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tags/tag151.xml" ContentType="application/vnd.openxmlformats-officedocument.presentationml.tags+xml"/>
  <Override PartName="/ppt/slides/slide36.xml" ContentType="application/vnd.openxmlformats-officedocument.presentationml.slide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ags/tag41.xml" ContentType="application/vnd.openxmlformats-officedocument.presentationml.tags+xml"/>
  <Override PartName="/ppt/notesSlides/notesSlide7.xml" ContentType="application/vnd.openxmlformats-officedocument.presentationml.notesSlide+xml"/>
  <Override PartName="/ppt/tags/tag145.xml" ContentType="application/vnd.openxmlformats-officedocument.presentationml.tags+xml"/>
  <Override PartName="/ppt/tags/tag30.xml" ContentType="application/vnd.openxmlformats-officedocument.presentationml.tags+xml"/>
  <Override PartName="/ppt/tags/tag134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3.xml" ContentType="application/vnd.openxmlformats-officedocument.presentationml.notesSlide+xml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41.xml" ContentType="application/vnd.openxmlformats-officedocument.presentationml.tag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130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68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57.xml" ContentType="application/vnd.openxmlformats-officedocument.presentationml.tags+xml"/>
  <Override PartName="/ppt/tags/tag75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64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Default Extension="wdp" ContentType="image/vnd.ms-photo"/>
  <Override PartName="/ppt/tags/tag24.xml" ContentType="application/vnd.openxmlformats-officedocument.presentationml.tags+xml"/>
  <Override PartName="/ppt/tags/tag53.xml" ContentType="application/vnd.openxmlformats-officedocument.presentationml.tags+xml"/>
  <Override PartName="/ppt/tags/tag71.xml" ContentType="application/vnd.openxmlformats-officedocument.presentationml.tags+xml"/>
  <Override PartName="/ppt/notesSlides/notesSlide8.xml" ContentType="application/vnd.openxmlformats-officedocument.presentationml.notesSlide+xml"/>
  <Default Extension="gif" ContentType="image/gif"/>
  <Override PartName="/ppt/tags/tag128.xml" ContentType="application/vnd.openxmlformats-officedocument.presentationml.tags+xml"/>
  <Override PartName="/ppt/tags/tag157.xml" ContentType="application/vnd.openxmlformats-officedocument.presentationml.tags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64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tags/tag106.xml" ContentType="application/vnd.openxmlformats-officedocument.presentationml.tags+xml"/>
  <Override PartName="/ppt/tags/tag124.xml" ContentType="application/vnd.openxmlformats-officedocument.presentationml.tags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31.xml" ContentType="application/vnd.openxmlformats-officedocument.presentationml.tags+xml"/>
  <Override PartName="/ppt/tags/tag160.xml" ContentType="application/vnd.openxmlformats-officedocument.presentationml.tags+xml"/>
  <Default Extension="svg" ContentType="image/svg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tags/tag120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58.xml" ContentType="application/vnd.openxmlformats-officedocument.presentationml.tags+xml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notesSlides/notesSlide9.xml" ContentType="application/vnd.openxmlformats-officedocument.presentationml.notesSlide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47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36.xml" ContentType="application/vnd.openxmlformats-officedocument.presentationml.tags+xml"/>
  <Override PartName="/ppt/notesSlides/notesSlide10.xml" ContentType="application/vnd.openxmlformats-officedocument.presentationml.notesSlide+xml"/>
  <Override PartName="/ppt/tags/tag154.xml" ContentType="application/vnd.openxmlformats-officedocument.presentationml.tags+xml"/>
  <Override PartName="/ppt/slides/slide7.xml" ContentType="application/vnd.openxmlformats-officedocument.presentationml.slide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43.xml" ContentType="application/vnd.openxmlformats-officedocument.presentationml.tags+xml"/>
  <Override PartName="/ppt/tags/tag161.xml" ContentType="application/vnd.openxmlformats-officedocument.presentationml.tags+xml"/>
  <Override PartName="/ppt/slides/slide28.xml" ContentType="application/vnd.openxmlformats-officedocument.presentationml.slid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103.xml" ContentType="application/vnd.openxmlformats-officedocument.presentationml.tags+xml"/>
  <Override PartName="/ppt/tags/tag132.xml" ContentType="application/vnd.openxmlformats-officedocument.presentationml.tags+xml"/>
  <Override PartName="/ppt/tags/tag150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9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137.xml" ContentType="application/vnd.openxmlformats-officedocument.presentationml.tags+xml"/>
  <Override PartName="/ppt/notesSlides/notesSlide11.xml" ContentType="application/vnd.openxmlformats-officedocument.presentationml.notesSlide+xml"/>
  <Override PartName="/ppt/tags/tag148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notesSlides/notesSlide6.xml" ContentType="application/vnd.openxmlformats-officedocument.presentationml.notesSlide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tags/tag155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62.xml" ContentType="application/vnd.openxmlformats-officedocument.presentationml.tags+xml"/>
  <Override PartName="/ppt/slides/slide29.xml" ContentType="application/vnd.openxmlformats-officedocument.presentationml.slide+xml"/>
  <Override PartName="/ppt/tags/tag122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slides/slide32.xml" ContentType="application/vnd.openxmlformats-officedocument.presentationml.slide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docProps/custom.xml" ContentType="application/vnd.openxmlformats-officedocument.custom-propertie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38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2" r:id="rId1"/>
  </p:sldMasterIdLst>
  <p:notesMasterIdLst>
    <p:notesMasterId r:id="rId39"/>
  </p:notesMasterIdLst>
  <p:sldIdLst>
    <p:sldId id="257" r:id="rId2"/>
    <p:sldId id="258" r:id="rId3"/>
    <p:sldId id="259" r:id="rId4"/>
    <p:sldId id="287" r:id="rId5"/>
    <p:sldId id="261" r:id="rId6"/>
    <p:sldId id="262" r:id="rId7"/>
    <p:sldId id="288" r:id="rId8"/>
    <p:sldId id="264" r:id="rId9"/>
    <p:sldId id="289" r:id="rId10"/>
    <p:sldId id="265" r:id="rId11"/>
    <p:sldId id="266" r:id="rId12"/>
    <p:sldId id="267" r:id="rId13"/>
    <p:sldId id="290" r:id="rId14"/>
    <p:sldId id="269" r:id="rId15"/>
    <p:sldId id="294" r:id="rId16"/>
    <p:sldId id="291" r:id="rId17"/>
    <p:sldId id="293" r:id="rId18"/>
    <p:sldId id="271" r:id="rId19"/>
    <p:sldId id="272" r:id="rId20"/>
    <p:sldId id="295" r:id="rId21"/>
    <p:sldId id="274" r:id="rId22"/>
    <p:sldId id="275" r:id="rId23"/>
    <p:sldId id="276" r:id="rId24"/>
    <p:sldId id="297" r:id="rId25"/>
    <p:sldId id="278" r:id="rId26"/>
    <p:sldId id="279" r:id="rId27"/>
    <p:sldId id="298" r:id="rId28"/>
    <p:sldId id="281" r:id="rId29"/>
    <p:sldId id="282" r:id="rId30"/>
    <p:sldId id="284" r:id="rId31"/>
    <p:sldId id="299" r:id="rId32"/>
    <p:sldId id="300" r:id="rId33"/>
    <p:sldId id="301" r:id="rId34"/>
    <p:sldId id="302" r:id="rId35"/>
    <p:sldId id="303" r:id="rId36"/>
    <p:sldId id="304" r:id="rId37"/>
    <p:sldId id="286" r:id="rId38"/>
  </p:sldIdLst>
  <p:sldSz cx="12192000" cy="6858000"/>
  <p:notesSz cx="6858000" cy="9144000"/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PS" initials="W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782" autoAdjust="0"/>
    <p:restoredTop sz="94660"/>
  </p:normalViewPr>
  <p:slideViewPr>
    <p:cSldViewPr snapToGrid="0">
      <p:cViewPr>
        <p:scale>
          <a:sx n="100" d="100"/>
          <a:sy n="100" d="100"/>
        </p:scale>
        <p:origin x="-1062" y="-3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2025/4/25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87EFF50-4E1C-EB67-1B32-39B007184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xmlns="" id="{4B59A281-1801-D380-8163-342BAAA383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76C3E87-90CC-A4FD-F853-ED95BFA3CF15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32349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533D3AF-6B19-2243-6F88-8AF94751C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xmlns="" id="{30294DB6-2FF9-C6A1-E84E-FD1E83624B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EA55773F-0449-431F-124E-B402F551460E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61942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156D7BB-54CA-FFCF-4A1E-A638D22E8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xmlns="" id="{2959C3E7-5BF4-A449-5AF5-F6C3EBAF25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xmlns="" id="{79F679DF-9D1A-7738-B630-D6B3BD6B30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436CA097-F0FD-FD00-C028-B9323B02E9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59179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FFF1713-7539-5055-2DB8-B90F61538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xmlns="" id="{794AF702-9C7C-7D5F-4317-CF052CEEA0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xmlns="" id="{91248069-9C9D-F693-5526-233607B535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5FCDCC41-F68C-88B6-4D41-3A62CB6609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828254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6C15D5E-D986-DD24-685A-0220F1023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xmlns="" id="{CC729EFB-5EC0-2C67-D588-BB5C21D45A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xmlns="" id="{B9189274-9FE2-204F-15D1-5C8B6230C4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A581012C-170A-DAFB-D53C-08F9F61623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30844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05D024F-1AB4-12EC-F3F6-C2E3D0BA2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xmlns="" id="{C56BB316-4115-1C4A-8DC6-32040266B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xmlns="" id="{12967A4D-8C43-E7B6-BA36-F59BCB8FEB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BF21EB1F-5B11-8D6B-0892-EE0FC7FF7F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725036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4E72038-CDB6-93C9-E8A8-5DAE493FE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xmlns="" id="{68BCEA99-9D25-2A26-4A0C-C50C7B1A69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xmlns="" id="{5D325B05-1650-ECA5-7BDF-45847F85E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C743C142-3262-881F-8BD4-D8E7A62B85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23655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 txBox="1"/>
          <p:nvPr userDrawn="1"/>
        </p:nvSpPr>
        <p:spPr>
          <a:xfrm>
            <a:off x="321303" y="961510"/>
            <a:ext cx="11549394" cy="3990500"/>
          </a:xfrm>
          <a:prstGeom prst="plaque">
            <a:avLst>
              <a:gd name="adj" fmla="val 4630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368300" algn="ctr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1388188" y="970756"/>
            <a:ext cx="9415624" cy="2387600"/>
          </a:xfrm>
          <a:prstGeom prst="rect">
            <a:avLst/>
          </a:prstGeom>
        </p:spPr>
        <p:txBody>
          <a:bodyPr anchor="ctr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cxnSp>
        <p:nvCxnSpPr>
          <p:cNvPr id="9" name="直线连接符 11"/>
          <p:cNvCxnSpPr/>
          <p:nvPr userDrawn="1"/>
        </p:nvCxnSpPr>
        <p:spPr>
          <a:xfrm>
            <a:off x="0" y="667469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2287"/>
          <a:stretch>
            <a:fillRect/>
          </a:stretch>
        </p:blipFill>
        <p:spPr>
          <a:xfrm>
            <a:off x="0" y="5075428"/>
            <a:ext cx="12192000" cy="178257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48040" y="0"/>
            <a:ext cx="3943960" cy="65517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52197"/>
            <a:ext cx="2634199" cy="553563"/>
          </a:xfrm>
          <a:prstGeom prst="rect">
            <a:avLst/>
          </a:prstGeom>
        </p:spPr>
      </p:pic>
      <p:sp>
        <p:nvSpPr>
          <p:cNvPr id="14" name="副标题 2"/>
          <p:cNvSpPr>
            <a:spLocks noGrp="1"/>
          </p:cNvSpPr>
          <p:nvPr>
            <p:ph type="subTitle" idx="1"/>
          </p:nvPr>
        </p:nvSpPr>
        <p:spPr>
          <a:xfrm>
            <a:off x="1388188" y="3481774"/>
            <a:ext cx="9415624" cy="91209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415103739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4878222"/>
            <a:ext cx="12192000" cy="1979778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object 3"/>
          <p:cNvSpPr/>
          <p:nvPr userDrawn="1"/>
        </p:nvSpPr>
        <p:spPr>
          <a:xfrm>
            <a:off x="0" y="0"/>
            <a:ext cx="4180840" cy="6858000"/>
          </a:xfrm>
          <a:custGeom>
            <a:avLst/>
            <a:gdLst/>
            <a:ahLst/>
            <a:cxnLst/>
            <a:rect l="l" t="t" r="r" b="b"/>
            <a:pathLst>
              <a:path w="4180840" h="6858000">
                <a:moveTo>
                  <a:pt x="0" y="6857999"/>
                </a:moveTo>
                <a:lnTo>
                  <a:pt x="4180331" y="6858000"/>
                </a:lnTo>
                <a:lnTo>
                  <a:pt x="4180331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4471C4">
              <a:alpha val="90194"/>
            </a:srgbClr>
          </a:solidFill>
        </p:spPr>
        <p:txBody>
          <a:bodyPr wrap="square" lIns="0" tIns="0" rIns="0" bIns="0" rtlCol="0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9" name="object 6"/>
          <p:cNvSpPr txBox="1"/>
          <p:nvPr userDrawn="1"/>
        </p:nvSpPr>
        <p:spPr>
          <a:xfrm>
            <a:off x="-184052" y="3053256"/>
            <a:ext cx="4448931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800" spc="285" dirty="0">
                <a:solidFill>
                  <a:schemeClr val="bg1"/>
                </a:solidFill>
                <a:latin typeface="+mj-lt"/>
                <a:cs typeface="宋体" panose="02010600030101010101" pitchFamily="2" charset="-122"/>
              </a:rPr>
              <a:t>C</a:t>
            </a:r>
            <a:r>
              <a:rPr sz="4800" spc="-265" dirty="0">
                <a:solidFill>
                  <a:schemeClr val="bg1"/>
                </a:solidFill>
                <a:latin typeface="+mj-lt"/>
                <a:cs typeface="宋体" panose="02010600030101010101" pitchFamily="2" charset="-122"/>
              </a:rPr>
              <a:t> </a:t>
            </a:r>
            <a:r>
              <a:rPr sz="4800" spc="610" dirty="0">
                <a:solidFill>
                  <a:schemeClr val="bg1"/>
                </a:solidFill>
                <a:latin typeface="+mj-lt"/>
                <a:cs typeface="宋体" panose="02010600030101010101" pitchFamily="2" charset="-122"/>
              </a:rPr>
              <a:t>O</a:t>
            </a:r>
            <a:r>
              <a:rPr sz="4800" spc="-270" dirty="0">
                <a:solidFill>
                  <a:schemeClr val="bg1"/>
                </a:solidFill>
                <a:latin typeface="+mj-lt"/>
                <a:cs typeface="宋体" panose="02010600030101010101" pitchFamily="2" charset="-122"/>
              </a:rPr>
              <a:t> </a:t>
            </a:r>
            <a:r>
              <a:rPr sz="4800" spc="540" dirty="0">
                <a:solidFill>
                  <a:schemeClr val="bg1"/>
                </a:solidFill>
                <a:latin typeface="+mj-lt"/>
                <a:cs typeface="宋体" panose="02010600030101010101" pitchFamily="2" charset="-122"/>
              </a:rPr>
              <a:t>N</a:t>
            </a:r>
            <a:r>
              <a:rPr lang="en-US" sz="4800" spc="-265" dirty="0">
                <a:solidFill>
                  <a:schemeClr val="bg1"/>
                </a:solidFill>
                <a:latin typeface="+mj-lt"/>
                <a:cs typeface="宋体" panose="02010600030101010101" pitchFamily="2" charset="-122"/>
              </a:rPr>
              <a:t> </a:t>
            </a:r>
            <a:r>
              <a:rPr sz="4800" dirty="0">
                <a:solidFill>
                  <a:schemeClr val="bg1"/>
                </a:solidFill>
                <a:latin typeface="+mj-lt"/>
                <a:cs typeface="宋体" panose="02010600030101010101" pitchFamily="2" charset="-122"/>
              </a:rPr>
              <a:t>T</a:t>
            </a:r>
            <a:r>
              <a:rPr sz="4800" spc="-260" dirty="0">
                <a:solidFill>
                  <a:schemeClr val="bg1"/>
                </a:solidFill>
                <a:latin typeface="+mj-lt"/>
                <a:cs typeface="宋体" panose="02010600030101010101" pitchFamily="2" charset="-122"/>
              </a:rPr>
              <a:t> </a:t>
            </a:r>
            <a:r>
              <a:rPr sz="4800" dirty="0">
                <a:solidFill>
                  <a:schemeClr val="bg1"/>
                </a:solidFill>
                <a:latin typeface="+mj-lt"/>
                <a:cs typeface="宋体" panose="02010600030101010101" pitchFamily="2" charset="-122"/>
              </a:rPr>
              <a:t>E</a:t>
            </a:r>
            <a:r>
              <a:rPr sz="4800" spc="-270" dirty="0">
                <a:solidFill>
                  <a:schemeClr val="bg1"/>
                </a:solidFill>
                <a:latin typeface="+mj-lt"/>
                <a:cs typeface="宋体" panose="02010600030101010101" pitchFamily="2" charset="-122"/>
              </a:rPr>
              <a:t> </a:t>
            </a:r>
            <a:r>
              <a:rPr sz="4800" spc="540" dirty="0">
                <a:solidFill>
                  <a:schemeClr val="bg1"/>
                </a:solidFill>
                <a:latin typeface="+mj-lt"/>
                <a:cs typeface="宋体" panose="02010600030101010101" pitchFamily="2" charset="-122"/>
              </a:rPr>
              <a:t>N</a:t>
            </a:r>
            <a:r>
              <a:rPr sz="4800" spc="-254" dirty="0">
                <a:solidFill>
                  <a:schemeClr val="bg1"/>
                </a:solidFill>
                <a:latin typeface="+mj-lt"/>
                <a:cs typeface="宋体" panose="02010600030101010101" pitchFamily="2" charset="-122"/>
              </a:rPr>
              <a:t> </a:t>
            </a:r>
            <a:r>
              <a:rPr sz="4800" spc="-50" dirty="0">
                <a:solidFill>
                  <a:schemeClr val="bg1"/>
                </a:solidFill>
                <a:latin typeface="+mj-lt"/>
                <a:cs typeface="宋体" panose="02010600030101010101" pitchFamily="2" charset="-122"/>
              </a:rPr>
              <a:t>T</a:t>
            </a:r>
            <a:endParaRPr sz="4800" dirty="0">
              <a:solidFill>
                <a:schemeClr val="bg1"/>
              </a:solidFill>
              <a:latin typeface="+mj-lt"/>
              <a:cs typeface="宋体" panose="02010600030101010101" pitchFamily="2" charset="-122"/>
            </a:endParaRPr>
          </a:p>
        </p:txBody>
      </p:sp>
      <p:sp>
        <p:nvSpPr>
          <p:cNvPr id="10" name="object 7"/>
          <p:cNvSpPr txBox="1"/>
          <p:nvPr userDrawn="1"/>
        </p:nvSpPr>
        <p:spPr>
          <a:xfrm>
            <a:off x="-134046" y="714337"/>
            <a:ext cx="4245384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1324610" algn="l"/>
              </a:tabLst>
            </a:pPr>
            <a:r>
              <a:rPr sz="12000" spc="-50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rPr>
              <a:t>目</a:t>
            </a:r>
            <a:r>
              <a:rPr sz="12000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rPr>
              <a:t>	</a:t>
            </a:r>
            <a:r>
              <a:rPr sz="12000" spc="-50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rPr>
              <a:t>录</a:t>
            </a:r>
            <a:endParaRPr sz="12000" dirty="0"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292937" y="4552540"/>
            <a:ext cx="3391417" cy="1557664"/>
            <a:chOff x="144167" y="4585999"/>
            <a:chExt cx="3391417" cy="1557664"/>
          </a:xfrm>
        </p:grpSpPr>
        <p:pic>
          <p:nvPicPr>
            <p:cNvPr id="13" name="object 18"/>
            <p:cNvPicPr/>
            <p:nvPr userDrawn="1"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4401" t="15529" r="24997" b="12057"/>
            <a:stretch>
              <a:fillRect/>
            </a:stretch>
          </p:blipFill>
          <p:spPr>
            <a:xfrm>
              <a:off x="1981687" y="4585999"/>
              <a:ext cx="1553897" cy="1557664"/>
            </a:xfrm>
            <a:prstGeom prst="rect">
              <a:avLst/>
            </a:prstGeom>
          </p:spPr>
        </p:pic>
        <p:pic>
          <p:nvPicPr>
            <p:cNvPr id="14" name="Picture 2" descr="广东石油化工学院"/>
            <p:cNvPicPr>
              <a:picLocks noChangeAspect="1" noChangeArrowheads="1"/>
            </p:cNvPicPr>
            <p:nvPr userDrawn="1"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4589" t="13775" r="26846" b="13201"/>
            <a:stretch>
              <a:fillRect/>
            </a:stretch>
          </p:blipFill>
          <p:spPr bwMode="auto">
            <a:xfrm>
              <a:off x="144167" y="4585999"/>
              <a:ext cx="1553897" cy="1557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直接连接符 14"/>
            <p:cNvCxnSpPr/>
            <p:nvPr userDrawn="1"/>
          </p:nvCxnSpPr>
          <p:spPr>
            <a:xfrm>
              <a:off x="1886611" y="4585999"/>
              <a:ext cx="0" cy="155766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内容占位符 2"/>
          <p:cNvSpPr>
            <a:spLocks noGrp="1"/>
          </p:cNvSpPr>
          <p:nvPr>
            <p:ph idx="1"/>
          </p:nvPr>
        </p:nvSpPr>
        <p:spPr>
          <a:xfrm>
            <a:off x="4725914" y="1516773"/>
            <a:ext cx="6967506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pic>
        <p:nvPicPr>
          <p:cNvPr id="19" name="Picture 2" descr="广东石油化工学院"/>
          <p:cNvPicPr>
            <a:picLocks noChangeAspect="1" noChangeArrowheads="1"/>
          </p:cNvPicPr>
          <p:nvPr userDrawn="1"/>
        </p:nvPicPr>
        <p:blipFill rotWithShape="1">
          <a:blip r:embed="rId5" cstate="print">
            <a:alphaModFix amt="50000"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589" t="13775" r="26846" b="13201"/>
          <a:stretch>
            <a:fillRect/>
          </a:stretch>
        </p:blipFill>
        <p:spPr bwMode="auto">
          <a:xfrm>
            <a:off x="11545817" y="16342"/>
            <a:ext cx="634857" cy="63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80465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48289" y="48432"/>
            <a:ext cx="12138214" cy="6858000"/>
            <a:chOff x="1" y="0"/>
            <a:chExt cx="11907435" cy="6858000"/>
          </a:xfrm>
        </p:grpSpPr>
        <p:pic>
          <p:nvPicPr>
            <p:cNvPr id="8" name="图片 7"/>
            <p:cNvPicPr preferRelativeResize="0"/>
            <p:nvPr userDrawn="1"/>
          </p:nvPicPr>
          <p:blipFill>
            <a:blip r:embed="rId2" cstate="screen"/>
            <a:srcRect/>
            <a:stretch>
              <a:fillRect/>
            </a:stretch>
          </p:blipFill>
          <p:spPr>
            <a:xfrm flipH="1">
              <a:off x="1" y="0"/>
              <a:ext cx="5942055" cy="6858000"/>
            </a:xfrm>
            <a:custGeom>
              <a:avLst/>
              <a:gdLst>
                <a:gd name="connsiteX0" fmla="*/ 0 w 5942055"/>
                <a:gd name="connsiteY0" fmla="*/ 0 h 6858000"/>
                <a:gd name="connsiteX1" fmla="*/ 5942055 w 5942055"/>
                <a:gd name="connsiteY1" fmla="*/ 0 h 6858000"/>
                <a:gd name="connsiteX2" fmla="*/ 5942055 w 5942055"/>
                <a:gd name="connsiteY2" fmla="*/ 6858000 h 6858000"/>
                <a:gd name="connsiteX3" fmla="*/ 0 w 5942055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2055" h="6858000">
                  <a:moveTo>
                    <a:pt x="0" y="0"/>
                  </a:moveTo>
                  <a:lnTo>
                    <a:pt x="5942055" y="0"/>
                  </a:lnTo>
                  <a:lnTo>
                    <a:pt x="5942055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9" name="图片 8"/>
            <p:cNvPicPr preferRelativeResize="0"/>
            <p:nvPr userDrawn="1"/>
          </p:nvPicPr>
          <p:blipFill>
            <a:blip r:embed="rId2" cstate="screen"/>
            <a:srcRect/>
            <a:stretch>
              <a:fillRect/>
            </a:stretch>
          </p:blipFill>
          <p:spPr>
            <a:xfrm>
              <a:off x="5965381" y="0"/>
              <a:ext cx="5942055" cy="6858000"/>
            </a:xfrm>
            <a:custGeom>
              <a:avLst/>
              <a:gdLst>
                <a:gd name="connsiteX0" fmla="*/ 0 w 5942055"/>
                <a:gd name="connsiteY0" fmla="*/ 0 h 6858000"/>
                <a:gd name="connsiteX1" fmla="*/ 5942055 w 5942055"/>
                <a:gd name="connsiteY1" fmla="*/ 0 h 6858000"/>
                <a:gd name="connsiteX2" fmla="*/ 5942055 w 5942055"/>
                <a:gd name="connsiteY2" fmla="*/ 6858000 h 6858000"/>
                <a:gd name="connsiteX3" fmla="*/ 0 w 5942055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2055" h="6858000">
                  <a:moveTo>
                    <a:pt x="0" y="0"/>
                  </a:moveTo>
                  <a:lnTo>
                    <a:pt x="5942055" y="0"/>
                  </a:lnTo>
                  <a:lnTo>
                    <a:pt x="5942055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</p:grpSp>
      <p:sp>
        <p:nvSpPr>
          <p:cNvPr id="10" name="矩形: 圆角 9"/>
          <p:cNvSpPr/>
          <p:nvPr userDrawn="1"/>
        </p:nvSpPr>
        <p:spPr>
          <a:xfrm>
            <a:off x="4160232" y="2202744"/>
            <a:ext cx="7630116" cy="2892781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147652" y="1156837"/>
            <a:ext cx="4984594" cy="4984594"/>
          </a:xfrm>
          <a:prstGeom prst="ellips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06025" y="1473378"/>
            <a:ext cx="4470266" cy="4470266"/>
          </a:xfrm>
          <a:custGeom>
            <a:avLst/>
            <a:gdLst>
              <a:gd name="connsiteX0" fmla="*/ 2025472 w 4470266"/>
              <a:gd name="connsiteY0" fmla="*/ 0 h 4459677"/>
              <a:gd name="connsiteX1" fmla="*/ 2444795 w 4470266"/>
              <a:gd name="connsiteY1" fmla="*/ 0 h 4459677"/>
              <a:gd name="connsiteX2" fmla="*/ 2463663 w 4470266"/>
              <a:gd name="connsiteY2" fmla="*/ 953 h 4459677"/>
              <a:gd name="connsiteX3" fmla="*/ 4470266 w 4470266"/>
              <a:gd name="connsiteY3" fmla="*/ 2224546 h 4459677"/>
              <a:gd name="connsiteX4" fmla="*/ 2463663 w 4470266"/>
              <a:gd name="connsiteY4" fmla="*/ 4448139 h 4459677"/>
              <a:gd name="connsiteX5" fmla="*/ 2235173 w 4470266"/>
              <a:gd name="connsiteY5" fmla="*/ 4459677 h 4459677"/>
              <a:gd name="connsiteX6" fmla="*/ 2235094 w 4470266"/>
              <a:gd name="connsiteY6" fmla="*/ 4459677 h 4459677"/>
              <a:gd name="connsiteX7" fmla="*/ 2006604 w 4470266"/>
              <a:gd name="connsiteY7" fmla="*/ 4448139 h 4459677"/>
              <a:gd name="connsiteX8" fmla="*/ 0 w 4470266"/>
              <a:gd name="connsiteY8" fmla="*/ 2224546 h 4459677"/>
              <a:gd name="connsiteX9" fmla="*/ 2006604 w 4470266"/>
              <a:gd name="connsiteY9" fmla="*/ 953 h 4459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70266" h="4459677">
                <a:moveTo>
                  <a:pt x="2025472" y="0"/>
                </a:moveTo>
                <a:lnTo>
                  <a:pt x="2444795" y="0"/>
                </a:lnTo>
                <a:lnTo>
                  <a:pt x="2463663" y="953"/>
                </a:lnTo>
                <a:cubicBezTo>
                  <a:pt x="3590742" y="115414"/>
                  <a:pt x="4470266" y="1067268"/>
                  <a:pt x="4470266" y="2224546"/>
                </a:cubicBezTo>
                <a:cubicBezTo>
                  <a:pt x="4470266" y="3381824"/>
                  <a:pt x="3590742" y="4333678"/>
                  <a:pt x="2463663" y="4448139"/>
                </a:cubicBezTo>
                <a:lnTo>
                  <a:pt x="2235173" y="4459677"/>
                </a:lnTo>
                <a:lnTo>
                  <a:pt x="2235094" y="4459677"/>
                </a:lnTo>
                <a:lnTo>
                  <a:pt x="2006604" y="4448139"/>
                </a:lnTo>
                <a:cubicBezTo>
                  <a:pt x="879524" y="4333678"/>
                  <a:pt x="0" y="3381824"/>
                  <a:pt x="0" y="2224546"/>
                </a:cubicBezTo>
                <a:cubicBezTo>
                  <a:pt x="0" y="1067268"/>
                  <a:pt x="879524" y="115414"/>
                  <a:pt x="2006604" y="953"/>
                </a:cubicBezTo>
                <a:close/>
              </a:path>
            </a:pathLst>
          </a:custGeom>
        </p:spPr>
      </p:pic>
      <p:sp>
        <p:nvSpPr>
          <p:cNvPr id="13" name="椭圆 12"/>
          <p:cNvSpPr/>
          <p:nvPr userDrawn="1"/>
        </p:nvSpPr>
        <p:spPr>
          <a:xfrm>
            <a:off x="406025" y="1464472"/>
            <a:ext cx="4470266" cy="447026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标题 1"/>
          <p:cNvSpPr>
            <a:spLocks noGrp="1"/>
          </p:cNvSpPr>
          <p:nvPr>
            <p:ph type="title"/>
          </p:nvPr>
        </p:nvSpPr>
        <p:spPr>
          <a:xfrm>
            <a:off x="5132246" y="2864881"/>
            <a:ext cx="721327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17" name="Picture 2" descr="广东石油化工学院"/>
          <p:cNvPicPr>
            <a:picLocks noChangeAspect="1" noChangeArrowheads="1"/>
          </p:cNvPicPr>
          <p:nvPr userDrawn="1"/>
        </p:nvPicPr>
        <p:blipFill rotWithShape="1">
          <a:blip r:embed="rId4" cstate="print">
            <a:alphaModFix amt="50000"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589" t="13775" r="26846" b="13201"/>
          <a:stretch>
            <a:fillRect/>
          </a:stretch>
        </p:blipFill>
        <p:spPr bwMode="auto">
          <a:xfrm>
            <a:off x="11545817" y="16342"/>
            <a:ext cx="634857" cy="63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10904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线连接符 11"/>
          <p:cNvCxnSpPr/>
          <p:nvPr userDrawn="1"/>
        </p:nvCxnSpPr>
        <p:spPr>
          <a:xfrm>
            <a:off x="0" y="667469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 userDrawn="1"/>
        </p:nvSpPr>
        <p:spPr>
          <a:xfrm>
            <a:off x="276679" y="276679"/>
            <a:ext cx="248040" cy="2480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zh-CN" altLang="en-US" sz="16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393701" cy="3937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zh-CN" altLang="en-US" sz="160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12" name="直线连接符 6"/>
          <p:cNvCxnSpPr/>
          <p:nvPr userDrawn="1"/>
        </p:nvCxnSpPr>
        <p:spPr>
          <a:xfrm>
            <a:off x="0" y="6814457"/>
            <a:ext cx="12192000" cy="0"/>
          </a:xfrm>
          <a:prstGeom prst="line">
            <a:avLst/>
          </a:prstGeom>
          <a:ln w="101600" cmpd="thinThick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灯片编号占位符 5"/>
          <p:cNvSpPr txBox="1"/>
          <p:nvPr userDrawn="1"/>
        </p:nvSpPr>
        <p:spPr>
          <a:xfrm>
            <a:off x="11508581" y="6602431"/>
            <a:ext cx="683418" cy="26185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none"/>
        </p:style>
        <p:txBody>
          <a:bodyPr vert="horz" lIns="0" tIns="45720" rIns="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400" b="1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8B1CCC-5B4E-41DC-9FD8-30B8F0069F97}" type="slidenum">
              <a:rPr lang="zh-CN" altLang="en-US" sz="1400" smtClean="0"/>
              <a:pPr/>
              <a:t>‹#›</a:t>
            </a:fld>
            <a:endParaRPr lang="zh-CN" altLang="en-US" sz="1400" dirty="0"/>
          </a:p>
        </p:txBody>
      </p:sp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>
          <a:xfrm>
            <a:off x="0" y="6419869"/>
            <a:ext cx="1169194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fld id="{427B852C-D69C-4447-A656-272F5CAA5127}" type="datetimeFigureOut">
              <a:rPr lang="zh-CN" altLang="en-US" smtClean="0"/>
              <a:pPr/>
              <a:t>2025/4/25</a:t>
            </a:fld>
            <a:endParaRPr lang="zh-CN" altLang="en-US" dirty="0"/>
          </a:p>
        </p:txBody>
      </p:sp>
      <p:sp>
        <p:nvSpPr>
          <p:cNvPr id="16" name="标题 1"/>
          <p:cNvSpPr>
            <a:spLocks noGrp="1"/>
          </p:cNvSpPr>
          <p:nvPr>
            <p:ph type="title"/>
          </p:nvPr>
        </p:nvSpPr>
        <p:spPr>
          <a:xfrm>
            <a:off x="749135" y="43542"/>
            <a:ext cx="8775438" cy="599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36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17" name="Picture 2" descr="广东石油化工学院"/>
          <p:cNvPicPr>
            <a:picLocks noChangeAspect="1" noChangeArrowheads="1"/>
          </p:cNvPicPr>
          <p:nvPr userDrawn="1"/>
        </p:nvPicPr>
        <p:blipFill rotWithShape="1">
          <a:blip r:embed="rId2" cstate="print">
            <a:alphaModFix amt="50000"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589" t="13775" r="26846" b="13201"/>
          <a:stretch>
            <a:fillRect/>
          </a:stretch>
        </p:blipFill>
        <p:spPr bwMode="auto">
          <a:xfrm>
            <a:off x="11545817" y="16342"/>
            <a:ext cx="634857" cy="63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3504360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/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Photocopy detail="2"/>
                    </a14:imgEffect>
                    <a14:imgEffect>
                      <a14:sharpenSoften amount="-9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8473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 userDrawn="1"/>
        </p:nvGrpSpPr>
        <p:grpSpPr>
          <a:xfrm>
            <a:off x="1893835" y="1413748"/>
            <a:ext cx="8590598" cy="4030504"/>
            <a:chOff x="276701" y="1331119"/>
            <a:chExt cx="8590598" cy="4030504"/>
          </a:xfrm>
          <a:solidFill>
            <a:schemeClr val="bg1"/>
          </a:solidFill>
        </p:grpSpPr>
        <p:sp>
          <p:nvSpPr>
            <p:cNvPr id="7" name="矩形 6"/>
            <p:cNvSpPr/>
            <p:nvPr/>
          </p:nvSpPr>
          <p:spPr>
            <a:xfrm>
              <a:off x="276701" y="1331119"/>
              <a:ext cx="8590598" cy="4030504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453039" y="2510314"/>
              <a:ext cx="6236494" cy="1107996"/>
            </a:xfrm>
            <a:prstGeom prst="rect">
              <a:avLst/>
            </a:prstGeom>
            <a:grp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THANK YOU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276702" y="3052286"/>
              <a:ext cx="1273016" cy="0"/>
            </a:xfrm>
            <a:prstGeom prst="lin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7594283" y="3052286"/>
              <a:ext cx="1273016" cy="0"/>
            </a:xfrm>
            <a:prstGeom prst="lin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>
              <a:off x="4542949" y="1331119"/>
              <a:ext cx="57150" cy="3333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13" name="Picture 2" descr="广东石油化工学院"/>
          <p:cNvPicPr>
            <a:picLocks noChangeAspect="1" noChangeArrowheads="1"/>
          </p:cNvPicPr>
          <p:nvPr userDrawn="1"/>
        </p:nvPicPr>
        <p:blipFill rotWithShape="1">
          <a:blip r:embed="rId4" cstate="print">
            <a:alphaModFix amt="50000"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589" t="13775" r="26846" b="13201"/>
          <a:stretch>
            <a:fillRect/>
          </a:stretch>
        </p:blipFill>
        <p:spPr bwMode="auto">
          <a:xfrm>
            <a:off x="5469615" y="1474261"/>
            <a:ext cx="1252769" cy="125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25469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361641884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75042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tags" Target="../tags/tag16.xml"/><Relationship Id="rId18" Type="http://schemas.openxmlformats.org/officeDocument/2006/relationships/tags" Target="../tags/tag21.xml"/><Relationship Id="rId26" Type="http://schemas.openxmlformats.org/officeDocument/2006/relationships/slideLayout" Target="../slideLayouts/slideLayout2.xml"/><Relationship Id="rId3" Type="http://schemas.openxmlformats.org/officeDocument/2006/relationships/tags" Target="../tags/tag6.xml"/><Relationship Id="rId21" Type="http://schemas.openxmlformats.org/officeDocument/2006/relationships/tags" Target="../tags/tag24.xml"/><Relationship Id="rId7" Type="http://schemas.openxmlformats.org/officeDocument/2006/relationships/tags" Target="../tags/tag10.xml"/><Relationship Id="rId12" Type="http://schemas.openxmlformats.org/officeDocument/2006/relationships/tags" Target="../tags/tag15.xml"/><Relationship Id="rId17" Type="http://schemas.openxmlformats.org/officeDocument/2006/relationships/tags" Target="../tags/tag20.xml"/><Relationship Id="rId25" Type="http://schemas.openxmlformats.org/officeDocument/2006/relationships/tags" Target="../tags/tag28.xml"/><Relationship Id="rId2" Type="http://schemas.openxmlformats.org/officeDocument/2006/relationships/tags" Target="../tags/tag5.xml"/><Relationship Id="rId16" Type="http://schemas.openxmlformats.org/officeDocument/2006/relationships/tags" Target="../tags/tag19.xml"/><Relationship Id="rId20" Type="http://schemas.openxmlformats.org/officeDocument/2006/relationships/tags" Target="../tags/tag23.xml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tags" Target="../tags/tag14.xml"/><Relationship Id="rId24" Type="http://schemas.openxmlformats.org/officeDocument/2006/relationships/tags" Target="../tags/tag27.xml"/><Relationship Id="rId5" Type="http://schemas.openxmlformats.org/officeDocument/2006/relationships/tags" Target="../tags/tag8.xml"/><Relationship Id="rId15" Type="http://schemas.openxmlformats.org/officeDocument/2006/relationships/tags" Target="../tags/tag18.xml"/><Relationship Id="rId23" Type="http://schemas.openxmlformats.org/officeDocument/2006/relationships/tags" Target="../tags/tag26.xml"/><Relationship Id="rId10" Type="http://schemas.openxmlformats.org/officeDocument/2006/relationships/tags" Target="../tags/tag13.xml"/><Relationship Id="rId19" Type="http://schemas.openxmlformats.org/officeDocument/2006/relationships/tags" Target="../tags/tag22.xml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tags" Target="../tags/tag17.xml"/><Relationship Id="rId22" Type="http://schemas.openxmlformats.org/officeDocument/2006/relationships/tags" Target="../tags/tag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9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tags" Target="../tags/tag55.xml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12" Type="http://schemas.openxmlformats.org/officeDocument/2006/relationships/tags" Target="../tags/tag54.xml"/><Relationship Id="rId17" Type="http://schemas.openxmlformats.org/officeDocument/2006/relationships/image" Target="../media/image13.png"/><Relationship Id="rId2" Type="http://schemas.openxmlformats.org/officeDocument/2006/relationships/tags" Target="../tags/tag44.xml"/><Relationship Id="rId16" Type="http://schemas.openxmlformats.org/officeDocument/2006/relationships/notesSlide" Target="../notesSlides/notesSlide1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tags" Target="../tags/tag53.xml"/><Relationship Id="rId5" Type="http://schemas.openxmlformats.org/officeDocument/2006/relationships/tags" Target="../tags/tag47.xml"/><Relationship Id="rId15" Type="http://schemas.openxmlformats.org/officeDocument/2006/relationships/slideLayout" Target="../slideLayouts/slideLayout4.xml"/><Relationship Id="rId10" Type="http://schemas.openxmlformats.org/officeDocument/2006/relationships/tags" Target="../tags/tag52.xml"/><Relationship Id="rId4" Type="http://schemas.openxmlformats.org/officeDocument/2006/relationships/tags" Target="../tags/tag46.xml"/><Relationship Id="rId9" Type="http://schemas.openxmlformats.org/officeDocument/2006/relationships/tags" Target="../tags/tag51.xml"/><Relationship Id="rId14" Type="http://schemas.openxmlformats.org/officeDocument/2006/relationships/tags" Target="../tags/tag5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3" Type="http://schemas.openxmlformats.org/officeDocument/2006/relationships/tags" Target="../tags/tag63.xml"/><Relationship Id="rId7" Type="http://schemas.openxmlformats.org/officeDocument/2006/relationships/slideLayout" Target="../slideLayouts/slideLayout4.xml"/><Relationship Id="rId12" Type="http://schemas.openxmlformats.org/officeDocument/2006/relationships/image" Target="../media/image19.png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image" Target="../media/image18.png"/><Relationship Id="rId5" Type="http://schemas.openxmlformats.org/officeDocument/2006/relationships/tags" Target="../tags/tag65.xml"/><Relationship Id="rId10" Type="http://schemas.openxmlformats.org/officeDocument/2006/relationships/image" Target="../media/image17.png"/><Relationship Id="rId4" Type="http://schemas.openxmlformats.org/officeDocument/2006/relationships/tags" Target="../tags/tag64.xml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tags" Target="../tags/tag72.xml"/><Relationship Id="rId16" Type="http://schemas.openxmlformats.org/officeDocument/2006/relationships/image" Target="../media/image33.png"/><Relationship Id="rId1" Type="http://schemas.openxmlformats.org/officeDocument/2006/relationships/tags" Target="../tags/tag7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13" Type="http://schemas.openxmlformats.org/officeDocument/2006/relationships/tags" Target="../tags/tag85.xml"/><Relationship Id="rId18" Type="http://schemas.openxmlformats.org/officeDocument/2006/relationships/tags" Target="../tags/tag90.xml"/><Relationship Id="rId3" Type="http://schemas.openxmlformats.org/officeDocument/2006/relationships/tags" Target="../tags/tag75.xml"/><Relationship Id="rId21" Type="http://schemas.openxmlformats.org/officeDocument/2006/relationships/notesSlide" Target="../notesSlides/notesSlide6.xml"/><Relationship Id="rId7" Type="http://schemas.openxmlformats.org/officeDocument/2006/relationships/tags" Target="../tags/tag79.xml"/><Relationship Id="rId12" Type="http://schemas.openxmlformats.org/officeDocument/2006/relationships/tags" Target="../tags/tag84.xml"/><Relationship Id="rId17" Type="http://schemas.openxmlformats.org/officeDocument/2006/relationships/tags" Target="../tags/tag89.xml"/><Relationship Id="rId2" Type="http://schemas.openxmlformats.org/officeDocument/2006/relationships/tags" Target="../tags/tag74.xml"/><Relationship Id="rId16" Type="http://schemas.openxmlformats.org/officeDocument/2006/relationships/tags" Target="../tags/tag88.xml"/><Relationship Id="rId20" Type="http://schemas.openxmlformats.org/officeDocument/2006/relationships/slideLayout" Target="../slideLayouts/slideLayout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tags" Target="../tags/tag83.xml"/><Relationship Id="rId5" Type="http://schemas.openxmlformats.org/officeDocument/2006/relationships/tags" Target="../tags/tag77.xml"/><Relationship Id="rId15" Type="http://schemas.openxmlformats.org/officeDocument/2006/relationships/tags" Target="../tags/tag87.xml"/><Relationship Id="rId10" Type="http://schemas.openxmlformats.org/officeDocument/2006/relationships/tags" Target="../tags/tag82.xml"/><Relationship Id="rId19" Type="http://schemas.openxmlformats.org/officeDocument/2006/relationships/tags" Target="../tags/tag91.xml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tags" Target="../tags/tag86.xml"/><Relationship Id="rId22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6.png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image" Target="../media/image37.svg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5" Type="http://schemas.openxmlformats.org/officeDocument/2006/relationships/image" Target="../media/image37.gif"/><Relationship Id="rId4" Type="http://schemas.openxmlformats.org/officeDocument/2006/relationships/notesSlide" Target="../notesSlides/notesSlide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26" Type="http://schemas.openxmlformats.org/officeDocument/2006/relationships/image" Target="../media/image59.png"/><Relationship Id="rId3" Type="http://schemas.openxmlformats.org/officeDocument/2006/relationships/slideLayout" Target="../slideLayouts/slideLayout4.xml"/><Relationship Id="rId21" Type="http://schemas.openxmlformats.org/officeDocument/2006/relationships/image" Target="../media/image54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5" Type="http://schemas.openxmlformats.org/officeDocument/2006/relationships/image" Target="../media/image58.png"/><Relationship Id="rId2" Type="http://schemas.openxmlformats.org/officeDocument/2006/relationships/tags" Target="../tags/tag97.xml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29" Type="http://schemas.openxmlformats.org/officeDocument/2006/relationships/image" Target="../media/image62.png"/><Relationship Id="rId1" Type="http://schemas.openxmlformats.org/officeDocument/2006/relationships/tags" Target="../tags/tag96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24" Type="http://schemas.openxmlformats.org/officeDocument/2006/relationships/image" Target="../media/image57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23" Type="http://schemas.openxmlformats.org/officeDocument/2006/relationships/image" Target="../media/image56.png"/><Relationship Id="rId28" Type="http://schemas.openxmlformats.org/officeDocument/2006/relationships/image" Target="../media/image61.png"/><Relationship Id="rId10" Type="http://schemas.openxmlformats.org/officeDocument/2006/relationships/image" Target="../media/image43.png"/><Relationship Id="rId19" Type="http://schemas.openxmlformats.org/officeDocument/2006/relationships/image" Target="../media/image52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42.png"/><Relationship Id="rId14" Type="http://schemas.openxmlformats.org/officeDocument/2006/relationships/image" Target="../media/image47.png"/><Relationship Id="rId22" Type="http://schemas.openxmlformats.org/officeDocument/2006/relationships/image" Target="../media/image55.png"/><Relationship Id="rId27" Type="http://schemas.openxmlformats.org/officeDocument/2006/relationships/image" Target="../media/image60.png"/><Relationship Id="rId30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4" Type="http://schemas.openxmlformats.org/officeDocument/2006/relationships/image" Target="../media/image6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5.xml"/><Relationship Id="rId1" Type="http://schemas.openxmlformats.org/officeDocument/2006/relationships/tags" Target="../tags/tag10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13.xml"/><Relationship Id="rId3" Type="http://schemas.openxmlformats.org/officeDocument/2006/relationships/tags" Target="../tags/tag108.xml"/><Relationship Id="rId7" Type="http://schemas.openxmlformats.org/officeDocument/2006/relationships/tags" Target="../tags/tag112.xml"/><Relationship Id="rId12" Type="http://schemas.openxmlformats.org/officeDocument/2006/relationships/image" Target="../media/image69.png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11" Type="http://schemas.openxmlformats.org/officeDocument/2006/relationships/slideLayout" Target="../slideLayouts/slideLayout4.xml"/><Relationship Id="rId5" Type="http://schemas.openxmlformats.org/officeDocument/2006/relationships/tags" Target="../tags/tag110.xml"/><Relationship Id="rId10" Type="http://schemas.openxmlformats.org/officeDocument/2006/relationships/tags" Target="../tags/tag115.xml"/><Relationship Id="rId4" Type="http://schemas.openxmlformats.org/officeDocument/2006/relationships/tags" Target="../tags/tag109.xml"/><Relationship Id="rId9" Type="http://schemas.openxmlformats.org/officeDocument/2006/relationships/tags" Target="../tags/tag11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tags" Target="../tags/tag128.xml"/><Relationship Id="rId18" Type="http://schemas.openxmlformats.org/officeDocument/2006/relationships/image" Target="../media/image72.jpeg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tags" Target="../tags/tag127.xml"/><Relationship Id="rId17" Type="http://schemas.openxmlformats.org/officeDocument/2006/relationships/image" Target="../media/image71.jpeg"/><Relationship Id="rId2" Type="http://schemas.openxmlformats.org/officeDocument/2006/relationships/tags" Target="../tags/tag117.xml"/><Relationship Id="rId16" Type="http://schemas.openxmlformats.org/officeDocument/2006/relationships/image" Target="../media/image70.jpeg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tags" Target="../tags/tag126.xml"/><Relationship Id="rId5" Type="http://schemas.openxmlformats.org/officeDocument/2006/relationships/tags" Target="../tags/tag120.xml"/><Relationship Id="rId15" Type="http://schemas.openxmlformats.org/officeDocument/2006/relationships/slideLayout" Target="../slideLayouts/slideLayout4.xml"/><Relationship Id="rId10" Type="http://schemas.openxmlformats.org/officeDocument/2006/relationships/tags" Target="../tags/tag125.xml"/><Relationship Id="rId19" Type="http://schemas.openxmlformats.org/officeDocument/2006/relationships/image" Target="../media/image73.png"/><Relationship Id="rId4" Type="http://schemas.openxmlformats.org/officeDocument/2006/relationships/tags" Target="../tags/tag119.xml"/><Relationship Id="rId9" Type="http://schemas.openxmlformats.org/officeDocument/2006/relationships/tags" Target="../tags/tag124.xml"/><Relationship Id="rId14" Type="http://schemas.openxmlformats.org/officeDocument/2006/relationships/tags" Target="../tags/tag129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137.xml"/><Relationship Id="rId3" Type="http://schemas.openxmlformats.org/officeDocument/2006/relationships/tags" Target="../tags/tag132.xml"/><Relationship Id="rId7" Type="http://schemas.openxmlformats.org/officeDocument/2006/relationships/tags" Target="../tags/tag136.xml"/><Relationship Id="rId12" Type="http://schemas.openxmlformats.org/officeDocument/2006/relationships/image" Target="../media/image74.png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slideLayout" Target="../slideLayouts/slideLayout4.xml"/><Relationship Id="rId5" Type="http://schemas.openxmlformats.org/officeDocument/2006/relationships/tags" Target="../tags/tag134.xml"/><Relationship Id="rId10" Type="http://schemas.openxmlformats.org/officeDocument/2006/relationships/tags" Target="../tags/tag139.xml"/><Relationship Id="rId4" Type="http://schemas.openxmlformats.org/officeDocument/2006/relationships/tags" Target="../tags/tag133.xml"/><Relationship Id="rId9" Type="http://schemas.openxmlformats.org/officeDocument/2006/relationships/tags" Target="../tags/tag13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41.xml"/><Relationship Id="rId1" Type="http://schemas.openxmlformats.org/officeDocument/2006/relationships/tags" Target="../tags/tag14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6" Type="http://schemas.openxmlformats.org/officeDocument/2006/relationships/image" Target="../media/image60.svg"/><Relationship Id="rId5" Type="http://schemas.openxmlformats.org/officeDocument/2006/relationships/image" Target="../media/image75.png"/><Relationship Id="rId4" Type="http://schemas.openxmlformats.org/officeDocument/2006/relationships/notesSlide" Target="../notesSlides/notesSlide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image" Target="../media/image62.svg"/><Relationship Id="rId5" Type="http://schemas.openxmlformats.org/officeDocument/2006/relationships/image" Target="../media/image76.png"/><Relationship Id="rId4" Type="http://schemas.openxmlformats.org/officeDocument/2006/relationships/notesSlide" Target="../notesSlides/notesSlide1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18" Type="http://schemas.openxmlformats.org/officeDocument/2006/relationships/image" Target="../media/image90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4.svg"/><Relationship Id="rId12" Type="http://schemas.openxmlformats.org/officeDocument/2006/relationships/image" Target="../media/image84.png"/><Relationship Id="rId17" Type="http://schemas.openxmlformats.org/officeDocument/2006/relationships/image" Target="../media/image89.png"/><Relationship Id="rId2" Type="http://schemas.openxmlformats.org/officeDocument/2006/relationships/tags" Target="../tags/tag147.xml"/><Relationship Id="rId16" Type="http://schemas.openxmlformats.org/officeDocument/2006/relationships/image" Target="../media/image88.png"/><Relationship Id="rId20" Type="http://schemas.openxmlformats.org/officeDocument/2006/relationships/image" Target="../media/image92.png"/><Relationship Id="rId1" Type="http://schemas.openxmlformats.org/officeDocument/2006/relationships/tags" Target="../tags/tag146.xml"/><Relationship Id="rId6" Type="http://schemas.openxmlformats.org/officeDocument/2006/relationships/image" Target="../media/image79.png"/><Relationship Id="rId11" Type="http://schemas.openxmlformats.org/officeDocument/2006/relationships/image" Target="../media/image83.png"/><Relationship Id="rId5" Type="http://schemas.openxmlformats.org/officeDocument/2006/relationships/image" Target="../media/image78.png"/><Relationship Id="rId15" Type="http://schemas.openxmlformats.org/officeDocument/2006/relationships/image" Target="../media/image87.png"/><Relationship Id="rId10" Type="http://schemas.openxmlformats.org/officeDocument/2006/relationships/image" Target="../media/image82.png"/><Relationship Id="rId19" Type="http://schemas.openxmlformats.org/officeDocument/2006/relationships/image" Target="../media/image91.png"/><Relationship Id="rId52" Type="http://schemas.openxmlformats.org/officeDocument/2006/relationships/image" Target="../media/image66.svg"/><Relationship Id="rId4" Type="http://schemas.openxmlformats.org/officeDocument/2006/relationships/image" Target="../media/image77.png"/><Relationship Id="rId9" Type="http://schemas.openxmlformats.org/officeDocument/2006/relationships/image" Target="../media/image81.png"/><Relationship Id="rId14" Type="http://schemas.openxmlformats.org/officeDocument/2006/relationships/image" Target="../media/image8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49.xml"/><Relationship Id="rId1" Type="http://schemas.openxmlformats.org/officeDocument/2006/relationships/tags" Target="../tags/tag14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51.xml"/><Relationship Id="rId1" Type="http://schemas.openxmlformats.org/officeDocument/2006/relationships/tags" Target="../tags/tag15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53.xml"/><Relationship Id="rId1" Type="http://schemas.openxmlformats.org/officeDocument/2006/relationships/tags" Target="../tags/tag15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55.xml"/><Relationship Id="rId1" Type="http://schemas.openxmlformats.org/officeDocument/2006/relationships/tags" Target="../tags/tag154.xml"/><Relationship Id="rId4" Type="http://schemas.openxmlformats.org/officeDocument/2006/relationships/image" Target="../media/image9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57.xml"/><Relationship Id="rId1" Type="http://schemas.openxmlformats.org/officeDocument/2006/relationships/tags" Target="../tags/tag15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59.xml"/><Relationship Id="rId1" Type="http://schemas.openxmlformats.org/officeDocument/2006/relationships/tags" Target="../tags/tag15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1.xml"/><Relationship Id="rId1" Type="http://schemas.openxmlformats.org/officeDocument/2006/relationships/tags" Target="../tags/tag16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3.xml"/><Relationship Id="rId1" Type="http://schemas.openxmlformats.org/officeDocument/2006/relationships/tags" Target="../tags/tag16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">
            <a:extLst>
              <a:ext uri="{FF2B5EF4-FFF2-40B4-BE49-F238E27FC236}">
                <a16:creationId xmlns:a16="http://schemas.microsoft.com/office/drawing/2014/main" xmlns="" id="{4EDE834A-F822-5618-055E-DD078CC0F0F5}"/>
              </a:ext>
            </a:extLst>
          </p:cNvPr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388188" y="1673489"/>
            <a:ext cx="9415624" cy="2387600"/>
          </a:xfrm>
        </p:spPr>
        <p:txBody>
          <a:bodyPr>
            <a:normAutofit/>
          </a:bodyPr>
          <a:lstStyle/>
          <a:p>
            <a:pPr algn="ctr"/>
            <a:r>
              <a:rPr lang="zh-CN" altLang="en-US" sz="6600" dirty="0"/>
              <a:t>人工智能导论 </a:t>
            </a:r>
            <a:r>
              <a:rPr lang="en-US" altLang="zh-CN" sz="4400" dirty="0"/>
              <a:t/>
            </a:r>
            <a:br>
              <a:rPr lang="en-US" altLang="zh-CN" sz="4400" dirty="0"/>
            </a:br>
            <a:r>
              <a:rPr lang="en-US" altLang="zh-CN" sz="4400" dirty="0"/>
              <a:t/>
            </a:r>
            <a:br>
              <a:rPr lang="en-US" altLang="zh-CN" sz="4400" dirty="0"/>
            </a:br>
            <a:r>
              <a:rPr lang="zh-CN" altLang="en-US" sz="4400" dirty="0"/>
              <a:t>第</a:t>
            </a:r>
            <a:r>
              <a:rPr lang="en-US" altLang="zh-CN" sz="4400" dirty="0"/>
              <a:t>3</a:t>
            </a:r>
            <a:r>
              <a:rPr lang="zh-CN" altLang="en-US" sz="4400" dirty="0"/>
              <a:t>章 深度学习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9B09511E-5C1C-ADF1-DF38-E582B06173D6}"/>
              </a:ext>
            </a:extLst>
          </p:cNvPr>
          <p:cNvGrpSpPr/>
          <p:nvPr/>
        </p:nvGrpSpPr>
        <p:grpSpPr>
          <a:xfrm>
            <a:off x="5181016" y="618269"/>
            <a:ext cx="4853267" cy="736447"/>
            <a:chOff x="4284032" y="231806"/>
            <a:chExt cx="4853267" cy="736447"/>
          </a:xfrm>
        </p:grpSpPr>
        <p:sp>
          <p:nvSpPr>
            <p:cNvPr id="10" name="矩形: 圆角 9"/>
            <p:cNvSpPr/>
            <p:nvPr>
              <p:custDataLst>
                <p:tags r:id="rId22"/>
              </p:custDataLst>
            </p:nvPr>
          </p:nvSpPr>
          <p:spPr>
            <a:xfrm>
              <a:off x="4284032" y="231806"/>
              <a:ext cx="4853267" cy="736447"/>
            </a:xfrm>
            <a:prstGeom prst="roundRect">
              <a:avLst>
                <a:gd name="adj" fmla="val 6375"/>
              </a:avLst>
            </a:prstGeom>
            <a:solidFill>
              <a:schemeClr val="accent1">
                <a:alpha val="15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 dirty="0">
                <a:solidFill>
                  <a:schemeClr val="bg1"/>
                </a:solidFill>
                <a:latin typeface="+mn-ea"/>
                <a:sym typeface="+mn-ea"/>
              </a:endParaRPr>
            </a:p>
          </p:txBody>
        </p:sp>
        <p:cxnSp>
          <p:nvCxnSpPr>
            <p:cNvPr id="13" name="直接连接符 12"/>
            <p:cNvCxnSpPr>
              <a:cxnSpLocks/>
            </p:cNvCxnSpPr>
            <p:nvPr>
              <p:custDataLst>
                <p:tags r:id="rId23"/>
              </p:custDataLst>
            </p:nvPr>
          </p:nvCxnSpPr>
          <p:spPr>
            <a:xfrm flipV="1">
              <a:off x="5464534" y="380608"/>
              <a:ext cx="0" cy="459602"/>
            </a:xfrm>
            <a:prstGeom prst="line">
              <a:avLst/>
            </a:prstGeom>
            <a:ln w="25400" cap="rnd">
              <a:solidFill>
                <a:schemeClr val="accent1">
                  <a:lumMod val="40000"/>
                  <a:lumOff val="60000"/>
                  <a:alpha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项标题"/>
            <p:cNvSpPr txBox="1"/>
            <p:nvPr>
              <p:custDataLst>
                <p:tags r:id="rId24"/>
              </p:custDataLst>
            </p:nvPr>
          </p:nvSpPr>
          <p:spPr>
            <a:xfrm>
              <a:off x="5877378" y="346349"/>
              <a:ext cx="3041386" cy="53308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spc="300" dirty="0">
                  <a:solidFill>
                    <a:schemeClr val="tx2"/>
                  </a:solidFill>
                  <a:latin typeface="+mn-ea"/>
                </a:rPr>
                <a:t>深度学习概述</a:t>
              </a:r>
            </a:p>
          </p:txBody>
        </p:sp>
        <p:sp>
          <p:nvSpPr>
            <p:cNvPr id="26" name="序号"/>
            <p:cNvSpPr txBox="1"/>
            <p:nvPr>
              <p:custDataLst>
                <p:tags r:id="rId25"/>
              </p:custDataLst>
            </p:nvPr>
          </p:nvSpPr>
          <p:spPr>
            <a:xfrm>
              <a:off x="4435509" y="231806"/>
              <a:ext cx="872890" cy="73644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3600" b="1" dirty="0">
                  <a:gradFill flip="none" rotWithShape="1">
                    <a:gsLst>
                      <a:gs pos="19000">
                        <a:schemeClr val="accent1"/>
                      </a:gs>
                      <a:gs pos="74000">
                        <a:schemeClr val="accent2"/>
                      </a:gs>
                    </a:gsLst>
                    <a:lin ang="2700000" scaled="1"/>
                    <a:tileRect/>
                  </a:gradFill>
                  <a:latin typeface="+mn-ea"/>
                </a:rPr>
                <a:t>01</a:t>
              </a: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CC00589E-462A-DC79-A758-1AA66F6DA691}"/>
              </a:ext>
            </a:extLst>
          </p:cNvPr>
          <p:cNvGrpSpPr/>
          <p:nvPr/>
        </p:nvGrpSpPr>
        <p:grpSpPr>
          <a:xfrm>
            <a:off x="5181016" y="1598348"/>
            <a:ext cx="4853267" cy="736447"/>
            <a:chOff x="4284032" y="231806"/>
            <a:chExt cx="4853267" cy="736447"/>
          </a:xfrm>
        </p:grpSpPr>
        <p:sp>
          <p:nvSpPr>
            <p:cNvPr id="59" name="矩形: 圆角 58">
              <a:extLst>
                <a:ext uri="{FF2B5EF4-FFF2-40B4-BE49-F238E27FC236}">
                  <a16:creationId xmlns:a16="http://schemas.microsoft.com/office/drawing/2014/main" xmlns="" id="{297D867E-960E-A9D8-A26F-19570553F146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4284032" y="231806"/>
              <a:ext cx="4853267" cy="736447"/>
            </a:xfrm>
            <a:prstGeom prst="roundRect">
              <a:avLst>
                <a:gd name="adj" fmla="val 6375"/>
              </a:avLst>
            </a:prstGeom>
            <a:solidFill>
              <a:schemeClr val="accent1">
                <a:alpha val="15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 dirty="0">
                <a:solidFill>
                  <a:schemeClr val="bg1"/>
                </a:solidFill>
                <a:latin typeface="+mn-ea"/>
                <a:sym typeface="+mn-ea"/>
              </a:endParaRPr>
            </a:p>
          </p:txBody>
        </p: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xmlns="" id="{A4BB9F0E-9D00-03F9-FF5B-581DBCA4C3B2}"/>
                </a:ext>
              </a:extLst>
            </p:cNvPr>
            <p:cNvCxnSpPr>
              <a:cxnSpLocks/>
            </p:cNvCxnSpPr>
            <p:nvPr>
              <p:custDataLst>
                <p:tags r:id="rId19"/>
              </p:custDataLst>
            </p:nvPr>
          </p:nvCxnSpPr>
          <p:spPr>
            <a:xfrm flipV="1">
              <a:off x="5464534" y="380608"/>
              <a:ext cx="0" cy="459602"/>
            </a:xfrm>
            <a:prstGeom prst="line">
              <a:avLst/>
            </a:prstGeom>
            <a:ln w="25400" cap="rnd">
              <a:solidFill>
                <a:schemeClr val="accent1">
                  <a:lumMod val="40000"/>
                  <a:lumOff val="60000"/>
                  <a:alpha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项标题">
              <a:extLst>
                <a:ext uri="{FF2B5EF4-FFF2-40B4-BE49-F238E27FC236}">
                  <a16:creationId xmlns:a16="http://schemas.microsoft.com/office/drawing/2014/main" xmlns="" id="{8B53BA5C-1D4C-7F0A-06CB-FF544C9D7E53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5877378" y="346349"/>
              <a:ext cx="3041386" cy="53308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spc="300" dirty="0">
                  <a:solidFill>
                    <a:schemeClr val="tx2"/>
                  </a:solidFill>
                  <a:latin typeface="+mn-ea"/>
                </a:rPr>
                <a:t>深度学习基础理论</a:t>
              </a:r>
            </a:p>
          </p:txBody>
        </p:sp>
        <p:sp>
          <p:nvSpPr>
            <p:cNvPr id="62" name="序号">
              <a:extLst>
                <a:ext uri="{FF2B5EF4-FFF2-40B4-BE49-F238E27FC236}">
                  <a16:creationId xmlns:a16="http://schemas.microsoft.com/office/drawing/2014/main" xmlns="" id="{1C9E7717-116C-9CA9-8A8D-D7F4753E66BF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4435509" y="231806"/>
              <a:ext cx="872890" cy="73644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3600" b="1" dirty="0">
                  <a:gradFill flip="none" rotWithShape="1">
                    <a:gsLst>
                      <a:gs pos="19000">
                        <a:schemeClr val="accent1"/>
                      </a:gs>
                      <a:gs pos="74000">
                        <a:schemeClr val="accent2"/>
                      </a:gs>
                    </a:gsLst>
                    <a:lin ang="2700000" scaled="1"/>
                    <a:tileRect/>
                  </a:gradFill>
                  <a:latin typeface="+mn-ea"/>
                </a:rPr>
                <a:t>02</a:t>
              </a: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xmlns="" id="{EB10AB15-46C7-EEAF-CCBA-A4FC778B213A}"/>
              </a:ext>
            </a:extLst>
          </p:cNvPr>
          <p:cNvGrpSpPr/>
          <p:nvPr/>
        </p:nvGrpSpPr>
        <p:grpSpPr>
          <a:xfrm>
            <a:off x="5181016" y="2578427"/>
            <a:ext cx="4853267" cy="736447"/>
            <a:chOff x="4284032" y="231806"/>
            <a:chExt cx="4853267" cy="736447"/>
          </a:xfrm>
        </p:grpSpPr>
        <p:sp>
          <p:nvSpPr>
            <p:cNvPr id="64" name="矩形: 圆角 63">
              <a:extLst>
                <a:ext uri="{FF2B5EF4-FFF2-40B4-BE49-F238E27FC236}">
                  <a16:creationId xmlns:a16="http://schemas.microsoft.com/office/drawing/2014/main" xmlns="" id="{EA402739-4129-A394-2017-4D4E6B5616B2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4284032" y="231806"/>
              <a:ext cx="4853267" cy="736447"/>
            </a:xfrm>
            <a:prstGeom prst="roundRect">
              <a:avLst>
                <a:gd name="adj" fmla="val 6375"/>
              </a:avLst>
            </a:prstGeom>
            <a:solidFill>
              <a:schemeClr val="accent1">
                <a:alpha val="15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 dirty="0">
                <a:solidFill>
                  <a:schemeClr val="bg1"/>
                </a:solidFill>
                <a:latin typeface="+mn-ea"/>
                <a:sym typeface="+mn-ea"/>
              </a:endParaRPr>
            </a:p>
          </p:txBody>
        </p: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xmlns="" id="{7C98C9D4-D390-710E-9ABD-F654EB49D1BC}"/>
                </a:ext>
              </a:extLst>
            </p:cNvPr>
            <p:cNvCxnSpPr>
              <a:cxnSpLocks/>
            </p:cNvCxnSpPr>
            <p:nvPr>
              <p:custDataLst>
                <p:tags r:id="rId15"/>
              </p:custDataLst>
            </p:nvPr>
          </p:nvCxnSpPr>
          <p:spPr>
            <a:xfrm flipV="1">
              <a:off x="5464534" y="380608"/>
              <a:ext cx="0" cy="459602"/>
            </a:xfrm>
            <a:prstGeom prst="line">
              <a:avLst/>
            </a:prstGeom>
            <a:ln w="25400" cap="rnd">
              <a:solidFill>
                <a:schemeClr val="accent1">
                  <a:lumMod val="40000"/>
                  <a:lumOff val="60000"/>
                  <a:alpha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项标题">
              <a:extLst>
                <a:ext uri="{FF2B5EF4-FFF2-40B4-BE49-F238E27FC236}">
                  <a16:creationId xmlns:a16="http://schemas.microsoft.com/office/drawing/2014/main" xmlns="" id="{5AE2B2A9-0B63-6C04-357C-31267D53F55E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5877378" y="346349"/>
              <a:ext cx="3041386" cy="53308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spc="300" dirty="0">
                  <a:solidFill>
                    <a:schemeClr val="tx2"/>
                  </a:solidFill>
                  <a:latin typeface="+mn-ea"/>
                </a:rPr>
                <a:t>深度神经网络架构</a:t>
              </a:r>
            </a:p>
          </p:txBody>
        </p:sp>
        <p:sp>
          <p:nvSpPr>
            <p:cNvPr id="67" name="序号">
              <a:extLst>
                <a:ext uri="{FF2B5EF4-FFF2-40B4-BE49-F238E27FC236}">
                  <a16:creationId xmlns:a16="http://schemas.microsoft.com/office/drawing/2014/main" xmlns="" id="{CD9C8853-E00E-1270-BCF5-65D432BD923C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4435509" y="231806"/>
              <a:ext cx="872890" cy="73644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3600" b="1" dirty="0">
                  <a:gradFill flip="none" rotWithShape="1">
                    <a:gsLst>
                      <a:gs pos="19000">
                        <a:schemeClr val="accent1"/>
                      </a:gs>
                      <a:gs pos="74000">
                        <a:schemeClr val="accent2"/>
                      </a:gs>
                    </a:gsLst>
                    <a:lin ang="2700000" scaled="1"/>
                    <a:tileRect/>
                  </a:gradFill>
                  <a:latin typeface="+mn-ea"/>
                </a:rPr>
                <a:t>03</a:t>
              </a:r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xmlns="" id="{10F790F4-FA16-07FB-11C8-97FEBA43B5CE}"/>
              </a:ext>
            </a:extLst>
          </p:cNvPr>
          <p:cNvGrpSpPr/>
          <p:nvPr/>
        </p:nvGrpSpPr>
        <p:grpSpPr>
          <a:xfrm>
            <a:off x="5181016" y="3558506"/>
            <a:ext cx="4853267" cy="736447"/>
            <a:chOff x="4284032" y="231806"/>
            <a:chExt cx="4853267" cy="736447"/>
          </a:xfrm>
        </p:grpSpPr>
        <p:sp>
          <p:nvSpPr>
            <p:cNvPr id="69" name="矩形: 圆角 68">
              <a:extLst>
                <a:ext uri="{FF2B5EF4-FFF2-40B4-BE49-F238E27FC236}">
                  <a16:creationId xmlns:a16="http://schemas.microsoft.com/office/drawing/2014/main" xmlns="" id="{C41C69F1-2062-BE00-D954-2630FAF2DDD0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284032" y="231806"/>
              <a:ext cx="4853267" cy="736447"/>
            </a:xfrm>
            <a:prstGeom prst="roundRect">
              <a:avLst>
                <a:gd name="adj" fmla="val 6375"/>
              </a:avLst>
            </a:prstGeom>
            <a:solidFill>
              <a:schemeClr val="accent1">
                <a:alpha val="15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 dirty="0">
                <a:solidFill>
                  <a:schemeClr val="bg1"/>
                </a:solidFill>
                <a:latin typeface="+mn-ea"/>
                <a:sym typeface="+mn-ea"/>
              </a:endParaRPr>
            </a:p>
          </p:txBody>
        </p: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xmlns="" id="{0F8BB45E-8AC4-9BD1-9BF0-0269DC0CEB35}"/>
                </a:ext>
              </a:extLst>
            </p:cNvPr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 flipV="1">
              <a:off x="5464534" y="380608"/>
              <a:ext cx="0" cy="459602"/>
            </a:xfrm>
            <a:prstGeom prst="line">
              <a:avLst/>
            </a:prstGeom>
            <a:ln w="25400" cap="rnd">
              <a:solidFill>
                <a:schemeClr val="accent1">
                  <a:lumMod val="40000"/>
                  <a:lumOff val="60000"/>
                  <a:alpha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项标题">
              <a:extLst>
                <a:ext uri="{FF2B5EF4-FFF2-40B4-BE49-F238E27FC236}">
                  <a16:creationId xmlns:a16="http://schemas.microsoft.com/office/drawing/2014/main" xmlns="" id="{FC99869D-C0EE-5CD3-A796-5C4E0CCB944A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5877378" y="346349"/>
              <a:ext cx="3041386" cy="53308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spc="300" dirty="0">
                  <a:solidFill>
                    <a:schemeClr val="tx2"/>
                  </a:solidFill>
                  <a:latin typeface="+mn-ea"/>
                </a:rPr>
                <a:t>常用深度学习框架</a:t>
              </a:r>
            </a:p>
          </p:txBody>
        </p:sp>
        <p:sp>
          <p:nvSpPr>
            <p:cNvPr id="72" name="序号">
              <a:extLst>
                <a:ext uri="{FF2B5EF4-FFF2-40B4-BE49-F238E27FC236}">
                  <a16:creationId xmlns:a16="http://schemas.microsoft.com/office/drawing/2014/main" xmlns="" id="{2289D412-B76D-8211-D194-70987DB3F6C8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4435509" y="231806"/>
              <a:ext cx="872890" cy="73644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3600" b="1" dirty="0">
                  <a:gradFill flip="none" rotWithShape="1">
                    <a:gsLst>
                      <a:gs pos="19000">
                        <a:schemeClr val="accent1"/>
                      </a:gs>
                      <a:gs pos="74000">
                        <a:schemeClr val="accent2"/>
                      </a:gs>
                    </a:gsLst>
                    <a:lin ang="2700000" scaled="1"/>
                    <a:tileRect/>
                  </a:gradFill>
                  <a:latin typeface="+mn-ea"/>
                </a:rPr>
                <a:t>04</a:t>
              </a: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xmlns="" id="{252AD472-CED0-9671-963C-2430CBE6C949}"/>
              </a:ext>
            </a:extLst>
          </p:cNvPr>
          <p:cNvGrpSpPr/>
          <p:nvPr/>
        </p:nvGrpSpPr>
        <p:grpSpPr>
          <a:xfrm>
            <a:off x="5181016" y="4538585"/>
            <a:ext cx="4853267" cy="736447"/>
            <a:chOff x="4284032" y="231806"/>
            <a:chExt cx="4853267" cy="736447"/>
          </a:xfrm>
        </p:grpSpPr>
        <p:sp>
          <p:nvSpPr>
            <p:cNvPr id="74" name="矩形: 圆角 73">
              <a:extLst>
                <a:ext uri="{FF2B5EF4-FFF2-40B4-BE49-F238E27FC236}">
                  <a16:creationId xmlns:a16="http://schemas.microsoft.com/office/drawing/2014/main" xmlns="" id="{CCCEA6A5-5F86-9EB4-6E11-652D12663A3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4284032" y="231806"/>
              <a:ext cx="4853267" cy="736447"/>
            </a:xfrm>
            <a:prstGeom prst="roundRect">
              <a:avLst>
                <a:gd name="adj" fmla="val 6375"/>
              </a:avLst>
            </a:prstGeom>
            <a:solidFill>
              <a:schemeClr val="accent1">
                <a:alpha val="15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 dirty="0">
                <a:solidFill>
                  <a:schemeClr val="bg1"/>
                </a:solidFill>
                <a:latin typeface="+mn-ea"/>
                <a:sym typeface="+mn-ea"/>
              </a:endParaRPr>
            </a:p>
          </p:txBody>
        </p:sp>
        <p:cxnSp>
          <p:nvCxnSpPr>
            <p:cNvPr id="75" name="直接连接符 74">
              <a:extLst>
                <a:ext uri="{FF2B5EF4-FFF2-40B4-BE49-F238E27FC236}">
                  <a16:creationId xmlns:a16="http://schemas.microsoft.com/office/drawing/2014/main" xmlns="" id="{CD645189-2C47-2A84-ECF7-8479DA45C882}"/>
                </a:ext>
              </a:extLst>
            </p:cNvPr>
            <p:cNvCxnSpPr>
              <a:cxnSpLocks/>
            </p:cNvCxnSpPr>
            <p:nvPr>
              <p:custDataLst>
                <p:tags r:id="rId7"/>
              </p:custDataLst>
            </p:nvPr>
          </p:nvCxnSpPr>
          <p:spPr>
            <a:xfrm flipV="1">
              <a:off x="5464534" y="380608"/>
              <a:ext cx="0" cy="459602"/>
            </a:xfrm>
            <a:prstGeom prst="line">
              <a:avLst/>
            </a:prstGeom>
            <a:ln w="25400" cap="rnd">
              <a:solidFill>
                <a:schemeClr val="accent1">
                  <a:lumMod val="40000"/>
                  <a:lumOff val="60000"/>
                  <a:alpha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项标题">
              <a:extLst>
                <a:ext uri="{FF2B5EF4-FFF2-40B4-BE49-F238E27FC236}">
                  <a16:creationId xmlns:a16="http://schemas.microsoft.com/office/drawing/2014/main" xmlns="" id="{D50A9AEA-FB66-48E0-1F63-0E683A1958CD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5877378" y="346349"/>
              <a:ext cx="3041386" cy="53308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spc="300" dirty="0">
                  <a:solidFill>
                    <a:schemeClr val="tx2"/>
                  </a:solidFill>
                  <a:latin typeface="+mn-ea"/>
                </a:rPr>
                <a:t>深度学习应用领域</a:t>
              </a:r>
            </a:p>
          </p:txBody>
        </p:sp>
        <p:sp>
          <p:nvSpPr>
            <p:cNvPr id="77" name="序号">
              <a:extLst>
                <a:ext uri="{FF2B5EF4-FFF2-40B4-BE49-F238E27FC236}">
                  <a16:creationId xmlns:a16="http://schemas.microsoft.com/office/drawing/2014/main" xmlns="" id="{129F2F35-A3AF-A7CA-F4C4-D2E4A1528CEB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4435509" y="231806"/>
              <a:ext cx="872890" cy="73644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3600" b="1" dirty="0">
                  <a:gradFill flip="none" rotWithShape="1">
                    <a:gsLst>
                      <a:gs pos="19000">
                        <a:schemeClr val="accent1"/>
                      </a:gs>
                      <a:gs pos="74000">
                        <a:schemeClr val="accent2"/>
                      </a:gs>
                    </a:gsLst>
                    <a:lin ang="2700000" scaled="1"/>
                    <a:tileRect/>
                  </a:gradFill>
                  <a:latin typeface="+mn-ea"/>
                </a:rPr>
                <a:t>05</a:t>
              </a:r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xmlns="" id="{5D00C85C-F7C6-B64B-6EE8-667522C16A26}"/>
              </a:ext>
            </a:extLst>
          </p:cNvPr>
          <p:cNvGrpSpPr/>
          <p:nvPr/>
        </p:nvGrpSpPr>
        <p:grpSpPr>
          <a:xfrm>
            <a:off x="5181016" y="5518665"/>
            <a:ext cx="4853267" cy="736447"/>
            <a:chOff x="4284032" y="231806"/>
            <a:chExt cx="4853267" cy="736447"/>
          </a:xfrm>
        </p:grpSpPr>
        <p:sp>
          <p:nvSpPr>
            <p:cNvPr id="79" name="矩形: 圆角 78">
              <a:extLst>
                <a:ext uri="{FF2B5EF4-FFF2-40B4-BE49-F238E27FC236}">
                  <a16:creationId xmlns:a16="http://schemas.microsoft.com/office/drawing/2014/main" xmlns="" id="{F4C0573A-768F-F5B5-A01A-546640AA6265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4284032" y="231806"/>
              <a:ext cx="4853267" cy="736447"/>
            </a:xfrm>
            <a:prstGeom prst="roundRect">
              <a:avLst>
                <a:gd name="adj" fmla="val 6375"/>
              </a:avLst>
            </a:prstGeom>
            <a:solidFill>
              <a:schemeClr val="accent1">
                <a:alpha val="15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l">
                <a:buClrTx/>
                <a:buSzTx/>
                <a:buFontTx/>
              </a:pPr>
              <a:endParaRPr lang="zh-CN" altLang="en-US" dirty="0">
                <a:solidFill>
                  <a:schemeClr val="bg1"/>
                </a:solidFill>
                <a:latin typeface="+mn-ea"/>
                <a:sym typeface="+mn-ea"/>
              </a:endParaRPr>
            </a:p>
          </p:txBody>
        </p:sp>
        <p:cxnSp>
          <p:nvCxnSpPr>
            <p:cNvPr id="80" name="直接连接符 79">
              <a:extLst>
                <a:ext uri="{FF2B5EF4-FFF2-40B4-BE49-F238E27FC236}">
                  <a16:creationId xmlns:a16="http://schemas.microsoft.com/office/drawing/2014/main" xmlns="" id="{5CFDB432-D74D-F53D-A8EA-FC922384FABD}"/>
                </a:ext>
              </a:extLst>
            </p:cNvPr>
            <p:cNvCxnSpPr>
              <a:cxnSpLocks/>
            </p:cNvCxnSpPr>
            <p:nvPr>
              <p:custDataLst>
                <p:tags r:id="rId3"/>
              </p:custDataLst>
            </p:nvPr>
          </p:nvCxnSpPr>
          <p:spPr>
            <a:xfrm flipV="1">
              <a:off x="5464534" y="380608"/>
              <a:ext cx="0" cy="459602"/>
            </a:xfrm>
            <a:prstGeom prst="line">
              <a:avLst/>
            </a:prstGeom>
            <a:ln w="25400" cap="rnd">
              <a:solidFill>
                <a:schemeClr val="accent1">
                  <a:lumMod val="40000"/>
                  <a:lumOff val="60000"/>
                  <a:alpha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项标题">
              <a:extLst>
                <a:ext uri="{FF2B5EF4-FFF2-40B4-BE49-F238E27FC236}">
                  <a16:creationId xmlns:a16="http://schemas.microsoft.com/office/drawing/2014/main" xmlns="" id="{17289D7D-8BD0-3F6C-B778-2BBB8D27B5AE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5877378" y="346349"/>
              <a:ext cx="3041386" cy="53308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spc="300" dirty="0">
                  <a:solidFill>
                    <a:schemeClr val="tx2"/>
                  </a:solidFill>
                  <a:latin typeface="+mn-ea"/>
                </a:rPr>
                <a:t>课后习题</a:t>
              </a:r>
            </a:p>
          </p:txBody>
        </p:sp>
        <p:sp>
          <p:nvSpPr>
            <p:cNvPr id="82" name="序号">
              <a:extLst>
                <a:ext uri="{FF2B5EF4-FFF2-40B4-BE49-F238E27FC236}">
                  <a16:creationId xmlns:a16="http://schemas.microsoft.com/office/drawing/2014/main" xmlns="" id="{440438D7-7C77-605F-FCCA-3D0F4AA564D8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4435509" y="231806"/>
              <a:ext cx="872890" cy="73644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3600" b="1" dirty="0">
                  <a:gradFill flip="none" rotWithShape="1">
                    <a:gsLst>
                      <a:gs pos="19000">
                        <a:schemeClr val="accent1"/>
                      </a:gs>
                      <a:gs pos="74000">
                        <a:schemeClr val="accent2"/>
                      </a:gs>
                    </a:gsLst>
                    <a:lin ang="2700000" scaled="1"/>
                    <a:tileRect/>
                  </a:gradFill>
                  <a:latin typeface="+mn-ea"/>
                </a:rPr>
                <a:t>06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132246" y="2864881"/>
            <a:ext cx="6644887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dirty="0"/>
              <a:t>3.1 </a:t>
            </a:r>
            <a:r>
              <a:rPr lang="zh-CN" altLang="en-US" dirty="0"/>
              <a:t>深度学习概述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1D24FD1-FA14-E1F2-48FF-28A2BE655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>
            <a:extLst>
              <a:ext uri="{FF2B5EF4-FFF2-40B4-BE49-F238E27FC236}">
                <a16:creationId xmlns:a16="http://schemas.microsoft.com/office/drawing/2014/main" xmlns="" id="{231F6EC8-E5DF-012A-C04D-238EC70D5DF2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3.1.1 </a:t>
            </a:r>
            <a:r>
              <a:rPr lang="zh-CN" altLang="en-US" dirty="0"/>
              <a:t>深度学习的发展历程</a:t>
            </a:r>
          </a:p>
        </p:txBody>
      </p:sp>
      <p:pic>
        <p:nvPicPr>
          <p:cNvPr id="7" name="图形 6">
            <a:extLst>
              <a:ext uri="{FF2B5EF4-FFF2-40B4-BE49-F238E27FC236}">
                <a16:creationId xmlns:a16="http://schemas.microsoft.com/office/drawing/2014/main" xmlns="" id="{82A3889B-CAC2-5CCA-80D9-39BCBE8AD1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-169333" y="1807222"/>
            <a:ext cx="12361333" cy="28937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473073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3.1.2 </a:t>
            </a:r>
            <a:r>
              <a:rPr lang="zh-CN" altLang="en-US" dirty="0"/>
              <a:t>深度学习与传统机器学习对比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31E1C05-0367-6EF1-0C56-A84B5DE6B7A0}"/>
              </a:ext>
            </a:extLst>
          </p:cNvPr>
          <p:cNvGrpSpPr/>
          <p:nvPr/>
        </p:nvGrpSpPr>
        <p:grpSpPr>
          <a:xfrm>
            <a:off x="519113" y="1255052"/>
            <a:ext cx="11153774" cy="4739878"/>
            <a:chOff x="685801" y="853679"/>
            <a:chExt cx="11153774" cy="4739878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9A8115BC-B47A-AA00-87C6-9704DFA6EEF3}"/>
                </a:ext>
              </a:extLst>
            </p:cNvPr>
            <p:cNvGrpSpPr/>
            <p:nvPr/>
          </p:nvGrpSpPr>
          <p:grpSpPr>
            <a:xfrm>
              <a:off x="685801" y="853679"/>
              <a:ext cx="5050630" cy="4739878"/>
              <a:chOff x="121445" y="882254"/>
              <a:chExt cx="5050630" cy="4739878"/>
            </a:xfrm>
          </p:grpSpPr>
          <p:sp>
            <p:nvSpPr>
              <p:cNvPr id="14" name="流程图: 接点 13">
                <a:extLst>
                  <a:ext uri="{FF2B5EF4-FFF2-40B4-BE49-F238E27FC236}">
                    <a16:creationId xmlns:a16="http://schemas.microsoft.com/office/drawing/2014/main" xmlns="" id="{DF50FCBB-9B99-990D-4D8A-E105C423038B}"/>
                  </a:ext>
                </a:extLst>
              </p:cNvPr>
              <p:cNvSpPr/>
              <p:nvPr/>
            </p:nvSpPr>
            <p:spPr>
              <a:xfrm>
                <a:off x="121445" y="882254"/>
                <a:ext cx="5050630" cy="4739878"/>
              </a:xfrm>
              <a:prstGeom prst="flowChartConnector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15" name="流程图: 接点 14">
                <a:extLst>
                  <a:ext uri="{FF2B5EF4-FFF2-40B4-BE49-F238E27FC236}">
                    <a16:creationId xmlns:a16="http://schemas.microsoft.com/office/drawing/2014/main" xmlns="" id="{0C4F1022-EF4B-B494-E44F-45AAF826D148}"/>
                  </a:ext>
                </a:extLst>
              </p:cNvPr>
              <p:cNvSpPr/>
              <p:nvPr/>
            </p:nvSpPr>
            <p:spPr>
              <a:xfrm>
                <a:off x="740509" y="1934212"/>
                <a:ext cx="3812084" cy="3630768"/>
              </a:xfrm>
              <a:prstGeom prst="flowChartConnector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16" name="流程图: 接点 15">
                <a:extLst>
                  <a:ext uri="{FF2B5EF4-FFF2-40B4-BE49-F238E27FC236}">
                    <a16:creationId xmlns:a16="http://schemas.microsoft.com/office/drawing/2014/main" xmlns="" id="{25F77BE8-F870-F8B8-6D33-96B25182E4A4}"/>
                  </a:ext>
                </a:extLst>
              </p:cNvPr>
              <p:cNvSpPr/>
              <p:nvPr/>
            </p:nvSpPr>
            <p:spPr>
              <a:xfrm>
                <a:off x="1232893" y="2932122"/>
                <a:ext cx="2813029" cy="2561418"/>
              </a:xfrm>
              <a:prstGeom prst="flowChartConnector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18" name="矩形 78">
                <a:extLst>
                  <a:ext uri="{FF2B5EF4-FFF2-40B4-BE49-F238E27FC236}">
                    <a16:creationId xmlns:a16="http://schemas.microsoft.com/office/drawing/2014/main" xmlns="" id="{AB93EB66-6960-2701-FD30-73A8BAB59C11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1004611" y="1021311"/>
                <a:ext cx="3284297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人工智能</a:t>
                </a:r>
                <a:endPara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  <a:p>
                <a:pPr algn="ctr" defTabSz="91440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（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Artificial Intelligence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）</a:t>
                </a:r>
              </a:p>
            </p:txBody>
          </p:sp>
          <p:sp>
            <p:nvSpPr>
              <p:cNvPr id="31" name="矩形 78">
                <a:extLst>
                  <a:ext uri="{FF2B5EF4-FFF2-40B4-BE49-F238E27FC236}">
                    <a16:creationId xmlns:a16="http://schemas.microsoft.com/office/drawing/2014/main" xmlns="" id="{44DB0B65-191F-2A77-9886-636F5C1C2388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997258" y="2130421"/>
                <a:ext cx="3284297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机器学习</a:t>
                </a:r>
                <a:endPara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  <a:p>
                <a:pPr algn="ctr" defTabSz="91440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（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Machine Learning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）</a:t>
                </a:r>
              </a:p>
            </p:txBody>
          </p:sp>
          <p:sp>
            <p:nvSpPr>
              <p:cNvPr id="32" name="矩形 78">
                <a:extLst>
                  <a:ext uri="{FF2B5EF4-FFF2-40B4-BE49-F238E27FC236}">
                    <a16:creationId xmlns:a16="http://schemas.microsoft.com/office/drawing/2014/main" xmlns="" id="{BACAF48B-84D0-3452-E7FB-B794790AAE8C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997257" y="3755104"/>
                <a:ext cx="3284297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深度学习</a:t>
                </a:r>
                <a:endPara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  <a:p>
                <a:pPr algn="ctr" defTabSz="91440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（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Deep Learning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）</a:t>
                </a:r>
              </a:p>
            </p:txBody>
          </p:sp>
        </p:grp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xmlns="" id="{7466FCB2-6D29-AA68-B33C-0945795F4F9D}"/>
                </a:ext>
              </a:extLst>
            </p:cNvPr>
            <p:cNvCxnSpPr>
              <a:cxnSpLocks/>
              <a:stCxn id="14" idx="7"/>
              <a:endCxn id="8" idx="1"/>
            </p:cNvCxnSpPr>
            <p:nvPr/>
          </p:nvCxnSpPr>
          <p:spPr>
            <a:xfrm>
              <a:off x="4996783" y="1547818"/>
              <a:ext cx="2411009" cy="1135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8">
              <a:extLst>
                <a:ext uri="{FF2B5EF4-FFF2-40B4-BE49-F238E27FC236}">
                  <a16:creationId xmlns:a16="http://schemas.microsoft.com/office/drawing/2014/main" xmlns="" id="{B8F3D9A7-E2DD-1634-248A-F2D9D68FFF18}"/>
                </a:ext>
              </a:extLst>
            </p:cNvPr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7407792" y="1195010"/>
              <a:ext cx="434367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让机器像人类一样</a:t>
              </a:r>
              <a:endPara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可以感知、推理、交流、学习、行动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256595B5-803A-B99E-483E-ACADC233F056}"/>
                </a:ext>
              </a:extLst>
            </p:cNvPr>
            <p:cNvCxnSpPr>
              <a:cxnSpLocks/>
              <a:endCxn id="11" idx="1"/>
            </p:cNvCxnSpPr>
            <p:nvPr/>
          </p:nvCxnSpPr>
          <p:spPr>
            <a:xfrm>
              <a:off x="5067036" y="3223618"/>
              <a:ext cx="2428862" cy="0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78">
              <a:extLst>
                <a:ext uri="{FF2B5EF4-FFF2-40B4-BE49-F238E27FC236}">
                  <a16:creationId xmlns:a16="http://schemas.microsoft.com/office/drawing/2014/main" xmlns="" id="{75CA9D2D-99F6-2031-C15B-B69D42A53744}"/>
                </a:ext>
              </a:extLst>
            </p:cNvPr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7495898" y="2869675"/>
              <a:ext cx="434367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挖掘历史数据之间潜在的联系并用于预测与分类</a:t>
              </a: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4C523AA2-F225-C1BA-AA67-509E6AE03054}"/>
                </a:ext>
              </a:extLst>
            </p:cNvPr>
            <p:cNvCxnSpPr>
              <a:cxnSpLocks/>
              <a:endCxn id="13" idx="1"/>
            </p:cNvCxnSpPr>
            <p:nvPr/>
          </p:nvCxnSpPr>
          <p:spPr>
            <a:xfrm>
              <a:off x="4521956" y="4694202"/>
              <a:ext cx="2885835" cy="1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78">
              <a:extLst>
                <a:ext uri="{FF2B5EF4-FFF2-40B4-BE49-F238E27FC236}">
                  <a16:creationId xmlns:a16="http://schemas.microsoft.com/office/drawing/2014/main" xmlns="" id="{F8DD1AE6-700F-714A-4E20-55E4C99DC989}"/>
                </a:ext>
              </a:extLst>
            </p:cNvPr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7407791" y="4186371"/>
              <a:ext cx="4343677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机器学习的一个分支，模仿人类大脑构造设计的神经网络模型，从海量数据中自动提取特征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132246" y="2864881"/>
            <a:ext cx="6653354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dirty="0"/>
              <a:t>3.2 </a:t>
            </a:r>
            <a:r>
              <a:rPr lang="zh-CN" altLang="en-US" dirty="0"/>
              <a:t>深度学习基础理论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04FD90E-0677-D517-1540-6870B4B97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>
            <a:extLst>
              <a:ext uri="{FF2B5EF4-FFF2-40B4-BE49-F238E27FC236}">
                <a16:creationId xmlns:a16="http://schemas.microsoft.com/office/drawing/2014/main" xmlns="" id="{945A7B4E-E530-4C32-61A4-0A4EFCCEB3FC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3.2.1 </a:t>
            </a:r>
            <a:r>
              <a:rPr lang="zh-CN" altLang="en-US" dirty="0"/>
              <a:t>人脑神经系统与人工神经网络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199B308-F7A3-DE28-4464-FB8E034A52F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850660" y="5149992"/>
            <a:ext cx="3230916" cy="10591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模拟人脑神经元之间的连接关系，通过权重和激活函数实现信息处理。ANN用于建模输入与输出之间的复杂映射关系。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B7C5233-1AEA-3EB9-6849-7454ADA30F8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278650" y="4766452"/>
            <a:ext cx="2787701" cy="33147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2"/>
                </a:solidFill>
                <a:latin typeface="+mn-ea"/>
                <a:cs typeface="+mn-ea"/>
              </a:rPr>
              <a:t>人工神经网络的基本原理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93F99F01-811C-D19B-0567-A30B842E1A8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479050" y="5149992"/>
            <a:ext cx="3230916" cy="10591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输入层：接收输入数据。隐藏层：提取和变换特征。输出层：生成最终预测结果。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F8560EFC-A31D-E496-C029-2847867D5E5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907040" y="4766452"/>
            <a:ext cx="2787702" cy="33147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神经网络的层次结构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189FBA08-8C73-6ECE-2356-474E8489F7D8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222270" y="5149992"/>
            <a:ext cx="3231197" cy="10591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神经元是信息处理的基本单元，通过突触传递信息。神经元之间的连接强度（突触权重）具有可塑性，是学习与记忆的基础。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893839F4-31E0-4141-C841-CD86FF95ACB5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650260" y="4766452"/>
            <a:ext cx="2787442" cy="33147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+mn-ea"/>
                <a:cs typeface="+mn-ea"/>
              </a:rPr>
              <a:t>人脑神经系统的结构与功能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3A5A3DFE-A5DA-F6E0-3B0E-73D317339D02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222270" y="4767722"/>
            <a:ext cx="443098" cy="331470"/>
          </a:xfrm>
          <a:prstGeom prst="rect">
            <a:avLst/>
          </a:prstGeom>
          <a:noFill/>
        </p:spPr>
        <p:txBody>
          <a:bodyPr wrap="none" lIns="0" tIns="0" rIns="0" bIns="0" rtlCol="0" anchor="b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b="1">
                <a:solidFill>
                  <a:schemeClr val="accent1"/>
                </a:solidFill>
                <a:latin typeface="+mn-ea"/>
                <a:cs typeface="+mn-ea"/>
              </a:rPr>
              <a:t>01、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F2C55E3A-A292-F3C6-8F35-37686733630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4850660" y="4767722"/>
            <a:ext cx="442784" cy="331470"/>
          </a:xfrm>
          <a:prstGeom prst="rect">
            <a:avLst/>
          </a:prstGeom>
          <a:noFill/>
        </p:spPr>
        <p:txBody>
          <a:bodyPr wrap="none" lIns="0" tIns="0" rIns="0" bIns="0" rtlCol="0" anchor="b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b="1">
                <a:solidFill>
                  <a:schemeClr val="accent2"/>
                </a:solidFill>
                <a:latin typeface="+mn-ea"/>
                <a:cs typeface="+mn-ea"/>
              </a:rPr>
              <a:t>02、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E0213181-F13D-27B8-3E5F-5D24175C8581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479050" y="4767722"/>
            <a:ext cx="442784" cy="331470"/>
          </a:xfrm>
          <a:prstGeom prst="rect">
            <a:avLst/>
          </a:prstGeom>
          <a:noFill/>
        </p:spPr>
        <p:txBody>
          <a:bodyPr wrap="none" lIns="0" tIns="0" rIns="0" bIns="0" rtlCol="0" anchor="b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b="1">
                <a:solidFill>
                  <a:schemeClr val="accent1"/>
                </a:solidFill>
                <a:latin typeface="+mn-ea"/>
                <a:cs typeface="+mn-ea"/>
              </a:rPr>
              <a:t>03、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AD627ACA-D60B-34D7-F506-12A98460A5D6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973350" y="4843922"/>
            <a:ext cx="45719" cy="12877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6A16ABB5-9129-0DB1-C9A8-8586F61753D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4599200" y="4843922"/>
            <a:ext cx="45719" cy="12877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56C0EAD2-7A42-11FB-EC68-E3555C6E854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225050" y="4843922"/>
            <a:ext cx="45719" cy="12877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428DBF99-5E06-64CF-D180-BD661B4697F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735"/>
          <a:stretch/>
        </p:blipFill>
        <p:spPr>
          <a:xfrm>
            <a:off x="235487" y="1024926"/>
            <a:ext cx="5696087" cy="35219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F4A83DE6-E475-7D9C-2FF4-331E2036BB6A}"/>
              </a:ext>
            </a:extLst>
          </p:cNvPr>
          <p:cNvGrpSpPr/>
          <p:nvPr/>
        </p:nvGrpSpPr>
        <p:grpSpPr>
          <a:xfrm>
            <a:off x="6577516" y="838351"/>
            <a:ext cx="5441765" cy="3708558"/>
            <a:chOff x="2883218" y="1126985"/>
            <a:chExt cx="5775715" cy="3985840"/>
          </a:xfrm>
        </p:grpSpPr>
        <p:sp>
          <p:nvSpPr>
            <p:cNvPr id="31" name="椭圆 30">
              <a:extLst>
                <a:ext uri="{FF2B5EF4-FFF2-40B4-BE49-F238E27FC236}">
                  <a16:creationId xmlns:a16="http://schemas.microsoft.com/office/drawing/2014/main" xmlns="" id="{88F19CFB-A7AE-821E-A368-D1D89824BDEC}"/>
                </a:ext>
              </a:extLst>
            </p:cNvPr>
            <p:cNvSpPr/>
            <p:nvPr/>
          </p:nvSpPr>
          <p:spPr>
            <a:xfrm>
              <a:off x="3201546" y="1527035"/>
              <a:ext cx="617220" cy="60198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="" id="{B377FEB3-4915-5D4E-C209-654E0C874758}"/>
                </a:ext>
              </a:extLst>
            </p:cNvPr>
            <p:cNvSpPr/>
            <p:nvPr/>
          </p:nvSpPr>
          <p:spPr>
            <a:xfrm>
              <a:off x="3201546" y="2388095"/>
              <a:ext cx="617220" cy="60198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xmlns="" id="{36D1C736-74D0-ED03-50FD-365B6ECFD29A}"/>
                </a:ext>
              </a:extLst>
            </p:cNvPr>
            <p:cNvSpPr/>
            <p:nvPr/>
          </p:nvSpPr>
          <p:spPr>
            <a:xfrm>
              <a:off x="3201546" y="3249155"/>
              <a:ext cx="617220" cy="60198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xmlns="" id="{40EB5591-A68D-F641-5B03-9C77474A8A9A}"/>
                </a:ext>
              </a:extLst>
            </p:cNvPr>
            <p:cNvSpPr/>
            <p:nvPr/>
          </p:nvSpPr>
          <p:spPr>
            <a:xfrm>
              <a:off x="4740786" y="1126985"/>
              <a:ext cx="617220" cy="60198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xmlns="" id="{AEDA7941-17AF-841A-46E2-AF4A35E91E26}"/>
                </a:ext>
              </a:extLst>
            </p:cNvPr>
            <p:cNvSpPr/>
            <p:nvPr/>
          </p:nvSpPr>
          <p:spPr>
            <a:xfrm>
              <a:off x="4740786" y="1988045"/>
              <a:ext cx="617220" cy="60198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xmlns="" id="{6FEBDBC0-2AF8-F0DB-1904-27C2DCB15188}"/>
                </a:ext>
              </a:extLst>
            </p:cNvPr>
            <p:cNvSpPr/>
            <p:nvPr/>
          </p:nvSpPr>
          <p:spPr>
            <a:xfrm>
              <a:off x="4740786" y="2849105"/>
              <a:ext cx="617220" cy="60198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xmlns="" id="{4E2E2086-C90F-EB9A-2419-E5FC98501863}"/>
                </a:ext>
              </a:extLst>
            </p:cNvPr>
            <p:cNvSpPr/>
            <p:nvPr/>
          </p:nvSpPr>
          <p:spPr>
            <a:xfrm>
              <a:off x="4740786" y="3717309"/>
              <a:ext cx="617220" cy="60198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xmlns="" id="{64ED13E0-CAE5-C5F0-FC58-6FEFCF798D9E}"/>
                </a:ext>
              </a:extLst>
            </p:cNvPr>
            <p:cNvSpPr/>
            <p:nvPr/>
          </p:nvSpPr>
          <p:spPr>
            <a:xfrm>
              <a:off x="6059046" y="1126985"/>
              <a:ext cx="617220" cy="60198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xmlns="" id="{32A4492B-3AAF-80E4-060A-376F3C55FF12}"/>
                </a:ext>
              </a:extLst>
            </p:cNvPr>
            <p:cNvSpPr/>
            <p:nvPr/>
          </p:nvSpPr>
          <p:spPr>
            <a:xfrm>
              <a:off x="6059046" y="1988045"/>
              <a:ext cx="617220" cy="60198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xmlns="" id="{2DA26EA3-D61F-9D4F-2C4E-2812EC6781D9}"/>
                </a:ext>
              </a:extLst>
            </p:cNvPr>
            <p:cNvSpPr/>
            <p:nvPr/>
          </p:nvSpPr>
          <p:spPr>
            <a:xfrm>
              <a:off x="6059046" y="2849105"/>
              <a:ext cx="617220" cy="60198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xmlns="" id="{FF46F1D8-2F33-E272-EAF8-FF4284CC893D}"/>
                </a:ext>
              </a:extLst>
            </p:cNvPr>
            <p:cNvSpPr/>
            <p:nvPr/>
          </p:nvSpPr>
          <p:spPr>
            <a:xfrm>
              <a:off x="6059046" y="3724453"/>
              <a:ext cx="617220" cy="60198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xmlns="" id="{429062E9-03B8-5107-C582-03D2532F9C90}"/>
                </a:ext>
              </a:extLst>
            </p:cNvPr>
            <p:cNvSpPr/>
            <p:nvPr/>
          </p:nvSpPr>
          <p:spPr>
            <a:xfrm>
              <a:off x="7515415" y="2388095"/>
              <a:ext cx="617220" cy="60198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43" name="直接箭头连接符 42">
              <a:extLst>
                <a:ext uri="{FF2B5EF4-FFF2-40B4-BE49-F238E27FC236}">
                  <a16:creationId xmlns:a16="http://schemas.microsoft.com/office/drawing/2014/main" xmlns="" id="{20CD9E0D-C649-6465-9566-A0974781060C}"/>
                </a:ext>
              </a:extLst>
            </p:cNvPr>
            <p:cNvCxnSpPr>
              <a:cxnSpLocks/>
              <a:stCxn id="31" idx="6"/>
              <a:endCxn id="34" idx="2"/>
            </p:cNvCxnSpPr>
            <p:nvPr/>
          </p:nvCxnSpPr>
          <p:spPr>
            <a:xfrm flipV="1">
              <a:off x="3818766" y="1427975"/>
              <a:ext cx="922020" cy="40005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>
              <a:extLst>
                <a:ext uri="{FF2B5EF4-FFF2-40B4-BE49-F238E27FC236}">
                  <a16:creationId xmlns:a16="http://schemas.microsoft.com/office/drawing/2014/main" xmlns="" id="{0164871C-C2AC-9E4B-E1D8-3DE66FF99AAE}"/>
                </a:ext>
              </a:extLst>
            </p:cNvPr>
            <p:cNvCxnSpPr>
              <a:stCxn id="31" idx="6"/>
              <a:endCxn id="35" idx="2"/>
            </p:cNvCxnSpPr>
            <p:nvPr/>
          </p:nvCxnSpPr>
          <p:spPr>
            <a:xfrm>
              <a:off x="3818766" y="1828025"/>
              <a:ext cx="922020" cy="46101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箭头连接符 44">
              <a:extLst>
                <a:ext uri="{FF2B5EF4-FFF2-40B4-BE49-F238E27FC236}">
                  <a16:creationId xmlns:a16="http://schemas.microsoft.com/office/drawing/2014/main" xmlns="" id="{B6F1F696-1FC4-8B58-4ECE-7027A5654F54}"/>
                </a:ext>
              </a:extLst>
            </p:cNvPr>
            <p:cNvCxnSpPr>
              <a:stCxn id="31" idx="6"/>
              <a:endCxn id="36" idx="2"/>
            </p:cNvCxnSpPr>
            <p:nvPr/>
          </p:nvCxnSpPr>
          <p:spPr>
            <a:xfrm>
              <a:off x="3818766" y="1828025"/>
              <a:ext cx="922020" cy="132207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xmlns="" id="{8529D9A2-B310-7827-1B1D-7074EE0A11AA}"/>
                </a:ext>
              </a:extLst>
            </p:cNvPr>
            <p:cNvCxnSpPr>
              <a:cxnSpLocks/>
              <a:stCxn id="31" idx="6"/>
              <a:endCxn id="37" idx="2"/>
            </p:cNvCxnSpPr>
            <p:nvPr/>
          </p:nvCxnSpPr>
          <p:spPr>
            <a:xfrm>
              <a:off x="3818766" y="1828025"/>
              <a:ext cx="922020" cy="2190274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箭头连接符 46">
              <a:extLst>
                <a:ext uri="{FF2B5EF4-FFF2-40B4-BE49-F238E27FC236}">
                  <a16:creationId xmlns:a16="http://schemas.microsoft.com/office/drawing/2014/main" xmlns="" id="{0B20B6CA-A8D0-A295-E852-C752C3EA47B2}"/>
                </a:ext>
              </a:extLst>
            </p:cNvPr>
            <p:cNvCxnSpPr>
              <a:cxnSpLocks/>
              <a:stCxn id="32" idx="6"/>
              <a:endCxn id="35" idx="2"/>
            </p:cNvCxnSpPr>
            <p:nvPr/>
          </p:nvCxnSpPr>
          <p:spPr>
            <a:xfrm flipV="1">
              <a:off x="3818766" y="2289035"/>
              <a:ext cx="922020" cy="40005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xmlns="" id="{8CA155AF-CBF8-2E4E-EEED-1ED247263645}"/>
                </a:ext>
              </a:extLst>
            </p:cNvPr>
            <p:cNvCxnSpPr>
              <a:cxnSpLocks/>
              <a:endCxn id="34" idx="2"/>
            </p:cNvCxnSpPr>
            <p:nvPr/>
          </p:nvCxnSpPr>
          <p:spPr>
            <a:xfrm flipV="1">
              <a:off x="3818766" y="1427975"/>
              <a:ext cx="922020" cy="1270635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箭头连接符 48">
              <a:extLst>
                <a:ext uri="{FF2B5EF4-FFF2-40B4-BE49-F238E27FC236}">
                  <a16:creationId xmlns:a16="http://schemas.microsoft.com/office/drawing/2014/main" xmlns="" id="{71F7CF6B-57C1-41FC-0D6D-FE2D0AAC7FB9}"/>
                </a:ext>
              </a:extLst>
            </p:cNvPr>
            <p:cNvCxnSpPr>
              <a:cxnSpLocks/>
              <a:endCxn id="36" idx="2"/>
            </p:cNvCxnSpPr>
            <p:nvPr/>
          </p:nvCxnSpPr>
          <p:spPr>
            <a:xfrm>
              <a:off x="3818766" y="2689085"/>
              <a:ext cx="922020" cy="46101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箭头连接符 49">
              <a:extLst>
                <a:ext uri="{FF2B5EF4-FFF2-40B4-BE49-F238E27FC236}">
                  <a16:creationId xmlns:a16="http://schemas.microsoft.com/office/drawing/2014/main" xmlns="" id="{35BDFD0E-9D4C-5381-964D-AD561B4FE85A}"/>
                </a:ext>
              </a:extLst>
            </p:cNvPr>
            <p:cNvCxnSpPr>
              <a:cxnSpLocks/>
              <a:endCxn id="37" idx="2"/>
            </p:cNvCxnSpPr>
            <p:nvPr/>
          </p:nvCxnSpPr>
          <p:spPr>
            <a:xfrm>
              <a:off x="3818766" y="2696229"/>
              <a:ext cx="922020" cy="132207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箭头连接符 50">
              <a:extLst>
                <a:ext uri="{FF2B5EF4-FFF2-40B4-BE49-F238E27FC236}">
                  <a16:creationId xmlns:a16="http://schemas.microsoft.com/office/drawing/2014/main" xmlns="" id="{8A6926F6-269A-B7F9-BB56-46C056BBEB73}"/>
                </a:ext>
              </a:extLst>
            </p:cNvPr>
            <p:cNvCxnSpPr>
              <a:cxnSpLocks/>
              <a:endCxn id="34" idx="2"/>
            </p:cNvCxnSpPr>
            <p:nvPr/>
          </p:nvCxnSpPr>
          <p:spPr>
            <a:xfrm flipV="1">
              <a:off x="3818766" y="1427975"/>
              <a:ext cx="922020" cy="217170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箭头连接符 51">
              <a:extLst>
                <a:ext uri="{FF2B5EF4-FFF2-40B4-BE49-F238E27FC236}">
                  <a16:creationId xmlns:a16="http://schemas.microsoft.com/office/drawing/2014/main" xmlns="" id="{2AF22339-AF08-DBB2-B70F-5695465B03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22576" y="3174860"/>
              <a:ext cx="922020" cy="40005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箭头连接符 52">
              <a:extLst>
                <a:ext uri="{FF2B5EF4-FFF2-40B4-BE49-F238E27FC236}">
                  <a16:creationId xmlns:a16="http://schemas.microsoft.com/office/drawing/2014/main" xmlns="" id="{A2F51B0E-0F3F-C29D-A091-0E8C6C93DDEA}"/>
                </a:ext>
              </a:extLst>
            </p:cNvPr>
            <p:cNvCxnSpPr>
              <a:cxnSpLocks/>
              <a:endCxn id="35" idx="2"/>
            </p:cNvCxnSpPr>
            <p:nvPr/>
          </p:nvCxnSpPr>
          <p:spPr>
            <a:xfrm flipV="1">
              <a:off x="3814956" y="2289035"/>
              <a:ext cx="925830" cy="127254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箭头连接符 53">
              <a:extLst>
                <a:ext uri="{FF2B5EF4-FFF2-40B4-BE49-F238E27FC236}">
                  <a16:creationId xmlns:a16="http://schemas.microsoft.com/office/drawing/2014/main" xmlns="" id="{42C211AF-7AC0-2147-2A0B-3B0130F21A45}"/>
                </a:ext>
              </a:extLst>
            </p:cNvPr>
            <p:cNvCxnSpPr>
              <a:cxnSpLocks/>
              <a:endCxn id="37" idx="2"/>
            </p:cNvCxnSpPr>
            <p:nvPr/>
          </p:nvCxnSpPr>
          <p:spPr>
            <a:xfrm>
              <a:off x="3822576" y="3580149"/>
              <a:ext cx="918210" cy="43815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箭头连接符 54">
              <a:extLst>
                <a:ext uri="{FF2B5EF4-FFF2-40B4-BE49-F238E27FC236}">
                  <a16:creationId xmlns:a16="http://schemas.microsoft.com/office/drawing/2014/main" xmlns="" id="{1FA2D905-D8F9-3853-FD98-A8DA238DF203}"/>
                </a:ext>
              </a:extLst>
            </p:cNvPr>
            <p:cNvCxnSpPr>
              <a:cxnSpLocks/>
              <a:stCxn id="34" idx="6"/>
              <a:endCxn id="38" idx="2"/>
            </p:cNvCxnSpPr>
            <p:nvPr/>
          </p:nvCxnSpPr>
          <p:spPr>
            <a:xfrm>
              <a:off x="5358006" y="1427975"/>
              <a:ext cx="701040" cy="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箭头连接符 55">
              <a:extLst>
                <a:ext uri="{FF2B5EF4-FFF2-40B4-BE49-F238E27FC236}">
                  <a16:creationId xmlns:a16="http://schemas.microsoft.com/office/drawing/2014/main" xmlns="" id="{44E81D4A-1A9B-8C64-863E-FDA66E6DD56F}"/>
                </a:ext>
              </a:extLst>
            </p:cNvPr>
            <p:cNvCxnSpPr>
              <a:cxnSpLocks/>
              <a:endCxn id="39" idx="2"/>
            </p:cNvCxnSpPr>
            <p:nvPr/>
          </p:nvCxnSpPr>
          <p:spPr>
            <a:xfrm>
              <a:off x="5365626" y="1427975"/>
              <a:ext cx="693420" cy="86106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箭头连接符 56">
              <a:extLst>
                <a:ext uri="{FF2B5EF4-FFF2-40B4-BE49-F238E27FC236}">
                  <a16:creationId xmlns:a16="http://schemas.microsoft.com/office/drawing/2014/main" xmlns="" id="{21063B46-C5DB-9332-77F8-16656FDEDADE}"/>
                </a:ext>
              </a:extLst>
            </p:cNvPr>
            <p:cNvCxnSpPr>
              <a:cxnSpLocks/>
              <a:endCxn id="41" idx="2"/>
            </p:cNvCxnSpPr>
            <p:nvPr/>
          </p:nvCxnSpPr>
          <p:spPr>
            <a:xfrm>
              <a:off x="5358006" y="1442263"/>
              <a:ext cx="701040" cy="258318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箭头连接符 57">
              <a:extLst>
                <a:ext uri="{FF2B5EF4-FFF2-40B4-BE49-F238E27FC236}">
                  <a16:creationId xmlns:a16="http://schemas.microsoft.com/office/drawing/2014/main" xmlns="" id="{06AA453F-1FC4-E30F-6F65-7F1957FC8421}"/>
                </a:ext>
              </a:extLst>
            </p:cNvPr>
            <p:cNvCxnSpPr>
              <a:cxnSpLocks/>
              <a:endCxn id="40" idx="2"/>
            </p:cNvCxnSpPr>
            <p:nvPr/>
          </p:nvCxnSpPr>
          <p:spPr>
            <a:xfrm>
              <a:off x="5365626" y="1427975"/>
              <a:ext cx="693420" cy="172212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箭头连接符 58">
              <a:extLst>
                <a:ext uri="{FF2B5EF4-FFF2-40B4-BE49-F238E27FC236}">
                  <a16:creationId xmlns:a16="http://schemas.microsoft.com/office/drawing/2014/main" xmlns="" id="{20FB9645-DF63-4933-3E61-6CE67A7E2A8D}"/>
                </a:ext>
              </a:extLst>
            </p:cNvPr>
            <p:cNvCxnSpPr>
              <a:cxnSpLocks/>
              <a:endCxn id="38" idx="2"/>
            </p:cNvCxnSpPr>
            <p:nvPr/>
          </p:nvCxnSpPr>
          <p:spPr>
            <a:xfrm flipV="1">
              <a:off x="5358006" y="1427975"/>
              <a:ext cx="701040" cy="88392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箭头连接符 59">
              <a:extLst>
                <a:ext uri="{FF2B5EF4-FFF2-40B4-BE49-F238E27FC236}">
                  <a16:creationId xmlns:a16="http://schemas.microsoft.com/office/drawing/2014/main" xmlns="" id="{87343536-BD4D-688D-4A4F-061BAA7C8BE8}"/>
                </a:ext>
              </a:extLst>
            </p:cNvPr>
            <p:cNvCxnSpPr>
              <a:cxnSpLocks/>
              <a:endCxn id="40" idx="2"/>
            </p:cNvCxnSpPr>
            <p:nvPr/>
          </p:nvCxnSpPr>
          <p:spPr>
            <a:xfrm>
              <a:off x="5365626" y="2311895"/>
              <a:ext cx="693420" cy="83820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箭头连接符 60">
              <a:extLst>
                <a:ext uri="{FF2B5EF4-FFF2-40B4-BE49-F238E27FC236}">
                  <a16:creationId xmlns:a16="http://schemas.microsoft.com/office/drawing/2014/main" xmlns="" id="{1247A081-FDE5-2E15-78BF-669BFF9E378B}"/>
                </a:ext>
              </a:extLst>
            </p:cNvPr>
            <p:cNvCxnSpPr>
              <a:cxnSpLocks/>
              <a:endCxn id="41" idx="2"/>
            </p:cNvCxnSpPr>
            <p:nvPr/>
          </p:nvCxnSpPr>
          <p:spPr>
            <a:xfrm>
              <a:off x="5365626" y="2326183"/>
              <a:ext cx="693420" cy="169926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箭头连接符 61">
              <a:extLst>
                <a:ext uri="{FF2B5EF4-FFF2-40B4-BE49-F238E27FC236}">
                  <a16:creationId xmlns:a16="http://schemas.microsoft.com/office/drawing/2014/main" xmlns="" id="{95E8F9C2-9D1A-5ACC-C133-8E5A711983A4}"/>
                </a:ext>
              </a:extLst>
            </p:cNvPr>
            <p:cNvCxnSpPr>
              <a:cxnSpLocks/>
            </p:cNvCxnSpPr>
            <p:nvPr/>
          </p:nvCxnSpPr>
          <p:spPr>
            <a:xfrm>
              <a:off x="5358006" y="2319515"/>
              <a:ext cx="701040" cy="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箭头连接符 62">
              <a:extLst>
                <a:ext uri="{FF2B5EF4-FFF2-40B4-BE49-F238E27FC236}">
                  <a16:creationId xmlns:a16="http://schemas.microsoft.com/office/drawing/2014/main" xmlns="" id="{0E4BDE13-5B29-E2C5-1338-CB0F52F6E4C2}"/>
                </a:ext>
              </a:extLst>
            </p:cNvPr>
            <p:cNvCxnSpPr>
              <a:cxnSpLocks/>
              <a:stCxn id="36" idx="6"/>
              <a:endCxn id="38" idx="2"/>
            </p:cNvCxnSpPr>
            <p:nvPr/>
          </p:nvCxnSpPr>
          <p:spPr>
            <a:xfrm flipV="1">
              <a:off x="5358006" y="1427975"/>
              <a:ext cx="701040" cy="172212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箭头连接符 63">
              <a:extLst>
                <a:ext uri="{FF2B5EF4-FFF2-40B4-BE49-F238E27FC236}">
                  <a16:creationId xmlns:a16="http://schemas.microsoft.com/office/drawing/2014/main" xmlns="" id="{938C7CC3-6514-430D-8DD0-B7A5ACC689CB}"/>
                </a:ext>
              </a:extLst>
            </p:cNvPr>
            <p:cNvCxnSpPr>
              <a:cxnSpLocks/>
              <a:endCxn id="39" idx="2"/>
            </p:cNvCxnSpPr>
            <p:nvPr/>
          </p:nvCxnSpPr>
          <p:spPr>
            <a:xfrm flipV="1">
              <a:off x="5350386" y="2289035"/>
              <a:ext cx="708660" cy="86106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箭头连接符 64">
              <a:extLst>
                <a:ext uri="{FF2B5EF4-FFF2-40B4-BE49-F238E27FC236}">
                  <a16:creationId xmlns:a16="http://schemas.microsoft.com/office/drawing/2014/main" xmlns="" id="{129D8611-813A-018C-DA18-2EC7E97B2031}"/>
                </a:ext>
              </a:extLst>
            </p:cNvPr>
            <p:cNvCxnSpPr>
              <a:cxnSpLocks/>
              <a:endCxn id="40" idx="2"/>
            </p:cNvCxnSpPr>
            <p:nvPr/>
          </p:nvCxnSpPr>
          <p:spPr>
            <a:xfrm>
              <a:off x="5358006" y="3129140"/>
              <a:ext cx="701040" cy="20955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箭头连接符 65">
              <a:extLst>
                <a:ext uri="{FF2B5EF4-FFF2-40B4-BE49-F238E27FC236}">
                  <a16:creationId xmlns:a16="http://schemas.microsoft.com/office/drawing/2014/main" xmlns="" id="{AFD660B9-8ADE-EBA9-8DE4-A795567DC104}"/>
                </a:ext>
              </a:extLst>
            </p:cNvPr>
            <p:cNvCxnSpPr>
              <a:cxnSpLocks/>
              <a:stCxn id="36" idx="6"/>
              <a:endCxn id="41" idx="2"/>
            </p:cNvCxnSpPr>
            <p:nvPr/>
          </p:nvCxnSpPr>
          <p:spPr>
            <a:xfrm>
              <a:off x="5358006" y="3150095"/>
              <a:ext cx="701040" cy="875348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箭头连接符 66">
              <a:extLst>
                <a:ext uri="{FF2B5EF4-FFF2-40B4-BE49-F238E27FC236}">
                  <a16:creationId xmlns:a16="http://schemas.microsoft.com/office/drawing/2014/main" xmlns="" id="{C9658251-9A7E-3034-8FF6-E685C893C86D}"/>
                </a:ext>
              </a:extLst>
            </p:cNvPr>
            <p:cNvCxnSpPr>
              <a:cxnSpLocks/>
              <a:endCxn id="38" idx="2"/>
            </p:cNvCxnSpPr>
            <p:nvPr/>
          </p:nvCxnSpPr>
          <p:spPr>
            <a:xfrm flipV="1">
              <a:off x="5365626" y="1427975"/>
              <a:ext cx="693420" cy="2562225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箭头连接符 67">
              <a:extLst>
                <a:ext uri="{FF2B5EF4-FFF2-40B4-BE49-F238E27FC236}">
                  <a16:creationId xmlns:a16="http://schemas.microsoft.com/office/drawing/2014/main" xmlns="" id="{FC72820C-A20B-9F97-147B-C2CA63E260B7}"/>
                </a:ext>
              </a:extLst>
            </p:cNvPr>
            <p:cNvCxnSpPr>
              <a:cxnSpLocks/>
              <a:endCxn id="39" idx="2"/>
            </p:cNvCxnSpPr>
            <p:nvPr/>
          </p:nvCxnSpPr>
          <p:spPr>
            <a:xfrm flipV="1">
              <a:off x="5365626" y="2289035"/>
              <a:ext cx="693420" cy="1734503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箭头连接符 68">
              <a:extLst>
                <a:ext uri="{FF2B5EF4-FFF2-40B4-BE49-F238E27FC236}">
                  <a16:creationId xmlns:a16="http://schemas.microsoft.com/office/drawing/2014/main" xmlns="" id="{929B9818-502B-CD15-5CF9-4E9D336C7739}"/>
                </a:ext>
              </a:extLst>
            </p:cNvPr>
            <p:cNvCxnSpPr>
              <a:cxnSpLocks/>
              <a:endCxn id="40" idx="2"/>
            </p:cNvCxnSpPr>
            <p:nvPr/>
          </p:nvCxnSpPr>
          <p:spPr>
            <a:xfrm flipV="1">
              <a:off x="5380866" y="3150095"/>
              <a:ext cx="678180" cy="827722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箭头连接符 69">
              <a:extLst>
                <a:ext uri="{FF2B5EF4-FFF2-40B4-BE49-F238E27FC236}">
                  <a16:creationId xmlns:a16="http://schemas.microsoft.com/office/drawing/2014/main" xmlns="" id="{42EE77BB-56FC-778D-DA68-66B8C2E04F54}"/>
                </a:ext>
              </a:extLst>
            </p:cNvPr>
            <p:cNvCxnSpPr>
              <a:cxnSpLocks/>
              <a:stCxn id="37" idx="6"/>
              <a:endCxn id="41" idx="2"/>
            </p:cNvCxnSpPr>
            <p:nvPr/>
          </p:nvCxnSpPr>
          <p:spPr>
            <a:xfrm>
              <a:off x="5358006" y="4018299"/>
              <a:ext cx="701040" cy="7144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箭头连接符 70">
              <a:extLst>
                <a:ext uri="{FF2B5EF4-FFF2-40B4-BE49-F238E27FC236}">
                  <a16:creationId xmlns:a16="http://schemas.microsoft.com/office/drawing/2014/main" xmlns="" id="{C2C81124-71B3-FF73-523F-7FB55D3165EF}"/>
                </a:ext>
              </a:extLst>
            </p:cNvPr>
            <p:cNvCxnSpPr>
              <a:stCxn id="38" idx="6"/>
              <a:endCxn id="42" idx="2"/>
            </p:cNvCxnSpPr>
            <p:nvPr/>
          </p:nvCxnSpPr>
          <p:spPr>
            <a:xfrm>
              <a:off x="6676266" y="1427975"/>
              <a:ext cx="839149" cy="126111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箭头连接符 71">
              <a:extLst>
                <a:ext uri="{FF2B5EF4-FFF2-40B4-BE49-F238E27FC236}">
                  <a16:creationId xmlns:a16="http://schemas.microsoft.com/office/drawing/2014/main" xmlns="" id="{C09716DF-8362-CFA0-2C1E-E156267A6880}"/>
                </a:ext>
              </a:extLst>
            </p:cNvPr>
            <p:cNvCxnSpPr>
              <a:cxnSpLocks/>
              <a:stCxn id="39" idx="6"/>
              <a:endCxn id="42" idx="2"/>
            </p:cNvCxnSpPr>
            <p:nvPr/>
          </p:nvCxnSpPr>
          <p:spPr>
            <a:xfrm>
              <a:off x="6676266" y="2289035"/>
              <a:ext cx="839149" cy="40005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箭头连接符 72">
              <a:extLst>
                <a:ext uri="{FF2B5EF4-FFF2-40B4-BE49-F238E27FC236}">
                  <a16:creationId xmlns:a16="http://schemas.microsoft.com/office/drawing/2014/main" xmlns="" id="{7006F634-3465-5BB7-AAE0-E482F4BE2F08}"/>
                </a:ext>
              </a:extLst>
            </p:cNvPr>
            <p:cNvCxnSpPr>
              <a:cxnSpLocks/>
              <a:stCxn id="40" idx="6"/>
              <a:endCxn id="42" idx="2"/>
            </p:cNvCxnSpPr>
            <p:nvPr/>
          </p:nvCxnSpPr>
          <p:spPr>
            <a:xfrm flipV="1">
              <a:off x="6676266" y="2689085"/>
              <a:ext cx="839149" cy="461010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箭头连接符 73">
              <a:extLst>
                <a:ext uri="{FF2B5EF4-FFF2-40B4-BE49-F238E27FC236}">
                  <a16:creationId xmlns:a16="http://schemas.microsoft.com/office/drawing/2014/main" xmlns="" id="{444E5D28-336D-E143-405A-D3C284A9919B}"/>
                </a:ext>
              </a:extLst>
            </p:cNvPr>
            <p:cNvCxnSpPr>
              <a:cxnSpLocks/>
              <a:stCxn id="41" idx="6"/>
              <a:endCxn id="42" idx="2"/>
            </p:cNvCxnSpPr>
            <p:nvPr/>
          </p:nvCxnSpPr>
          <p:spPr>
            <a:xfrm flipV="1">
              <a:off x="6676266" y="2689085"/>
              <a:ext cx="839149" cy="1336358"/>
            </a:xfrm>
            <a:prstGeom prst="straightConnector1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xmlns="" id="{14C72464-DCDA-30CE-8E81-833B6E958653}"/>
                </a:ext>
              </a:extLst>
            </p:cNvPr>
            <p:cNvSpPr txBox="1"/>
            <p:nvPr/>
          </p:nvSpPr>
          <p:spPr>
            <a:xfrm>
              <a:off x="2883218" y="4698684"/>
              <a:ext cx="1386595" cy="4141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输入层</a:t>
              </a:r>
              <a:endParaRPr kumimoji="0" lang="zh-CN" alt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xmlns="" id="{72967F18-0D6B-06C4-F08A-85DA0DDD088B}"/>
                </a:ext>
              </a:extLst>
            </p:cNvPr>
            <p:cNvSpPr txBox="1"/>
            <p:nvPr/>
          </p:nvSpPr>
          <p:spPr>
            <a:xfrm>
              <a:off x="5034182" y="4698683"/>
              <a:ext cx="1386595" cy="4141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隐藏层</a:t>
              </a: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xmlns="" id="{F01373A5-11AE-E269-37B8-B7AD91CB471C}"/>
                </a:ext>
              </a:extLst>
            </p:cNvPr>
            <p:cNvSpPr txBox="1"/>
            <p:nvPr/>
          </p:nvSpPr>
          <p:spPr>
            <a:xfrm>
              <a:off x="7272338" y="4698683"/>
              <a:ext cx="1386595" cy="4141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输出层</a:t>
              </a:r>
              <a:endParaRPr kumimoji="0" lang="zh-CN" alt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1674465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3.2.2 </a:t>
            </a:r>
            <a:r>
              <a:rPr lang="zh-CN" altLang="en-US" dirty="0"/>
              <a:t>激活函数类型与特性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DE8B445A-54C2-6EC3-827F-520D877CFA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5473" y="702677"/>
            <a:ext cx="7821054" cy="598218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9DE7AC5-2428-24F1-56D8-C6268CA7B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>
            <a:extLst>
              <a:ext uri="{FF2B5EF4-FFF2-40B4-BE49-F238E27FC236}">
                <a16:creationId xmlns:a16="http://schemas.microsoft.com/office/drawing/2014/main" xmlns="" id="{42F1C3D4-3EC3-7127-1AED-64CCE2C02B12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3.2.2 </a:t>
            </a:r>
            <a:r>
              <a:rPr lang="zh-CN" altLang="en-US" dirty="0"/>
              <a:t>激活函数类型与特性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E118133E-A3C4-BC11-F149-C92A81C9D2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551406" y="1066800"/>
            <a:ext cx="11474852" cy="50767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836092229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altLang="zh-CN" dirty="0"/>
              <a:t>3.2.3 </a:t>
            </a:r>
            <a:r>
              <a:rPr lang="zh-CN" altLang="en-US" dirty="0"/>
              <a:t>前向与反向传播算法</a:t>
            </a:r>
          </a:p>
        </p:txBody>
      </p:sp>
      <p:sp>
        <p:nvSpPr>
          <p:cNvPr id="36" name="圆角矩形 35"/>
          <p:cNvSpPr/>
          <p:nvPr>
            <p:custDataLst>
              <p:tags r:id="rId3"/>
            </p:custDataLst>
          </p:nvPr>
        </p:nvSpPr>
        <p:spPr>
          <a:xfrm>
            <a:off x="1667933" y="5029434"/>
            <a:ext cx="2088187" cy="720065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前向传播</a:t>
            </a: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637621" y="5491438"/>
            <a:ext cx="4519699" cy="142862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输入数据通过网络逐层传递，生成预测结果。计算损失值以评估预测结果与真实标签的差异。</a:t>
            </a:r>
          </a:p>
        </p:txBody>
      </p:sp>
      <p:sp>
        <p:nvSpPr>
          <p:cNvPr id="4" name="圆角矩形 35"/>
          <p:cNvSpPr/>
          <p:nvPr>
            <p:custDataLst>
              <p:tags r:id="rId5"/>
            </p:custDataLst>
          </p:nvPr>
        </p:nvSpPr>
        <p:spPr>
          <a:xfrm>
            <a:off x="8040742" y="5101670"/>
            <a:ext cx="2088187" cy="720065"/>
          </a:xfrm>
          <a:prstGeom prst="roundRect">
            <a:avLst>
              <a:gd name="adj" fmla="val 14111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反向传播</a:t>
            </a: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7051614" y="5588849"/>
            <a:ext cx="4519699" cy="142862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基于链式法则计算损失函数对权重的梯度。更新权重以最小化预测误差。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A1C708E4-F6DE-3186-AA34-AB831EEEB64D}"/>
              </a:ext>
            </a:extLst>
          </p:cNvPr>
          <p:cNvGrpSpPr/>
          <p:nvPr/>
        </p:nvGrpSpPr>
        <p:grpSpPr>
          <a:xfrm>
            <a:off x="1509794" y="1035667"/>
            <a:ext cx="8872144" cy="3993767"/>
            <a:chOff x="1430971" y="1297301"/>
            <a:chExt cx="8872144" cy="3993767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" name="椭圆 2">
                  <a:extLst>
                    <a:ext uri="{FF2B5EF4-FFF2-40B4-BE49-F238E27FC236}">
                      <a16:creationId xmlns:a16="http://schemas.microsoft.com/office/drawing/2014/main" id="{F199CE6D-DC0B-7E28-19AD-A3D622BC7800}"/>
                    </a:ext>
                  </a:extLst>
                </p:cNvPr>
                <p:cNvSpPr/>
                <p:nvPr/>
              </p:nvSpPr>
              <p:spPr>
                <a:xfrm>
                  <a:off x="4698573" y="1656507"/>
                  <a:ext cx="617220" cy="601980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1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US" altLang="zh-CN" sz="2400" b="1" dirty="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mc:Choice>
          <mc:Fallback>
            <p:sp>
              <p:nvSpPr>
                <p:cNvPr id="3" name="椭圆 2">
                  <a:extLst>
                    <a:ext uri="{FF2B5EF4-FFF2-40B4-BE49-F238E27FC236}">
                      <a16:creationId xmlns:a16="http://schemas.microsoft.com/office/drawing/2014/main" xmlns="" id="{F199CE6D-DC0B-7E28-19AD-A3D622BC780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8573" y="1656507"/>
                  <a:ext cx="617220" cy="601980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7" name="椭圆 6">
                  <a:extLst>
                    <a:ext uri="{FF2B5EF4-FFF2-40B4-BE49-F238E27FC236}">
                      <a16:creationId xmlns:a16="http://schemas.microsoft.com/office/drawing/2014/main" id="{3809EB46-FD42-DB33-5B72-CB363F5EB999}"/>
                    </a:ext>
                  </a:extLst>
                </p:cNvPr>
                <p:cNvSpPr/>
                <p:nvPr/>
              </p:nvSpPr>
              <p:spPr>
                <a:xfrm>
                  <a:off x="4698573" y="2517567"/>
                  <a:ext cx="617220" cy="601980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b="1" i="1" dirty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 dirty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1" i="1" dirty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zh-CN" altLang="en-US" sz="2400" b="1" dirty="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mc:Choice>
          <mc:Fallback>
            <p:sp>
              <p:nvSpPr>
                <p:cNvPr id="7" name="椭圆 6">
                  <a:extLst>
                    <a:ext uri="{FF2B5EF4-FFF2-40B4-BE49-F238E27FC236}">
                      <a16:creationId xmlns:a16="http://schemas.microsoft.com/office/drawing/2014/main" xmlns="" id="{3809EB46-FD42-DB33-5B72-CB363F5EB99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8573" y="2517567"/>
                  <a:ext cx="617220" cy="601980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9" name="椭圆 8">
                  <a:extLst>
                    <a:ext uri="{FF2B5EF4-FFF2-40B4-BE49-F238E27FC236}">
                      <a16:creationId xmlns:a16="http://schemas.microsoft.com/office/drawing/2014/main" id="{D1F9AEED-14BD-D179-EE61-4059DCEBF4A9}"/>
                    </a:ext>
                  </a:extLst>
                </p:cNvPr>
                <p:cNvSpPr/>
                <p:nvPr/>
              </p:nvSpPr>
              <p:spPr>
                <a:xfrm>
                  <a:off x="4698573" y="3378627"/>
                  <a:ext cx="617220" cy="601980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b="1" i="1" dirty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 dirty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1" i="1" dirty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zh-CN" altLang="en-US" sz="2400" b="1" dirty="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mc:Choice>
          <mc:Fallback>
            <p:sp>
              <p:nvSpPr>
                <p:cNvPr id="9" name="椭圆 8">
                  <a:extLst>
                    <a:ext uri="{FF2B5EF4-FFF2-40B4-BE49-F238E27FC236}">
                      <a16:creationId xmlns:a16="http://schemas.microsoft.com/office/drawing/2014/main" xmlns="" id="{D1F9AEED-14BD-D179-EE61-4059DCEBF4A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8573" y="3378627"/>
                  <a:ext cx="617220" cy="601980"/>
                </a:xfrm>
                <a:prstGeom prst="ellipse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9446DC59-6810-F45B-9B5F-8E9293AB0E30}"/>
                </a:ext>
              </a:extLst>
            </p:cNvPr>
            <p:cNvSpPr/>
            <p:nvPr/>
          </p:nvSpPr>
          <p:spPr>
            <a:xfrm>
              <a:off x="6931233" y="1297301"/>
              <a:ext cx="617220" cy="60198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D17B090B-8A78-BD99-3B6B-1ED8D908A5EB}"/>
                </a:ext>
              </a:extLst>
            </p:cNvPr>
            <p:cNvSpPr/>
            <p:nvPr/>
          </p:nvSpPr>
          <p:spPr>
            <a:xfrm>
              <a:off x="6931233" y="2117517"/>
              <a:ext cx="617220" cy="60198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93921631-58FE-73F9-6612-2265B42A8A4A}"/>
                </a:ext>
              </a:extLst>
            </p:cNvPr>
            <p:cNvSpPr/>
            <p:nvPr/>
          </p:nvSpPr>
          <p:spPr>
            <a:xfrm>
              <a:off x="6931233" y="2978577"/>
              <a:ext cx="617220" cy="60198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xmlns="" id="{7CEE008C-C298-F955-AA6A-76EFB9EEF755}"/>
                </a:ext>
              </a:extLst>
            </p:cNvPr>
            <p:cNvSpPr/>
            <p:nvPr/>
          </p:nvSpPr>
          <p:spPr>
            <a:xfrm>
              <a:off x="6931233" y="3839637"/>
              <a:ext cx="617220" cy="60198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4" name="椭圆 13">
                  <a:extLst>
                    <a:ext uri="{FF2B5EF4-FFF2-40B4-BE49-F238E27FC236}">
                      <a16:creationId xmlns:a16="http://schemas.microsoft.com/office/drawing/2014/main" id="{30EC8DCE-62BA-AB50-0048-A04402F6BF43}"/>
                    </a:ext>
                  </a:extLst>
                </p:cNvPr>
                <p:cNvSpPr/>
                <p:nvPr/>
              </p:nvSpPr>
              <p:spPr>
                <a:xfrm>
                  <a:off x="9369633" y="2517567"/>
                  <a:ext cx="617220" cy="601980"/>
                </a:xfrm>
                <a:prstGeom prst="ellipse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𝒚</m:t>
                        </m:r>
                      </m:oMath>
                    </m:oMathPara>
                  </a14:m>
                  <a:endPara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mc:Choice>
          <mc:Fallback>
            <p:sp>
              <p:nvSpPr>
                <p:cNvPr id="14" name="椭圆 13">
                  <a:extLst>
                    <a:ext uri="{FF2B5EF4-FFF2-40B4-BE49-F238E27FC236}">
                      <a16:creationId xmlns:a16="http://schemas.microsoft.com/office/drawing/2014/main" xmlns="" id="{30EC8DCE-62BA-AB50-0048-A04402F6BF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69633" y="2517567"/>
                  <a:ext cx="617220" cy="601980"/>
                </a:xfrm>
                <a:prstGeom prst="ellipse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xmlns="" id="{D567149B-6700-22F7-99F4-0EFC97C97015}"/>
                </a:ext>
              </a:extLst>
            </p:cNvPr>
            <p:cNvCxnSpPr>
              <a:cxnSpLocks/>
              <a:stCxn id="3" idx="6"/>
              <a:endCxn id="10" idx="2"/>
            </p:cNvCxnSpPr>
            <p:nvPr/>
          </p:nvCxnSpPr>
          <p:spPr>
            <a:xfrm flipV="1">
              <a:off x="5315793" y="1598291"/>
              <a:ext cx="1615440" cy="35920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xmlns="" id="{D880C5C4-783B-52A2-AB79-7E0C64BA9141}"/>
                </a:ext>
              </a:extLst>
            </p:cNvPr>
            <p:cNvCxnSpPr>
              <a:stCxn id="3" idx="6"/>
              <a:endCxn id="11" idx="2"/>
            </p:cNvCxnSpPr>
            <p:nvPr/>
          </p:nvCxnSpPr>
          <p:spPr>
            <a:xfrm>
              <a:off x="5315793" y="1957497"/>
              <a:ext cx="1615440" cy="46101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xmlns="" id="{C2AB285E-78C6-F0C2-620D-5433F412023A}"/>
                </a:ext>
              </a:extLst>
            </p:cNvPr>
            <p:cNvCxnSpPr>
              <a:stCxn id="3" idx="6"/>
              <a:endCxn id="12" idx="2"/>
            </p:cNvCxnSpPr>
            <p:nvPr/>
          </p:nvCxnSpPr>
          <p:spPr>
            <a:xfrm>
              <a:off x="5315793" y="1957497"/>
              <a:ext cx="1615440" cy="132207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xmlns="" id="{8ABE2741-2502-F2E1-FC4E-1A579E12F464}"/>
                </a:ext>
              </a:extLst>
            </p:cNvPr>
            <p:cNvCxnSpPr>
              <a:cxnSpLocks/>
              <a:stCxn id="3" idx="6"/>
              <a:endCxn id="13" idx="2"/>
            </p:cNvCxnSpPr>
            <p:nvPr/>
          </p:nvCxnSpPr>
          <p:spPr>
            <a:xfrm>
              <a:off x="5315793" y="1957497"/>
              <a:ext cx="1615440" cy="218313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xmlns="" id="{F6FBF5BE-E930-9B4E-17C3-9458A4E01B7C}"/>
                </a:ext>
              </a:extLst>
            </p:cNvPr>
            <p:cNvCxnSpPr>
              <a:cxnSpLocks/>
              <a:stCxn id="7" idx="6"/>
              <a:endCxn id="11" idx="2"/>
            </p:cNvCxnSpPr>
            <p:nvPr/>
          </p:nvCxnSpPr>
          <p:spPr>
            <a:xfrm flipV="1">
              <a:off x="5315793" y="2418507"/>
              <a:ext cx="1615440" cy="40005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xmlns="" id="{ABD732F3-9BFF-8CAB-C39B-D803A9E1E4D3}"/>
                </a:ext>
              </a:extLst>
            </p:cNvPr>
            <p:cNvCxnSpPr>
              <a:cxnSpLocks/>
              <a:stCxn id="7" idx="6"/>
              <a:endCxn id="10" idx="2"/>
            </p:cNvCxnSpPr>
            <p:nvPr/>
          </p:nvCxnSpPr>
          <p:spPr>
            <a:xfrm flipV="1">
              <a:off x="5315793" y="1598291"/>
              <a:ext cx="1615440" cy="122026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xmlns="" id="{959CD511-DC88-B850-ADF7-7E970F1A9496}"/>
                </a:ext>
              </a:extLst>
            </p:cNvPr>
            <p:cNvCxnSpPr>
              <a:cxnSpLocks/>
              <a:stCxn id="7" idx="6"/>
              <a:endCxn id="12" idx="2"/>
            </p:cNvCxnSpPr>
            <p:nvPr/>
          </p:nvCxnSpPr>
          <p:spPr>
            <a:xfrm>
              <a:off x="5315793" y="2818557"/>
              <a:ext cx="1615440" cy="46101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>
              <a:extLst>
                <a:ext uri="{FF2B5EF4-FFF2-40B4-BE49-F238E27FC236}">
                  <a16:creationId xmlns:a16="http://schemas.microsoft.com/office/drawing/2014/main" xmlns="" id="{561ACBEE-2780-E2FE-F3D8-B22D6B08D39F}"/>
                </a:ext>
              </a:extLst>
            </p:cNvPr>
            <p:cNvCxnSpPr>
              <a:cxnSpLocks/>
              <a:stCxn id="7" idx="6"/>
            </p:cNvCxnSpPr>
            <p:nvPr/>
          </p:nvCxnSpPr>
          <p:spPr>
            <a:xfrm>
              <a:off x="5315793" y="2818557"/>
              <a:ext cx="1619250" cy="130768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xmlns="" id="{6483FFF2-9805-AE56-B66F-594A9D44145B}"/>
                </a:ext>
              </a:extLst>
            </p:cNvPr>
            <p:cNvCxnSpPr>
              <a:cxnSpLocks/>
              <a:stCxn id="9" idx="6"/>
              <a:endCxn id="10" idx="2"/>
            </p:cNvCxnSpPr>
            <p:nvPr/>
          </p:nvCxnSpPr>
          <p:spPr>
            <a:xfrm flipV="1">
              <a:off x="5315793" y="1598291"/>
              <a:ext cx="1615440" cy="208132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>
              <a:extLst>
                <a:ext uri="{FF2B5EF4-FFF2-40B4-BE49-F238E27FC236}">
                  <a16:creationId xmlns:a16="http://schemas.microsoft.com/office/drawing/2014/main" xmlns="" id="{90268684-3350-6E5A-0CD5-659B50BFEBAA}"/>
                </a:ext>
              </a:extLst>
            </p:cNvPr>
            <p:cNvCxnSpPr>
              <a:cxnSpLocks/>
              <a:endCxn id="11" idx="2"/>
            </p:cNvCxnSpPr>
            <p:nvPr/>
          </p:nvCxnSpPr>
          <p:spPr>
            <a:xfrm flipV="1">
              <a:off x="5319603" y="2418507"/>
              <a:ext cx="1611630" cy="128587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xmlns="" id="{DB9143BD-5085-FCFD-C96A-CEEEB3317B4E}"/>
                </a:ext>
              </a:extLst>
            </p:cNvPr>
            <p:cNvCxnSpPr>
              <a:cxnSpLocks/>
              <a:stCxn id="9" idx="6"/>
              <a:endCxn id="10" idx="2"/>
            </p:cNvCxnSpPr>
            <p:nvPr/>
          </p:nvCxnSpPr>
          <p:spPr>
            <a:xfrm flipV="1">
              <a:off x="5315793" y="1598291"/>
              <a:ext cx="1615440" cy="208132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xmlns="" id="{B5DAE4F6-A340-A64F-47BD-C63F47018AF4}"/>
                </a:ext>
              </a:extLst>
            </p:cNvPr>
            <p:cNvCxnSpPr>
              <a:cxnSpLocks/>
              <a:stCxn id="9" idx="6"/>
              <a:endCxn id="13" idx="2"/>
            </p:cNvCxnSpPr>
            <p:nvPr/>
          </p:nvCxnSpPr>
          <p:spPr>
            <a:xfrm>
              <a:off x="5315793" y="3679617"/>
              <a:ext cx="1615440" cy="46101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xmlns="" id="{5BD2F6CB-7DAA-2286-9C21-D45F9D6FDCFB}"/>
                </a:ext>
              </a:extLst>
            </p:cNvPr>
            <p:cNvCxnSpPr>
              <a:cxnSpLocks/>
              <a:stCxn id="10" idx="6"/>
              <a:endCxn id="14" idx="2"/>
            </p:cNvCxnSpPr>
            <p:nvPr/>
          </p:nvCxnSpPr>
          <p:spPr>
            <a:xfrm>
              <a:off x="7548453" y="1598291"/>
              <a:ext cx="1821180" cy="122026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xmlns="" id="{0990C3CB-E1E8-12C2-EC44-8F24656104E3}"/>
                </a:ext>
              </a:extLst>
            </p:cNvPr>
            <p:cNvCxnSpPr>
              <a:cxnSpLocks/>
              <a:stCxn id="11" idx="6"/>
              <a:endCxn id="14" idx="2"/>
            </p:cNvCxnSpPr>
            <p:nvPr/>
          </p:nvCxnSpPr>
          <p:spPr>
            <a:xfrm>
              <a:off x="7548453" y="2418507"/>
              <a:ext cx="1821180" cy="40005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xmlns="" id="{2D57B309-BAD1-529E-AADC-52CBA6321B87}"/>
                </a:ext>
              </a:extLst>
            </p:cNvPr>
            <p:cNvCxnSpPr>
              <a:cxnSpLocks/>
              <a:stCxn id="12" idx="6"/>
              <a:endCxn id="14" idx="2"/>
            </p:cNvCxnSpPr>
            <p:nvPr/>
          </p:nvCxnSpPr>
          <p:spPr>
            <a:xfrm flipV="1">
              <a:off x="7548453" y="2818557"/>
              <a:ext cx="1821180" cy="46101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xmlns="" id="{9756DA1E-5F5B-4D2C-BD64-393CD275C641}"/>
                </a:ext>
              </a:extLst>
            </p:cNvPr>
            <p:cNvCxnSpPr>
              <a:cxnSpLocks/>
              <a:stCxn id="13" idx="6"/>
              <a:endCxn id="14" idx="2"/>
            </p:cNvCxnSpPr>
            <p:nvPr/>
          </p:nvCxnSpPr>
          <p:spPr>
            <a:xfrm flipV="1">
              <a:off x="7548453" y="2818557"/>
              <a:ext cx="1821180" cy="132207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9B8EA473-2ED4-492B-E0B3-2ACC5B53E544}"/>
                </a:ext>
              </a:extLst>
            </p:cNvPr>
            <p:cNvSpPr txBox="1"/>
            <p:nvPr/>
          </p:nvSpPr>
          <p:spPr>
            <a:xfrm>
              <a:off x="4523313" y="4829403"/>
              <a:ext cx="11087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输入层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C921E85A-9D6D-EE07-AB58-56AF2688137F}"/>
                </a:ext>
              </a:extLst>
            </p:cNvPr>
            <p:cNvSpPr txBox="1"/>
            <p:nvPr/>
          </p:nvSpPr>
          <p:spPr>
            <a:xfrm>
              <a:off x="6717872" y="4829403"/>
              <a:ext cx="11087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隐藏层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A04953CD-12DD-0AC9-09F1-05AA3083BAF6}"/>
                </a:ext>
              </a:extLst>
            </p:cNvPr>
            <p:cNvSpPr txBox="1"/>
            <p:nvPr/>
          </p:nvSpPr>
          <p:spPr>
            <a:xfrm>
              <a:off x="9194372" y="4829403"/>
              <a:ext cx="11087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输出层</a:t>
              </a:r>
            </a:p>
          </p:txBody>
        </p:sp>
        <p:cxnSp>
          <p:nvCxnSpPr>
            <p:cNvPr id="37" name="连接符: 曲线 36">
              <a:extLst>
                <a:ext uri="{FF2B5EF4-FFF2-40B4-BE49-F238E27FC236}">
                  <a16:creationId xmlns:a16="http://schemas.microsoft.com/office/drawing/2014/main" xmlns="" id="{A58AB180-DAAA-4C9A-B011-8A46419FF5D6}"/>
                </a:ext>
              </a:extLst>
            </p:cNvPr>
            <p:cNvCxnSpPr>
              <a:cxnSpLocks/>
              <a:stCxn id="14" idx="0"/>
              <a:endCxn id="10" idx="7"/>
            </p:cNvCxnSpPr>
            <p:nvPr/>
          </p:nvCxnSpPr>
          <p:spPr>
            <a:xfrm rot="16200000" flipV="1">
              <a:off x="8002099" y="841423"/>
              <a:ext cx="1132108" cy="2220180"/>
            </a:xfrm>
            <a:prstGeom prst="curvedConnector3">
              <a:avLst>
                <a:gd name="adj1" fmla="val 113684"/>
              </a:avLst>
            </a:prstGeom>
            <a:ln w="28575">
              <a:solidFill>
                <a:schemeClr val="tx1"/>
              </a:solidFill>
              <a:prstDash val="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连接符: 曲线 37">
              <a:extLst>
                <a:ext uri="{FF2B5EF4-FFF2-40B4-BE49-F238E27FC236}">
                  <a16:creationId xmlns:a16="http://schemas.microsoft.com/office/drawing/2014/main" xmlns="" id="{6F1439EA-4762-E0E9-285D-5EA49AD4A819}"/>
                </a:ext>
              </a:extLst>
            </p:cNvPr>
            <p:cNvCxnSpPr>
              <a:cxnSpLocks/>
              <a:stCxn id="10" idx="0"/>
              <a:endCxn id="3" idx="0"/>
            </p:cNvCxnSpPr>
            <p:nvPr/>
          </p:nvCxnSpPr>
          <p:spPr>
            <a:xfrm rot="16200000" flipH="1" flipV="1">
              <a:off x="5943910" y="360574"/>
              <a:ext cx="359206" cy="2232660"/>
            </a:xfrm>
            <a:prstGeom prst="curvedConnector3">
              <a:avLst>
                <a:gd name="adj1" fmla="val -63640"/>
              </a:avLst>
            </a:prstGeom>
            <a:ln w="28575">
              <a:solidFill>
                <a:schemeClr val="tx1"/>
              </a:solidFill>
              <a:prstDash val="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xmlns="" id="{7773C443-A4C7-4221-3F7E-9DF06F417ACC}"/>
                </a:ext>
              </a:extLst>
            </p:cNvPr>
            <p:cNvCxnSpPr>
              <a:cxnSpLocks/>
              <a:stCxn id="40" idx="3"/>
            </p:cNvCxnSpPr>
            <p:nvPr/>
          </p:nvCxnSpPr>
          <p:spPr>
            <a:xfrm>
              <a:off x="3077783" y="2221636"/>
              <a:ext cx="1008029" cy="600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4F7AB8D6-E249-17B4-22E0-D352DD589834}"/>
                </a:ext>
              </a:extLst>
            </p:cNvPr>
            <p:cNvSpPr txBox="1"/>
            <p:nvPr/>
          </p:nvSpPr>
          <p:spPr>
            <a:xfrm>
              <a:off x="1462343" y="1960026"/>
              <a:ext cx="16154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前向传播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E9634FC0-26E1-F4DE-61B5-6B7E7BEC7121}"/>
                </a:ext>
              </a:extLst>
            </p:cNvPr>
            <p:cNvSpPr txBox="1"/>
            <p:nvPr/>
          </p:nvSpPr>
          <p:spPr>
            <a:xfrm>
              <a:off x="1430971" y="3138827"/>
              <a:ext cx="16154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反向传播</a:t>
              </a:r>
            </a:p>
          </p:txBody>
        </p:sp>
        <p:cxnSp>
          <p:nvCxnSpPr>
            <p:cNvPr id="42" name="直接箭头连接符 41">
              <a:extLst>
                <a:ext uri="{FF2B5EF4-FFF2-40B4-BE49-F238E27FC236}">
                  <a16:creationId xmlns:a16="http://schemas.microsoft.com/office/drawing/2014/main" xmlns="" id="{4691B2BD-F481-9020-F9A1-F25098A948A3}"/>
                </a:ext>
              </a:extLst>
            </p:cNvPr>
            <p:cNvCxnSpPr>
              <a:cxnSpLocks/>
              <a:stCxn id="41" idx="3"/>
            </p:cNvCxnSpPr>
            <p:nvPr/>
          </p:nvCxnSpPr>
          <p:spPr>
            <a:xfrm>
              <a:off x="3046411" y="3400437"/>
              <a:ext cx="103940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3.2.4 </a:t>
            </a:r>
            <a:r>
              <a:rPr lang="zh-CN" altLang="en-US" dirty="0"/>
              <a:t>深度学习优化策略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79D9952A-E1A3-FC85-7F1D-B907759B119B}"/>
              </a:ext>
            </a:extLst>
          </p:cNvPr>
          <p:cNvGrpSpPr/>
          <p:nvPr/>
        </p:nvGrpSpPr>
        <p:grpSpPr>
          <a:xfrm>
            <a:off x="603250" y="986147"/>
            <a:ext cx="10731500" cy="5225386"/>
            <a:chOff x="622300" y="719447"/>
            <a:chExt cx="10731500" cy="5225386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A39D1C9C-CC3D-8781-54CC-B16A830BE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2300" y="719447"/>
              <a:ext cx="10731500" cy="2239461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1D8A9877-E2DB-2102-60C1-2C2A73738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2300" y="3035108"/>
              <a:ext cx="10731500" cy="2909725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132246" y="2864881"/>
            <a:ext cx="6670287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dirty="0"/>
              <a:t>3.3 </a:t>
            </a:r>
            <a:r>
              <a:rPr lang="zh-CN" altLang="en-US" dirty="0"/>
              <a:t>深度神经网络架构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20B626A-5C0C-D074-1ABC-540CEEED8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xmlns="" id="{F5E4BDDA-EB5B-F2FD-6F97-5DE890F90D4C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3.3.1 </a:t>
            </a:r>
            <a:r>
              <a:rPr lang="zh-CN" altLang="en-US" dirty="0"/>
              <a:t>前馈神经网络</a:t>
            </a:r>
          </a:p>
        </p:txBody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xmlns="" id="{5614D1EB-4FC7-8A12-3559-FBF943253959}"/>
              </a:ext>
            </a:extLst>
          </p:cNvPr>
          <p:cNvGrpSpPr/>
          <p:nvPr/>
        </p:nvGrpSpPr>
        <p:grpSpPr>
          <a:xfrm>
            <a:off x="1367579" y="862753"/>
            <a:ext cx="9086638" cy="4433993"/>
            <a:chOff x="2665095" y="1018540"/>
            <a:chExt cx="6696075" cy="3211829"/>
          </a:xfrm>
        </p:grpSpPr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xmlns="" id="{C96D82A0-76C8-6005-439E-0B19706C9B44}"/>
                </a:ext>
              </a:extLst>
            </p:cNvPr>
            <p:cNvGrpSpPr/>
            <p:nvPr/>
          </p:nvGrpSpPr>
          <p:grpSpPr>
            <a:xfrm>
              <a:off x="2665095" y="1018540"/>
              <a:ext cx="6696075" cy="3211829"/>
              <a:chOff x="2455545" y="986790"/>
              <a:chExt cx="6696075" cy="3211829"/>
            </a:xfrm>
          </p:grpSpPr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71" name="椭圆 70">
                    <a:extLst>
                      <a:ext uri="{FF2B5EF4-FFF2-40B4-BE49-F238E27FC236}">
                        <a16:creationId xmlns:a16="http://schemas.microsoft.com/office/drawing/2014/main" id="{6076D768-D203-F3E7-2AC4-9688D4CCBD9B}"/>
                      </a:ext>
                    </a:extLst>
                  </p:cNvPr>
                  <p:cNvSpPr/>
                  <p:nvPr/>
                </p:nvSpPr>
                <p:spPr>
                  <a:xfrm>
                    <a:off x="5033010" y="986790"/>
                    <a:ext cx="617220" cy="601980"/>
                  </a:xfrm>
                  <a:prstGeom prst="ellipse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𝑶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000" b="1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mc:Choice>
            <mc:Fallback>
              <p:sp>
                <p:nvSpPr>
                  <p:cNvPr id="71" name="椭圆 70">
                    <a:extLst>
                      <a:ext uri="{FF2B5EF4-FFF2-40B4-BE49-F238E27FC236}">
                        <a16:creationId xmlns:a16="http://schemas.microsoft.com/office/drawing/2014/main" xmlns="" id="{6076D768-D203-F3E7-2AC4-9688D4CCBD9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33010" y="986790"/>
                    <a:ext cx="617220" cy="601980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1905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72" name="椭圆 71">
                    <a:extLst>
                      <a:ext uri="{FF2B5EF4-FFF2-40B4-BE49-F238E27FC236}">
                        <a16:creationId xmlns:a16="http://schemas.microsoft.com/office/drawing/2014/main" id="{583CC668-ED5B-CBE5-557C-5CF8D001431E}"/>
                      </a:ext>
                    </a:extLst>
                  </p:cNvPr>
                  <p:cNvSpPr/>
                  <p:nvPr/>
                </p:nvSpPr>
                <p:spPr>
                  <a:xfrm>
                    <a:off x="4206240" y="2291715"/>
                    <a:ext cx="617220" cy="601980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000" b="1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mc:Choice>
            <mc:Fallback>
              <p:sp>
                <p:nvSpPr>
                  <p:cNvPr id="72" name="椭圆 71">
                    <a:extLst>
                      <a:ext uri="{FF2B5EF4-FFF2-40B4-BE49-F238E27FC236}">
                        <a16:creationId xmlns:a16="http://schemas.microsoft.com/office/drawing/2014/main" xmlns="" id="{583CC668-ED5B-CBE5-557C-5CF8D001431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06240" y="2291715"/>
                    <a:ext cx="617220" cy="601980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1905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73" name="椭圆 72">
                    <a:extLst>
                      <a:ext uri="{FF2B5EF4-FFF2-40B4-BE49-F238E27FC236}">
                        <a16:creationId xmlns:a16="http://schemas.microsoft.com/office/drawing/2014/main" id="{6D434E05-3320-12E0-64E6-0C3DDAED4B75}"/>
                      </a:ext>
                    </a:extLst>
                  </p:cNvPr>
                  <p:cNvSpPr/>
                  <p:nvPr/>
                </p:nvSpPr>
                <p:spPr>
                  <a:xfrm>
                    <a:off x="6377940" y="986790"/>
                    <a:ext cx="617220" cy="601980"/>
                  </a:xfrm>
                  <a:prstGeom prst="ellipse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𝑶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000" b="1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mc:Choice>
            <mc:Fallback>
              <p:sp>
                <p:nvSpPr>
                  <p:cNvPr id="73" name="椭圆 72">
                    <a:extLst>
                      <a:ext uri="{FF2B5EF4-FFF2-40B4-BE49-F238E27FC236}">
                        <a16:creationId xmlns:a16="http://schemas.microsoft.com/office/drawing/2014/main" xmlns="" id="{6D434E05-3320-12E0-64E6-0C3DDAED4B7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77940" y="986790"/>
                    <a:ext cx="617220" cy="601980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1905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74" name="椭圆 73">
                    <a:extLst>
                      <a:ext uri="{FF2B5EF4-FFF2-40B4-BE49-F238E27FC236}">
                        <a16:creationId xmlns:a16="http://schemas.microsoft.com/office/drawing/2014/main" id="{83E69B86-4673-BC2B-7129-8B2BB9A23B5C}"/>
                      </a:ext>
                    </a:extLst>
                  </p:cNvPr>
                  <p:cNvSpPr/>
                  <p:nvPr/>
                </p:nvSpPr>
                <p:spPr>
                  <a:xfrm>
                    <a:off x="7719060" y="986790"/>
                    <a:ext cx="617220" cy="601980"/>
                  </a:xfrm>
                  <a:prstGeom prst="ellipse">
                    <a:avLst/>
                  </a:prstGeom>
                  <a:solidFill>
                    <a:schemeClr val="accent5">
                      <a:lumMod val="40000"/>
                      <a:lumOff val="60000"/>
                    </a:schemeClr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𝑶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000" b="1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mc:Choice>
            <mc:Fallback>
              <p:sp>
                <p:nvSpPr>
                  <p:cNvPr id="74" name="椭圆 73">
                    <a:extLst>
                      <a:ext uri="{FF2B5EF4-FFF2-40B4-BE49-F238E27FC236}">
                        <a16:creationId xmlns:a16="http://schemas.microsoft.com/office/drawing/2014/main" xmlns="" id="{83E69B86-4673-BC2B-7129-8B2BB9A23B5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19060" y="986790"/>
                    <a:ext cx="617220" cy="601980"/>
                  </a:xfrm>
                  <a:prstGeom prst="ellipse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1905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75" name="椭圆 74">
                    <a:extLst>
                      <a:ext uri="{FF2B5EF4-FFF2-40B4-BE49-F238E27FC236}">
                        <a16:creationId xmlns:a16="http://schemas.microsoft.com/office/drawing/2014/main" id="{EBD39B86-53E4-7C44-678F-A882D9ADC6BC}"/>
                      </a:ext>
                    </a:extLst>
                  </p:cNvPr>
                  <p:cNvSpPr/>
                  <p:nvPr/>
                </p:nvSpPr>
                <p:spPr>
                  <a:xfrm>
                    <a:off x="4852035" y="3596639"/>
                    <a:ext cx="617220" cy="601980"/>
                  </a:xfrm>
                  <a:prstGeom prst="ellips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000" b="1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mc:Choice>
            <mc:Fallback>
              <p:sp>
                <p:nvSpPr>
                  <p:cNvPr id="75" name="椭圆 74">
                    <a:extLst>
                      <a:ext uri="{FF2B5EF4-FFF2-40B4-BE49-F238E27FC236}">
                        <a16:creationId xmlns:a16="http://schemas.microsoft.com/office/drawing/2014/main" xmlns="" id="{EBD39B86-53E4-7C44-678F-A882D9ADC6B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852035" y="3596639"/>
                    <a:ext cx="617220" cy="601980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1905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76" name="椭圆 75">
                    <a:extLst>
                      <a:ext uri="{FF2B5EF4-FFF2-40B4-BE49-F238E27FC236}">
                        <a16:creationId xmlns:a16="http://schemas.microsoft.com/office/drawing/2014/main" id="{CD2F150C-3DC0-9799-2C0A-7EB5127EE7E8}"/>
                      </a:ext>
                    </a:extLst>
                  </p:cNvPr>
                  <p:cNvSpPr/>
                  <p:nvPr/>
                </p:nvSpPr>
                <p:spPr>
                  <a:xfrm>
                    <a:off x="5865495" y="3589018"/>
                    <a:ext cx="617220" cy="601980"/>
                  </a:xfrm>
                  <a:prstGeom prst="ellips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000" b="1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mc:Choice>
            <mc:Fallback>
              <p:sp>
                <p:nvSpPr>
                  <p:cNvPr id="76" name="椭圆 75">
                    <a:extLst>
                      <a:ext uri="{FF2B5EF4-FFF2-40B4-BE49-F238E27FC236}">
                        <a16:creationId xmlns:a16="http://schemas.microsoft.com/office/drawing/2014/main" xmlns="" id="{CD2F150C-3DC0-9799-2C0A-7EB5127EE7E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65495" y="3589018"/>
                    <a:ext cx="617220" cy="601980"/>
                  </a:xfrm>
                  <a:prstGeom prst="ellipse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 w="1905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77" name="椭圆 76">
                    <a:extLst>
                      <a:ext uri="{FF2B5EF4-FFF2-40B4-BE49-F238E27FC236}">
                        <a16:creationId xmlns:a16="http://schemas.microsoft.com/office/drawing/2014/main" id="{750C91FE-2D72-80F3-E4E9-655BEFEAB797}"/>
                      </a:ext>
                    </a:extLst>
                  </p:cNvPr>
                  <p:cNvSpPr/>
                  <p:nvPr/>
                </p:nvSpPr>
                <p:spPr>
                  <a:xfrm>
                    <a:off x="6924675" y="3596639"/>
                    <a:ext cx="617220" cy="601980"/>
                  </a:xfrm>
                  <a:prstGeom prst="ellips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000" b="1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mc:Choice>
            <mc:Fallback>
              <p:sp>
                <p:nvSpPr>
                  <p:cNvPr id="77" name="椭圆 76">
                    <a:extLst>
                      <a:ext uri="{FF2B5EF4-FFF2-40B4-BE49-F238E27FC236}">
                        <a16:creationId xmlns:a16="http://schemas.microsoft.com/office/drawing/2014/main" xmlns="" id="{750C91FE-2D72-80F3-E4E9-655BEFEAB79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24675" y="3596639"/>
                    <a:ext cx="617220" cy="601980"/>
                  </a:xfrm>
                  <a:prstGeom prst="ellipse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  <a:ln w="1905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78" name="椭圆 77">
                    <a:extLst>
                      <a:ext uri="{FF2B5EF4-FFF2-40B4-BE49-F238E27FC236}">
                        <a16:creationId xmlns:a16="http://schemas.microsoft.com/office/drawing/2014/main" id="{12E46573-2287-8389-A5A2-2DF2AB04B290}"/>
                      </a:ext>
                    </a:extLst>
                  </p:cNvPr>
                  <p:cNvSpPr/>
                  <p:nvPr/>
                </p:nvSpPr>
                <p:spPr>
                  <a:xfrm>
                    <a:off x="7957185" y="3596639"/>
                    <a:ext cx="617220" cy="601980"/>
                  </a:xfrm>
                  <a:prstGeom prst="ellips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000" b="1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mc:Choice>
            <mc:Fallback>
              <p:sp>
                <p:nvSpPr>
                  <p:cNvPr id="78" name="椭圆 77">
                    <a:extLst>
                      <a:ext uri="{FF2B5EF4-FFF2-40B4-BE49-F238E27FC236}">
                        <a16:creationId xmlns:a16="http://schemas.microsoft.com/office/drawing/2014/main" xmlns="" id="{12E46573-2287-8389-A5A2-2DF2AB04B29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57185" y="3596639"/>
                    <a:ext cx="617220" cy="601980"/>
                  </a:xfrm>
                  <a:prstGeom prst="ellipse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  <a:ln w="1905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79" name="椭圆 78">
                    <a:extLst>
                      <a:ext uri="{FF2B5EF4-FFF2-40B4-BE49-F238E27FC236}">
                        <a16:creationId xmlns:a16="http://schemas.microsoft.com/office/drawing/2014/main" id="{B382FC77-2D17-531F-A8AE-1A949429BA20}"/>
                      </a:ext>
                    </a:extLst>
                  </p:cNvPr>
                  <p:cNvSpPr/>
                  <p:nvPr/>
                </p:nvSpPr>
                <p:spPr>
                  <a:xfrm>
                    <a:off x="5288280" y="2291715"/>
                    <a:ext cx="617220" cy="601980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000" b="1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mc:Choice>
            <mc:Fallback>
              <p:sp>
                <p:nvSpPr>
                  <p:cNvPr id="79" name="椭圆 78">
                    <a:extLst>
                      <a:ext uri="{FF2B5EF4-FFF2-40B4-BE49-F238E27FC236}">
                        <a16:creationId xmlns:a16="http://schemas.microsoft.com/office/drawing/2014/main" xmlns="" id="{B382FC77-2D17-531F-A8AE-1A949429BA2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88280" y="2291715"/>
                    <a:ext cx="617220" cy="601980"/>
                  </a:xfrm>
                  <a:prstGeom prst="ellipse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  <a:ln w="1905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80" name="椭圆 79">
                    <a:extLst>
                      <a:ext uri="{FF2B5EF4-FFF2-40B4-BE49-F238E27FC236}">
                        <a16:creationId xmlns:a16="http://schemas.microsoft.com/office/drawing/2014/main" id="{D35A9838-B812-4EB4-09B7-633AE71B7C2D}"/>
                      </a:ext>
                    </a:extLst>
                  </p:cNvPr>
                  <p:cNvSpPr/>
                  <p:nvPr/>
                </p:nvSpPr>
                <p:spPr>
                  <a:xfrm>
                    <a:off x="6370320" y="2291715"/>
                    <a:ext cx="617220" cy="601980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000" b="1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mc:Choice>
            <mc:Fallback>
              <p:sp>
                <p:nvSpPr>
                  <p:cNvPr id="80" name="椭圆 79">
                    <a:extLst>
                      <a:ext uri="{FF2B5EF4-FFF2-40B4-BE49-F238E27FC236}">
                        <a16:creationId xmlns:a16="http://schemas.microsoft.com/office/drawing/2014/main" xmlns="" id="{D35A9838-B812-4EB4-09B7-633AE71B7C2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70320" y="2291715"/>
                    <a:ext cx="617220" cy="601980"/>
                  </a:xfrm>
                  <a:prstGeom prst="ellipse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  <a:ln w="1905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81" name="椭圆 80">
                    <a:extLst>
                      <a:ext uri="{FF2B5EF4-FFF2-40B4-BE49-F238E27FC236}">
                        <a16:creationId xmlns:a16="http://schemas.microsoft.com/office/drawing/2014/main" id="{909D34A6-EC56-93D6-E562-2D34DDB740D6}"/>
                      </a:ext>
                    </a:extLst>
                  </p:cNvPr>
                  <p:cNvSpPr/>
                  <p:nvPr/>
                </p:nvSpPr>
                <p:spPr>
                  <a:xfrm>
                    <a:off x="7452360" y="2291715"/>
                    <a:ext cx="617220" cy="601980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000" b="1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mc:Choice>
            <mc:Fallback>
              <p:sp>
                <p:nvSpPr>
                  <p:cNvPr id="81" name="椭圆 80">
                    <a:extLst>
                      <a:ext uri="{FF2B5EF4-FFF2-40B4-BE49-F238E27FC236}">
                        <a16:creationId xmlns:a16="http://schemas.microsoft.com/office/drawing/2014/main" xmlns="" id="{909D34A6-EC56-93D6-E562-2D34DDB740D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52360" y="2291715"/>
                    <a:ext cx="617220" cy="601980"/>
                  </a:xfrm>
                  <a:prstGeom prst="ellipse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  <a:ln w="1905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82" name="椭圆 81">
                    <a:extLst>
                      <a:ext uri="{FF2B5EF4-FFF2-40B4-BE49-F238E27FC236}">
                        <a16:creationId xmlns:a16="http://schemas.microsoft.com/office/drawing/2014/main" id="{73042E2C-8F42-5D41-FD72-9204177C536F}"/>
                      </a:ext>
                    </a:extLst>
                  </p:cNvPr>
                  <p:cNvSpPr/>
                  <p:nvPr/>
                </p:nvSpPr>
                <p:spPr>
                  <a:xfrm>
                    <a:off x="8534400" y="2291715"/>
                    <a:ext cx="617220" cy="601980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just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000" b="1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mc:Choice>
            <mc:Fallback>
              <p:sp>
                <p:nvSpPr>
                  <p:cNvPr id="82" name="椭圆 81">
                    <a:extLst>
                      <a:ext uri="{FF2B5EF4-FFF2-40B4-BE49-F238E27FC236}">
                        <a16:creationId xmlns:a16="http://schemas.microsoft.com/office/drawing/2014/main" xmlns="" id="{73042E2C-8F42-5D41-FD72-9204177C536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34400" y="2291715"/>
                    <a:ext cx="617220" cy="601980"/>
                  </a:xfrm>
                  <a:prstGeom prst="ellipse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  <a:ln w="1905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3" name="直接箭头连接符 82">
                <a:extLst>
                  <a:ext uri="{FF2B5EF4-FFF2-40B4-BE49-F238E27FC236}">
                    <a16:creationId xmlns:a16="http://schemas.microsoft.com/office/drawing/2014/main" xmlns="" id="{E4336F5E-6E2A-43C3-058B-D7A1D5F1AF73}"/>
                  </a:ext>
                </a:extLst>
              </p:cNvPr>
              <p:cNvCxnSpPr>
                <a:stCxn id="72" idx="0"/>
                <a:endCxn id="71" idx="4"/>
              </p:cNvCxnSpPr>
              <p:nvPr/>
            </p:nvCxnSpPr>
            <p:spPr>
              <a:xfrm flipV="1">
                <a:off x="4514850" y="1588770"/>
                <a:ext cx="826770" cy="7029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箭头连接符 83">
                <a:extLst>
                  <a:ext uri="{FF2B5EF4-FFF2-40B4-BE49-F238E27FC236}">
                    <a16:creationId xmlns:a16="http://schemas.microsoft.com/office/drawing/2014/main" xmlns="" id="{A58D55F4-ED11-F681-A0F8-F7E1588090B3}"/>
                  </a:ext>
                </a:extLst>
              </p:cNvPr>
              <p:cNvCxnSpPr>
                <a:stCxn id="79" idx="0"/>
                <a:endCxn id="71" idx="4"/>
              </p:cNvCxnSpPr>
              <p:nvPr/>
            </p:nvCxnSpPr>
            <p:spPr>
              <a:xfrm flipH="1" flipV="1">
                <a:off x="5341620" y="1588770"/>
                <a:ext cx="255270" cy="7029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箭头连接符 84">
                <a:extLst>
                  <a:ext uri="{FF2B5EF4-FFF2-40B4-BE49-F238E27FC236}">
                    <a16:creationId xmlns:a16="http://schemas.microsoft.com/office/drawing/2014/main" xmlns="" id="{B258AE89-833F-138C-AD5C-268F76786F2D}"/>
                  </a:ext>
                </a:extLst>
              </p:cNvPr>
              <p:cNvCxnSpPr>
                <a:cxnSpLocks/>
                <a:endCxn id="73" idx="4"/>
              </p:cNvCxnSpPr>
              <p:nvPr/>
            </p:nvCxnSpPr>
            <p:spPr>
              <a:xfrm flipV="1">
                <a:off x="4541520" y="1588770"/>
                <a:ext cx="2145030" cy="7029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接箭头连接符 85">
                <a:extLst>
                  <a:ext uri="{FF2B5EF4-FFF2-40B4-BE49-F238E27FC236}">
                    <a16:creationId xmlns:a16="http://schemas.microsoft.com/office/drawing/2014/main" xmlns="" id="{BDF0AA84-2EDC-7760-2946-8D402E2C130E}"/>
                  </a:ext>
                </a:extLst>
              </p:cNvPr>
              <p:cNvCxnSpPr>
                <a:cxnSpLocks/>
                <a:endCxn id="74" idx="4"/>
              </p:cNvCxnSpPr>
              <p:nvPr/>
            </p:nvCxnSpPr>
            <p:spPr>
              <a:xfrm flipV="1">
                <a:off x="4568190" y="1588770"/>
                <a:ext cx="3459480" cy="7029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箭头连接符 86">
                <a:extLst>
                  <a:ext uri="{FF2B5EF4-FFF2-40B4-BE49-F238E27FC236}">
                    <a16:creationId xmlns:a16="http://schemas.microsoft.com/office/drawing/2014/main" xmlns="" id="{25C13AE7-0228-0EB8-747E-21CE4689A02E}"/>
                  </a:ext>
                </a:extLst>
              </p:cNvPr>
              <p:cNvCxnSpPr>
                <a:cxnSpLocks/>
                <a:stCxn id="79" idx="0"/>
              </p:cNvCxnSpPr>
              <p:nvPr/>
            </p:nvCxnSpPr>
            <p:spPr>
              <a:xfrm flipV="1">
                <a:off x="5596890" y="1588769"/>
                <a:ext cx="1032510" cy="70294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接箭头连接符 87">
                <a:extLst>
                  <a:ext uri="{FF2B5EF4-FFF2-40B4-BE49-F238E27FC236}">
                    <a16:creationId xmlns:a16="http://schemas.microsoft.com/office/drawing/2014/main" xmlns="" id="{59121746-C16F-5B01-EEA3-EEE359DC4154}"/>
                  </a:ext>
                </a:extLst>
              </p:cNvPr>
              <p:cNvCxnSpPr>
                <a:cxnSpLocks/>
                <a:endCxn id="74" idx="4"/>
              </p:cNvCxnSpPr>
              <p:nvPr/>
            </p:nvCxnSpPr>
            <p:spPr>
              <a:xfrm flipV="1">
                <a:off x="5612130" y="1588770"/>
                <a:ext cx="2415540" cy="69532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箭头连接符 88">
                <a:extLst>
                  <a:ext uri="{FF2B5EF4-FFF2-40B4-BE49-F238E27FC236}">
                    <a16:creationId xmlns:a16="http://schemas.microsoft.com/office/drawing/2014/main" xmlns="" id="{F8844544-28E9-D76C-D667-17C282F896E5}"/>
                  </a:ext>
                </a:extLst>
              </p:cNvPr>
              <p:cNvCxnSpPr>
                <a:cxnSpLocks/>
                <a:stCxn id="80" idx="0"/>
              </p:cNvCxnSpPr>
              <p:nvPr/>
            </p:nvCxnSpPr>
            <p:spPr>
              <a:xfrm flipH="1" flipV="1">
                <a:off x="6664642" y="1596392"/>
                <a:ext cx="14288" cy="69532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直接箭头连接符 89">
                <a:extLst>
                  <a:ext uri="{FF2B5EF4-FFF2-40B4-BE49-F238E27FC236}">
                    <a16:creationId xmlns:a16="http://schemas.microsoft.com/office/drawing/2014/main" xmlns="" id="{AFFF3B89-0863-96B7-18F3-EBC31598EBD7}"/>
                  </a:ext>
                </a:extLst>
              </p:cNvPr>
              <p:cNvCxnSpPr>
                <a:cxnSpLocks/>
                <a:endCxn id="71" idx="4"/>
              </p:cNvCxnSpPr>
              <p:nvPr/>
            </p:nvCxnSpPr>
            <p:spPr>
              <a:xfrm flipH="1" flipV="1">
                <a:off x="5341620" y="1588770"/>
                <a:ext cx="1337310" cy="7029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直接箭头连接符 90">
                <a:extLst>
                  <a:ext uri="{FF2B5EF4-FFF2-40B4-BE49-F238E27FC236}">
                    <a16:creationId xmlns:a16="http://schemas.microsoft.com/office/drawing/2014/main" xmlns="" id="{76FF9609-DCC9-4F54-7F76-2494839299F0}"/>
                  </a:ext>
                </a:extLst>
              </p:cNvPr>
              <p:cNvCxnSpPr>
                <a:cxnSpLocks/>
                <a:endCxn id="74" idx="4"/>
              </p:cNvCxnSpPr>
              <p:nvPr/>
            </p:nvCxnSpPr>
            <p:spPr>
              <a:xfrm flipV="1">
                <a:off x="6678930" y="1588770"/>
                <a:ext cx="1348740" cy="71056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接箭头连接符 91">
                <a:extLst>
                  <a:ext uri="{FF2B5EF4-FFF2-40B4-BE49-F238E27FC236}">
                    <a16:creationId xmlns:a16="http://schemas.microsoft.com/office/drawing/2014/main" xmlns="" id="{16D5B24B-8FAA-2FDB-62CC-AD65152A873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314950" y="1573527"/>
                <a:ext cx="2419350" cy="718187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接箭头连接符 92">
                <a:extLst>
                  <a:ext uri="{FF2B5EF4-FFF2-40B4-BE49-F238E27FC236}">
                    <a16:creationId xmlns:a16="http://schemas.microsoft.com/office/drawing/2014/main" xmlns="" id="{8BAFA870-F9C4-B325-00B5-E97F7B55AE9A}"/>
                  </a:ext>
                </a:extLst>
              </p:cNvPr>
              <p:cNvCxnSpPr>
                <a:cxnSpLocks/>
                <a:endCxn id="73" idx="4"/>
              </p:cNvCxnSpPr>
              <p:nvPr/>
            </p:nvCxnSpPr>
            <p:spPr>
              <a:xfrm flipH="1" flipV="1">
                <a:off x="6686550" y="1588770"/>
                <a:ext cx="1044416" cy="70294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接箭头连接符 93">
                <a:extLst>
                  <a:ext uri="{FF2B5EF4-FFF2-40B4-BE49-F238E27FC236}">
                    <a16:creationId xmlns:a16="http://schemas.microsoft.com/office/drawing/2014/main" xmlns="" id="{ACF06A05-B53D-9915-E6C6-DD5192009F44}"/>
                  </a:ext>
                </a:extLst>
              </p:cNvPr>
              <p:cNvCxnSpPr>
                <a:cxnSpLocks/>
                <a:endCxn id="74" idx="4"/>
              </p:cNvCxnSpPr>
              <p:nvPr/>
            </p:nvCxnSpPr>
            <p:spPr>
              <a:xfrm flipV="1">
                <a:off x="7701439" y="1588770"/>
                <a:ext cx="326231" cy="67245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直接箭头连接符 94">
                <a:extLst>
                  <a:ext uri="{FF2B5EF4-FFF2-40B4-BE49-F238E27FC236}">
                    <a16:creationId xmlns:a16="http://schemas.microsoft.com/office/drawing/2014/main" xmlns="" id="{5F5B282F-74C7-2D86-E0A0-F0E10EEA8205}"/>
                  </a:ext>
                </a:extLst>
              </p:cNvPr>
              <p:cNvCxnSpPr>
                <a:cxnSpLocks/>
                <a:endCxn id="71" idx="4"/>
              </p:cNvCxnSpPr>
              <p:nvPr/>
            </p:nvCxnSpPr>
            <p:spPr>
              <a:xfrm flipH="1" flipV="1">
                <a:off x="5341620" y="1588770"/>
                <a:ext cx="3501390" cy="71056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直接箭头连接符 95">
                <a:extLst>
                  <a:ext uri="{FF2B5EF4-FFF2-40B4-BE49-F238E27FC236}">
                    <a16:creationId xmlns:a16="http://schemas.microsoft.com/office/drawing/2014/main" xmlns="" id="{BD7AC79A-CABE-DE70-22A7-70B4769AB28D}"/>
                  </a:ext>
                </a:extLst>
              </p:cNvPr>
              <p:cNvCxnSpPr>
                <a:cxnSpLocks/>
                <a:endCxn id="73" idx="4"/>
              </p:cNvCxnSpPr>
              <p:nvPr/>
            </p:nvCxnSpPr>
            <p:spPr>
              <a:xfrm flipH="1" flipV="1">
                <a:off x="6686550" y="1588770"/>
                <a:ext cx="2121694" cy="71056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直接箭头连接符 96">
                <a:extLst>
                  <a:ext uri="{FF2B5EF4-FFF2-40B4-BE49-F238E27FC236}">
                    <a16:creationId xmlns:a16="http://schemas.microsoft.com/office/drawing/2014/main" xmlns="" id="{79EA63C7-8813-73D7-5899-4BD2982E16CF}"/>
                  </a:ext>
                </a:extLst>
              </p:cNvPr>
              <p:cNvCxnSpPr>
                <a:cxnSpLocks/>
                <a:endCxn id="74" idx="4"/>
              </p:cNvCxnSpPr>
              <p:nvPr/>
            </p:nvCxnSpPr>
            <p:spPr>
              <a:xfrm flipH="1" flipV="1">
                <a:off x="8027670" y="1588770"/>
                <a:ext cx="801053" cy="69532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直接箭头连接符 97">
                <a:extLst>
                  <a:ext uri="{FF2B5EF4-FFF2-40B4-BE49-F238E27FC236}">
                    <a16:creationId xmlns:a16="http://schemas.microsoft.com/office/drawing/2014/main" xmlns="" id="{EDE0BDDD-91C6-F13C-B1DC-32B380B90F3D}"/>
                  </a:ext>
                </a:extLst>
              </p:cNvPr>
              <p:cNvCxnSpPr>
                <a:stCxn id="75" idx="0"/>
                <a:endCxn id="72" idx="4"/>
              </p:cNvCxnSpPr>
              <p:nvPr/>
            </p:nvCxnSpPr>
            <p:spPr>
              <a:xfrm flipH="1" flipV="1">
                <a:off x="4514850" y="2893695"/>
                <a:ext cx="645795" cy="70294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直接箭头连接符 98">
                <a:extLst>
                  <a:ext uri="{FF2B5EF4-FFF2-40B4-BE49-F238E27FC236}">
                    <a16:creationId xmlns:a16="http://schemas.microsoft.com/office/drawing/2014/main" xmlns="" id="{EFD208F4-C771-76A8-6A45-C6AEFAB2AD90}"/>
                  </a:ext>
                </a:extLst>
              </p:cNvPr>
              <p:cNvCxnSpPr>
                <a:cxnSpLocks/>
                <a:stCxn id="75" idx="0"/>
                <a:endCxn id="79" idx="4"/>
              </p:cNvCxnSpPr>
              <p:nvPr/>
            </p:nvCxnSpPr>
            <p:spPr>
              <a:xfrm flipV="1">
                <a:off x="5160645" y="2893695"/>
                <a:ext cx="436245" cy="70294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直接箭头连接符 99">
                <a:extLst>
                  <a:ext uri="{FF2B5EF4-FFF2-40B4-BE49-F238E27FC236}">
                    <a16:creationId xmlns:a16="http://schemas.microsoft.com/office/drawing/2014/main" xmlns="" id="{B95D78F9-921D-E022-E807-A08377CB6944}"/>
                  </a:ext>
                </a:extLst>
              </p:cNvPr>
              <p:cNvCxnSpPr>
                <a:cxnSpLocks/>
                <a:stCxn id="75" idx="0"/>
                <a:endCxn id="80" idx="4"/>
              </p:cNvCxnSpPr>
              <p:nvPr/>
            </p:nvCxnSpPr>
            <p:spPr>
              <a:xfrm flipV="1">
                <a:off x="5160645" y="2893695"/>
                <a:ext cx="1518285" cy="70294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直接箭头连接符 100">
                <a:extLst>
                  <a:ext uri="{FF2B5EF4-FFF2-40B4-BE49-F238E27FC236}">
                    <a16:creationId xmlns:a16="http://schemas.microsoft.com/office/drawing/2014/main" xmlns="" id="{97346311-AE1D-6A45-6DF7-16CD73DC43FA}"/>
                  </a:ext>
                </a:extLst>
              </p:cNvPr>
              <p:cNvCxnSpPr>
                <a:cxnSpLocks/>
                <a:stCxn id="75" idx="0"/>
                <a:endCxn id="81" idx="4"/>
              </p:cNvCxnSpPr>
              <p:nvPr/>
            </p:nvCxnSpPr>
            <p:spPr>
              <a:xfrm flipV="1">
                <a:off x="5160645" y="2893695"/>
                <a:ext cx="2600325" cy="70294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直接箭头连接符 101">
                <a:extLst>
                  <a:ext uri="{FF2B5EF4-FFF2-40B4-BE49-F238E27FC236}">
                    <a16:creationId xmlns:a16="http://schemas.microsoft.com/office/drawing/2014/main" xmlns="" id="{2B37A184-5F58-112E-0C1B-F18A4FF4E280}"/>
                  </a:ext>
                </a:extLst>
              </p:cNvPr>
              <p:cNvCxnSpPr>
                <a:cxnSpLocks/>
                <a:stCxn id="75" idx="0"/>
                <a:endCxn id="82" idx="4"/>
              </p:cNvCxnSpPr>
              <p:nvPr/>
            </p:nvCxnSpPr>
            <p:spPr>
              <a:xfrm flipV="1">
                <a:off x="5160645" y="2893695"/>
                <a:ext cx="3682365" cy="70294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直接箭头连接符 102">
                <a:extLst>
                  <a:ext uri="{FF2B5EF4-FFF2-40B4-BE49-F238E27FC236}">
                    <a16:creationId xmlns:a16="http://schemas.microsoft.com/office/drawing/2014/main" xmlns="" id="{E2E0CB66-3A02-F4BF-114C-2EC9F343C093}"/>
                  </a:ext>
                </a:extLst>
              </p:cNvPr>
              <p:cNvCxnSpPr>
                <a:cxnSpLocks/>
                <a:stCxn id="76" idx="0"/>
                <a:endCxn id="79" idx="4"/>
              </p:cNvCxnSpPr>
              <p:nvPr/>
            </p:nvCxnSpPr>
            <p:spPr>
              <a:xfrm flipH="1" flipV="1">
                <a:off x="5596890" y="2893695"/>
                <a:ext cx="577215" cy="69532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直接箭头连接符 103">
                <a:extLst>
                  <a:ext uri="{FF2B5EF4-FFF2-40B4-BE49-F238E27FC236}">
                    <a16:creationId xmlns:a16="http://schemas.microsoft.com/office/drawing/2014/main" xmlns="" id="{85B048B7-525A-7620-C75A-6B6964903C99}"/>
                  </a:ext>
                </a:extLst>
              </p:cNvPr>
              <p:cNvCxnSpPr>
                <a:cxnSpLocks/>
                <a:stCxn id="77" idx="0"/>
                <a:endCxn id="79" idx="4"/>
              </p:cNvCxnSpPr>
              <p:nvPr/>
            </p:nvCxnSpPr>
            <p:spPr>
              <a:xfrm flipH="1" flipV="1">
                <a:off x="5596890" y="2893695"/>
                <a:ext cx="1636395" cy="70294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直接箭头连接符 104">
                <a:extLst>
                  <a:ext uri="{FF2B5EF4-FFF2-40B4-BE49-F238E27FC236}">
                    <a16:creationId xmlns:a16="http://schemas.microsoft.com/office/drawing/2014/main" xmlns="" id="{C28F4A22-8415-1D25-5A00-0512C8367017}"/>
                  </a:ext>
                </a:extLst>
              </p:cNvPr>
              <p:cNvCxnSpPr>
                <a:cxnSpLocks/>
                <a:stCxn id="78" idx="0"/>
                <a:endCxn id="79" idx="4"/>
              </p:cNvCxnSpPr>
              <p:nvPr/>
            </p:nvCxnSpPr>
            <p:spPr>
              <a:xfrm flipH="1" flipV="1">
                <a:off x="5596890" y="2893695"/>
                <a:ext cx="2668905" cy="70294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直接箭头连接符 105">
                <a:extLst>
                  <a:ext uri="{FF2B5EF4-FFF2-40B4-BE49-F238E27FC236}">
                    <a16:creationId xmlns:a16="http://schemas.microsoft.com/office/drawing/2014/main" xmlns="" id="{404C9501-A50E-0256-4776-E5C9C626E29E}"/>
                  </a:ext>
                </a:extLst>
              </p:cNvPr>
              <p:cNvCxnSpPr>
                <a:cxnSpLocks/>
                <a:stCxn id="76" idx="0"/>
                <a:endCxn id="80" idx="4"/>
              </p:cNvCxnSpPr>
              <p:nvPr/>
            </p:nvCxnSpPr>
            <p:spPr>
              <a:xfrm flipV="1">
                <a:off x="6174105" y="2893695"/>
                <a:ext cx="504825" cy="69532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直接箭头连接符 106">
                <a:extLst>
                  <a:ext uri="{FF2B5EF4-FFF2-40B4-BE49-F238E27FC236}">
                    <a16:creationId xmlns:a16="http://schemas.microsoft.com/office/drawing/2014/main" xmlns="" id="{01975947-D71E-DED9-33B9-94FA871ABBBA}"/>
                  </a:ext>
                </a:extLst>
              </p:cNvPr>
              <p:cNvCxnSpPr>
                <a:cxnSpLocks/>
                <a:stCxn id="76" idx="0"/>
                <a:endCxn id="81" idx="4"/>
              </p:cNvCxnSpPr>
              <p:nvPr/>
            </p:nvCxnSpPr>
            <p:spPr>
              <a:xfrm flipV="1">
                <a:off x="6174105" y="2893695"/>
                <a:ext cx="1586865" cy="69532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直接箭头连接符 107">
                <a:extLst>
                  <a:ext uri="{FF2B5EF4-FFF2-40B4-BE49-F238E27FC236}">
                    <a16:creationId xmlns:a16="http://schemas.microsoft.com/office/drawing/2014/main" xmlns="" id="{9F7A605F-F8B0-4793-799E-A66B2D13EF12}"/>
                  </a:ext>
                </a:extLst>
              </p:cNvPr>
              <p:cNvCxnSpPr>
                <a:cxnSpLocks/>
                <a:stCxn id="76" idx="0"/>
                <a:endCxn id="82" idx="4"/>
              </p:cNvCxnSpPr>
              <p:nvPr/>
            </p:nvCxnSpPr>
            <p:spPr>
              <a:xfrm flipV="1">
                <a:off x="6174105" y="2893695"/>
                <a:ext cx="2668905" cy="69532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直接箭头连接符 108">
                <a:extLst>
                  <a:ext uri="{FF2B5EF4-FFF2-40B4-BE49-F238E27FC236}">
                    <a16:creationId xmlns:a16="http://schemas.microsoft.com/office/drawing/2014/main" xmlns="" id="{1EA0258B-831C-5371-A918-6B3BE3B9D8EC}"/>
                  </a:ext>
                </a:extLst>
              </p:cNvPr>
              <p:cNvCxnSpPr>
                <a:cxnSpLocks/>
                <a:stCxn id="77" idx="0"/>
                <a:endCxn id="81" idx="4"/>
              </p:cNvCxnSpPr>
              <p:nvPr/>
            </p:nvCxnSpPr>
            <p:spPr>
              <a:xfrm flipV="1">
                <a:off x="7233285" y="2893695"/>
                <a:ext cx="527685" cy="70294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直接箭头连接符 109">
                <a:extLst>
                  <a:ext uri="{FF2B5EF4-FFF2-40B4-BE49-F238E27FC236}">
                    <a16:creationId xmlns:a16="http://schemas.microsoft.com/office/drawing/2014/main" xmlns="" id="{1C6F1CD3-8A79-1DB2-8DCD-CF1A241FFD10}"/>
                  </a:ext>
                </a:extLst>
              </p:cNvPr>
              <p:cNvCxnSpPr>
                <a:cxnSpLocks/>
                <a:stCxn id="78" idx="0"/>
                <a:endCxn id="81" idx="4"/>
              </p:cNvCxnSpPr>
              <p:nvPr/>
            </p:nvCxnSpPr>
            <p:spPr>
              <a:xfrm flipH="1" flipV="1">
                <a:off x="7760970" y="2893695"/>
                <a:ext cx="504825" cy="70294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直接箭头连接符 110">
                <a:extLst>
                  <a:ext uri="{FF2B5EF4-FFF2-40B4-BE49-F238E27FC236}">
                    <a16:creationId xmlns:a16="http://schemas.microsoft.com/office/drawing/2014/main" xmlns="" id="{AE433BE8-C7D0-AB57-7576-1AB4CFEBA3AF}"/>
                  </a:ext>
                </a:extLst>
              </p:cNvPr>
              <p:cNvCxnSpPr>
                <a:cxnSpLocks/>
                <a:stCxn id="77" idx="0"/>
                <a:endCxn id="82" idx="4"/>
              </p:cNvCxnSpPr>
              <p:nvPr/>
            </p:nvCxnSpPr>
            <p:spPr>
              <a:xfrm flipV="1">
                <a:off x="7233285" y="2893695"/>
                <a:ext cx="1609725" cy="70294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直接箭头连接符 111">
                <a:extLst>
                  <a:ext uri="{FF2B5EF4-FFF2-40B4-BE49-F238E27FC236}">
                    <a16:creationId xmlns:a16="http://schemas.microsoft.com/office/drawing/2014/main" xmlns="" id="{928C7C25-3587-6AF6-F6FF-4548B6B5FE4F}"/>
                  </a:ext>
                </a:extLst>
              </p:cNvPr>
              <p:cNvCxnSpPr>
                <a:cxnSpLocks/>
                <a:stCxn id="78" idx="0"/>
                <a:endCxn id="72" idx="4"/>
              </p:cNvCxnSpPr>
              <p:nvPr/>
            </p:nvCxnSpPr>
            <p:spPr>
              <a:xfrm flipH="1" flipV="1">
                <a:off x="4514850" y="2893695"/>
                <a:ext cx="3750945" cy="70294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直接箭头连接符 112">
                <a:extLst>
                  <a:ext uri="{FF2B5EF4-FFF2-40B4-BE49-F238E27FC236}">
                    <a16:creationId xmlns:a16="http://schemas.microsoft.com/office/drawing/2014/main" xmlns="" id="{819DE44F-D7DB-B25C-358B-3DC25E0253F8}"/>
                  </a:ext>
                </a:extLst>
              </p:cNvPr>
              <p:cNvCxnSpPr>
                <a:cxnSpLocks/>
                <a:stCxn id="78" idx="0"/>
                <a:endCxn id="82" idx="4"/>
              </p:cNvCxnSpPr>
              <p:nvPr/>
            </p:nvCxnSpPr>
            <p:spPr>
              <a:xfrm flipV="1">
                <a:off x="8265795" y="2893695"/>
                <a:ext cx="577215" cy="70294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4" name="文本框 113">
                <a:extLst>
                  <a:ext uri="{FF2B5EF4-FFF2-40B4-BE49-F238E27FC236}">
                    <a16:creationId xmlns:a16="http://schemas.microsoft.com/office/drawing/2014/main" xmlns="" id="{8AC87BC6-69E1-6CF8-45DA-4CA8790633B2}"/>
                  </a:ext>
                </a:extLst>
              </p:cNvPr>
              <p:cNvSpPr txBox="1"/>
              <p:nvPr/>
            </p:nvSpPr>
            <p:spPr>
              <a:xfrm>
                <a:off x="2455545" y="3666796"/>
                <a:ext cx="1447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输入层</a:t>
                </a:r>
              </a:p>
            </p:txBody>
          </p:sp>
          <p:sp>
            <p:nvSpPr>
              <p:cNvPr id="115" name="文本框 114">
                <a:extLst>
                  <a:ext uri="{FF2B5EF4-FFF2-40B4-BE49-F238E27FC236}">
                    <a16:creationId xmlns:a16="http://schemas.microsoft.com/office/drawing/2014/main" xmlns="" id="{D3945F07-287F-4B1F-02A0-ED584B8E8DB8}"/>
                  </a:ext>
                </a:extLst>
              </p:cNvPr>
              <p:cNvSpPr txBox="1"/>
              <p:nvPr/>
            </p:nvSpPr>
            <p:spPr>
              <a:xfrm>
                <a:off x="2455545" y="2361872"/>
                <a:ext cx="1447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隐藏层</a:t>
                </a:r>
              </a:p>
            </p:txBody>
          </p:sp>
          <p:sp>
            <p:nvSpPr>
              <p:cNvPr id="116" name="文本框 115">
                <a:extLst>
                  <a:ext uri="{FF2B5EF4-FFF2-40B4-BE49-F238E27FC236}">
                    <a16:creationId xmlns:a16="http://schemas.microsoft.com/office/drawing/2014/main" xmlns="" id="{F4833D9F-EA49-A9D0-5298-7CECDCA38215}"/>
                  </a:ext>
                </a:extLst>
              </p:cNvPr>
              <p:cNvSpPr txBox="1"/>
              <p:nvPr/>
            </p:nvSpPr>
            <p:spPr>
              <a:xfrm>
                <a:off x="2455545" y="1056948"/>
                <a:ext cx="1447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输出层</a:t>
                </a:r>
              </a:p>
            </p:txBody>
          </p:sp>
        </p:grpSp>
        <p:cxnSp>
          <p:nvCxnSpPr>
            <p:cNvPr id="67" name="直接箭头连接符 66">
              <a:extLst>
                <a:ext uri="{FF2B5EF4-FFF2-40B4-BE49-F238E27FC236}">
                  <a16:creationId xmlns:a16="http://schemas.microsoft.com/office/drawing/2014/main" xmlns="" id="{53130266-A642-0DCF-378A-20748B2AD5CB}"/>
                </a:ext>
              </a:extLst>
            </p:cNvPr>
            <p:cNvCxnSpPr>
              <a:stCxn id="77" idx="0"/>
              <a:endCxn id="80" idx="4"/>
            </p:cNvCxnSpPr>
            <p:nvPr/>
          </p:nvCxnSpPr>
          <p:spPr>
            <a:xfrm flipH="1" flipV="1">
              <a:off x="6888480" y="2925445"/>
              <a:ext cx="554355" cy="70294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直接箭头连接符 67">
              <a:extLst>
                <a:ext uri="{FF2B5EF4-FFF2-40B4-BE49-F238E27FC236}">
                  <a16:creationId xmlns:a16="http://schemas.microsoft.com/office/drawing/2014/main" xmlns="" id="{04F8DDF9-9D14-B87D-805F-675F40191B78}"/>
                </a:ext>
              </a:extLst>
            </p:cNvPr>
            <p:cNvCxnSpPr>
              <a:stCxn id="78" idx="0"/>
              <a:endCxn id="80" idx="4"/>
            </p:cNvCxnSpPr>
            <p:nvPr/>
          </p:nvCxnSpPr>
          <p:spPr>
            <a:xfrm flipH="1" flipV="1">
              <a:off x="6888480" y="2925445"/>
              <a:ext cx="1586865" cy="70294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直接箭头连接符 68">
              <a:extLst>
                <a:ext uri="{FF2B5EF4-FFF2-40B4-BE49-F238E27FC236}">
                  <a16:creationId xmlns:a16="http://schemas.microsoft.com/office/drawing/2014/main" xmlns="" id="{47A4FF6D-AF7C-DD42-7663-8EFAE088DBC5}"/>
                </a:ext>
              </a:extLst>
            </p:cNvPr>
            <p:cNvCxnSpPr>
              <a:stCxn id="76" idx="0"/>
              <a:endCxn id="72" idx="4"/>
            </p:cNvCxnSpPr>
            <p:nvPr/>
          </p:nvCxnSpPr>
          <p:spPr>
            <a:xfrm flipH="1" flipV="1">
              <a:off x="4724400" y="2925445"/>
              <a:ext cx="1659255" cy="69532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直接箭头连接符 69">
              <a:extLst>
                <a:ext uri="{FF2B5EF4-FFF2-40B4-BE49-F238E27FC236}">
                  <a16:creationId xmlns:a16="http://schemas.microsoft.com/office/drawing/2014/main" xmlns="" id="{EE8691ED-2E83-798E-D51B-407AECB6F8E7}"/>
                </a:ext>
              </a:extLst>
            </p:cNvPr>
            <p:cNvCxnSpPr>
              <a:stCxn id="77" idx="0"/>
              <a:endCxn id="72" idx="4"/>
            </p:cNvCxnSpPr>
            <p:nvPr/>
          </p:nvCxnSpPr>
          <p:spPr>
            <a:xfrm flipH="1" flipV="1">
              <a:off x="4724400" y="2925445"/>
              <a:ext cx="2718435" cy="70294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8" name="文本框 117">
            <a:extLst>
              <a:ext uri="{FF2B5EF4-FFF2-40B4-BE49-F238E27FC236}">
                <a16:creationId xmlns:a16="http://schemas.microsoft.com/office/drawing/2014/main" xmlns="" id="{F4334F0F-AB4B-6E83-FBE6-6B569494FE3D}"/>
              </a:ext>
            </a:extLst>
          </p:cNvPr>
          <p:cNvSpPr txBox="1"/>
          <p:nvPr/>
        </p:nvSpPr>
        <p:spPr>
          <a:xfrm>
            <a:off x="951901" y="5619315"/>
            <a:ext cx="102333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前馈神经网络，也叫多层感知机（</a:t>
            </a:r>
            <a:r>
              <a:rPr lang="en-US" altLang="zh-CN" dirty="0"/>
              <a:t>Multilayer Perceptron</a:t>
            </a:r>
            <a:r>
              <a:rPr lang="zh-CN" altLang="en-US" dirty="0"/>
              <a:t>，</a:t>
            </a:r>
            <a:r>
              <a:rPr lang="en-US" altLang="zh-CN" dirty="0"/>
              <a:t>MLP</a:t>
            </a:r>
            <a:r>
              <a:rPr lang="zh-CN" altLang="en-US" dirty="0"/>
              <a:t>），是一类结构简单、应用广泛的人工神经网络，其核心特征是信息传播方式是单向的，即数据特征从输入层经过一个或多个隐藏层传递至输出层，而不形成任何循环或回路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946519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3.3.2 </a:t>
            </a:r>
            <a:r>
              <a:rPr lang="zh-CN" altLang="en-US" dirty="0"/>
              <a:t>卷积神经网络</a:t>
            </a:r>
          </a:p>
        </p:txBody>
      </p:sp>
      <p:cxnSp>
        <p:nvCxnSpPr>
          <p:cNvPr id="12" name="直接连接符 5"/>
          <p:cNvCxnSpPr/>
          <p:nvPr>
            <p:custDataLst>
              <p:tags r:id="rId3"/>
            </p:custDataLst>
          </p:nvPr>
        </p:nvCxnSpPr>
        <p:spPr>
          <a:xfrm>
            <a:off x="1317325" y="3819643"/>
            <a:ext cx="261781" cy="1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>
            <p:custDataLst>
              <p:tags r:id="rId4"/>
            </p:custDataLst>
          </p:nvPr>
        </p:nvSpPr>
        <p:spPr>
          <a:xfrm>
            <a:off x="2944229" y="2610222"/>
            <a:ext cx="816016" cy="62056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01</a:t>
            </a:r>
            <a:endParaRPr lang="zh-CN" altLang="en-US" sz="36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057BD9FD-8EB3-A1B8-16D4-03DAEAED2C2F}"/>
              </a:ext>
            </a:extLst>
          </p:cNvPr>
          <p:cNvGrpSpPr/>
          <p:nvPr/>
        </p:nvGrpSpPr>
        <p:grpSpPr>
          <a:xfrm>
            <a:off x="4697813" y="3848344"/>
            <a:ext cx="2736663" cy="2888305"/>
            <a:chOff x="4692410" y="3428999"/>
            <a:chExt cx="2736663" cy="2888305"/>
          </a:xfrm>
        </p:grpSpPr>
        <p:sp>
          <p:nvSpPr>
            <p:cNvPr id="22" name="圆角矩形 9"/>
            <p:cNvSpPr/>
            <p:nvPr>
              <p:custDataLst>
                <p:tags r:id="rId15"/>
              </p:custDataLst>
            </p:nvPr>
          </p:nvSpPr>
          <p:spPr>
            <a:xfrm>
              <a:off x="4692410" y="3428999"/>
              <a:ext cx="2736663" cy="2817109"/>
            </a:xfrm>
            <a:prstGeom prst="roundRect">
              <a:avLst>
                <a:gd name="adj" fmla="val 5500"/>
              </a:avLst>
            </a:prstGeom>
            <a:solidFill>
              <a:srgbClr val="FFFFFF"/>
            </a:solidFill>
            <a:ln w="3175" cap="flat" cmpd="sng" algn="ctr">
              <a:solidFill>
                <a:schemeClr val="tx1">
                  <a:lumMod val="100000"/>
                  <a:alpha val="1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90500" dist="38100" dir="2700000" algn="tl" rotWithShape="0">
                <a:schemeClr val="tx1">
                  <a:alpha val="1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23" name="矩形 22"/>
            <p:cNvSpPr/>
            <p:nvPr>
              <p:custDataLst>
                <p:tags r:id="rId16"/>
              </p:custDataLst>
            </p:nvPr>
          </p:nvSpPr>
          <p:spPr>
            <a:xfrm>
              <a:off x="6308988" y="3667788"/>
              <a:ext cx="816016" cy="421988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r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solidFill>
                    <a:srgbClr val="BFBFBF"/>
                  </a:solidFill>
                  <a:latin typeface="+mn-ea"/>
                  <a:cs typeface="+mn-ea"/>
                </a:rPr>
                <a:t>02</a:t>
              </a:r>
              <a:endParaRPr lang="zh-CN" altLang="en-US" sz="2800" dirty="0">
                <a:solidFill>
                  <a:srgbClr val="BFBFBF"/>
                </a:solidFill>
                <a:latin typeface="+mn-ea"/>
                <a:cs typeface="+mn-ea"/>
              </a:endParaRPr>
            </a:p>
          </p:txBody>
        </p:sp>
        <p:cxnSp>
          <p:nvCxnSpPr>
            <p:cNvPr id="24" name="直接连接符 23"/>
            <p:cNvCxnSpPr>
              <a:cxnSpLocks/>
            </p:cNvCxnSpPr>
            <p:nvPr>
              <p:custDataLst>
                <p:tags r:id="rId17"/>
              </p:custDataLst>
            </p:nvPr>
          </p:nvCxnSpPr>
          <p:spPr>
            <a:xfrm>
              <a:off x="5136854" y="3945004"/>
              <a:ext cx="261781" cy="1"/>
            </a:xfrm>
            <a:prstGeom prst="line">
              <a:avLst/>
            </a:prstGeom>
            <a:ln w="28575">
              <a:solidFill>
                <a:srgbClr val="BFBF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/>
            <p:cNvSpPr/>
            <p:nvPr>
              <p:custDataLst>
                <p:tags r:id="rId18"/>
              </p:custDataLst>
            </p:nvPr>
          </p:nvSpPr>
          <p:spPr>
            <a:xfrm>
              <a:off x="5083794" y="4852338"/>
              <a:ext cx="2024412" cy="1464966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algn="just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dk1">
                      <a:lumMod val="80000"/>
                      <a:lumOff val="20000"/>
                    </a:schemeClr>
                  </a:solidFill>
                  <a:latin typeface="+mn-ea"/>
                  <a:cs typeface="+mn-ea"/>
                </a:rPr>
                <a:t>卷积层中使用相同的权重进行卷积操作，减少模型参数数量。</a:t>
              </a:r>
            </a:p>
          </p:txBody>
        </p:sp>
        <p:sp>
          <p:nvSpPr>
            <p:cNvPr id="26" name="矩形 25"/>
            <p:cNvSpPr/>
            <p:nvPr>
              <p:custDataLst>
                <p:tags r:id="rId19"/>
              </p:custDataLst>
            </p:nvPr>
          </p:nvSpPr>
          <p:spPr>
            <a:xfrm>
              <a:off x="5044867" y="4234546"/>
              <a:ext cx="2024412" cy="398034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noAutofit/>
            </a:bodyPr>
            <a:lstStyle/>
            <a:p>
              <a:pPr algn="just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 dirty="0">
                  <a:solidFill>
                    <a:schemeClr val="accent1"/>
                  </a:solidFill>
                  <a:latin typeface="+mn-ea"/>
                  <a:cs typeface="+mn-ea"/>
                </a:rPr>
                <a:t>权值共享</a:t>
              </a: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3F37F3C8-AEB1-4EF1-0F49-3F48681395C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708281" y="721938"/>
            <a:ext cx="8775438" cy="2669334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5EFB6FBB-4D55-9835-A9E2-17EA57A40C2B}"/>
              </a:ext>
            </a:extLst>
          </p:cNvPr>
          <p:cNvGrpSpPr/>
          <p:nvPr/>
        </p:nvGrpSpPr>
        <p:grpSpPr>
          <a:xfrm>
            <a:off x="863135" y="3827530"/>
            <a:ext cx="2736663" cy="2888305"/>
            <a:chOff x="4692410" y="3428999"/>
            <a:chExt cx="2736663" cy="2888305"/>
          </a:xfrm>
        </p:grpSpPr>
        <p:sp>
          <p:nvSpPr>
            <p:cNvPr id="11" name="圆角矩形 9">
              <a:extLst>
                <a:ext uri="{FF2B5EF4-FFF2-40B4-BE49-F238E27FC236}">
                  <a16:creationId xmlns:a16="http://schemas.microsoft.com/office/drawing/2014/main" xmlns="" id="{A4E69FDA-6874-0601-CA3C-27CF30648C3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692410" y="3428999"/>
              <a:ext cx="2736663" cy="2817109"/>
            </a:xfrm>
            <a:prstGeom prst="roundRect">
              <a:avLst>
                <a:gd name="adj" fmla="val 5500"/>
              </a:avLst>
            </a:prstGeom>
            <a:solidFill>
              <a:srgbClr val="FFFFFF"/>
            </a:solidFill>
            <a:ln w="3175" cap="flat" cmpd="sng" algn="ctr">
              <a:solidFill>
                <a:schemeClr val="tx1">
                  <a:lumMod val="100000"/>
                  <a:alpha val="1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90500" dist="38100" dir="2700000" algn="tl" rotWithShape="0">
                <a:schemeClr val="tx1">
                  <a:alpha val="1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244DB9F1-56AD-3561-EAF0-EAB47F7978C2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6308988" y="3667788"/>
              <a:ext cx="816016" cy="421988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r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solidFill>
                    <a:srgbClr val="BFBFBF"/>
                  </a:solidFill>
                  <a:latin typeface="+mn-ea"/>
                  <a:cs typeface="+mn-ea"/>
                </a:rPr>
                <a:t>01</a:t>
              </a:r>
              <a:endParaRPr lang="zh-CN" altLang="en-US" sz="2800" dirty="0">
                <a:solidFill>
                  <a:srgbClr val="BFBFBF"/>
                </a:solidFill>
                <a:latin typeface="+mn-ea"/>
                <a:cs typeface="+mn-ea"/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xmlns="" id="{627F1C7B-DF44-575D-4D88-794FBD384CEF}"/>
                </a:ext>
              </a:extLst>
            </p:cNvPr>
            <p:cNvCxnSpPr>
              <a:cxnSpLocks/>
            </p:cNvCxnSpPr>
            <p:nvPr>
              <p:custDataLst>
                <p:tags r:id="rId12"/>
              </p:custDataLst>
            </p:nvPr>
          </p:nvCxnSpPr>
          <p:spPr>
            <a:xfrm>
              <a:off x="5136854" y="3945004"/>
              <a:ext cx="261781" cy="1"/>
            </a:xfrm>
            <a:prstGeom prst="line">
              <a:avLst/>
            </a:prstGeom>
            <a:ln w="28575">
              <a:solidFill>
                <a:srgbClr val="BFBF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0C89CF74-AAAB-0ADD-CEDB-A0D02B5F1410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083794" y="4852338"/>
              <a:ext cx="2024412" cy="1464966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algn="just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dk1">
                      <a:lumMod val="80000"/>
                      <a:lumOff val="20000"/>
                    </a:schemeClr>
                  </a:solidFill>
                  <a:latin typeface="+mn-ea"/>
                  <a:cs typeface="+mn-ea"/>
                </a:rPr>
                <a:t>每个神经元只关注输入数据的局部区域，有效提取局部特征。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F18FAF37-231F-6575-FE94-028EFFE214F7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044867" y="4234546"/>
              <a:ext cx="2024412" cy="398034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noAutofit/>
            </a:bodyPr>
            <a:lstStyle/>
            <a:p>
              <a:pPr algn="just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 dirty="0">
                  <a:solidFill>
                    <a:schemeClr val="accent1"/>
                  </a:solidFill>
                  <a:latin typeface="+mn-ea"/>
                  <a:cs typeface="+mn-ea"/>
                </a:rPr>
                <a:t>局部感受野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587D6642-EBD9-F8B0-434F-9EB094DDFF3E}"/>
              </a:ext>
            </a:extLst>
          </p:cNvPr>
          <p:cNvGrpSpPr/>
          <p:nvPr/>
        </p:nvGrpSpPr>
        <p:grpSpPr>
          <a:xfrm>
            <a:off x="8746985" y="3827530"/>
            <a:ext cx="2736663" cy="2888305"/>
            <a:chOff x="4692410" y="3428999"/>
            <a:chExt cx="2736663" cy="2888305"/>
          </a:xfrm>
        </p:grpSpPr>
        <p:sp>
          <p:nvSpPr>
            <p:cNvPr id="18" name="圆角矩形 9">
              <a:extLst>
                <a:ext uri="{FF2B5EF4-FFF2-40B4-BE49-F238E27FC236}">
                  <a16:creationId xmlns:a16="http://schemas.microsoft.com/office/drawing/2014/main" xmlns="" id="{E1BF1088-C44B-B31C-5D28-3F82DC7EFB56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4692410" y="3428999"/>
              <a:ext cx="2736663" cy="2817109"/>
            </a:xfrm>
            <a:prstGeom prst="roundRect">
              <a:avLst>
                <a:gd name="adj" fmla="val 5500"/>
              </a:avLst>
            </a:prstGeom>
            <a:solidFill>
              <a:srgbClr val="FFFFFF"/>
            </a:solidFill>
            <a:ln w="3175" cap="flat" cmpd="sng" algn="ctr">
              <a:solidFill>
                <a:schemeClr val="tx1">
                  <a:lumMod val="100000"/>
                  <a:alpha val="1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190500" dist="38100" dir="2700000" algn="tl" rotWithShape="0">
                <a:schemeClr val="tx1">
                  <a:alpha val="1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AC35F780-F3E0-819E-DA5A-99929660C863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6308988" y="3667788"/>
              <a:ext cx="816016" cy="421988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r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solidFill>
                    <a:srgbClr val="BFBFBF"/>
                  </a:solidFill>
                  <a:latin typeface="+mn-ea"/>
                  <a:cs typeface="+mn-ea"/>
                </a:rPr>
                <a:t>03</a:t>
              </a:r>
              <a:endParaRPr lang="zh-CN" altLang="en-US" sz="2800" dirty="0">
                <a:solidFill>
                  <a:srgbClr val="BFBFBF"/>
                </a:solidFill>
                <a:latin typeface="+mn-ea"/>
                <a:cs typeface="+mn-ea"/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08A86D64-8DC6-74D3-E496-77A546828EBE}"/>
                </a:ext>
              </a:extLst>
            </p:cNvPr>
            <p:cNvCxnSpPr>
              <a:cxnSpLocks/>
            </p:cNvCxnSpPr>
            <p:nvPr>
              <p:custDataLst>
                <p:tags r:id="rId7"/>
              </p:custDataLst>
            </p:nvPr>
          </p:nvCxnSpPr>
          <p:spPr>
            <a:xfrm>
              <a:off x="5136854" y="3945004"/>
              <a:ext cx="261781" cy="1"/>
            </a:xfrm>
            <a:prstGeom prst="line">
              <a:avLst/>
            </a:prstGeom>
            <a:ln w="28575">
              <a:solidFill>
                <a:srgbClr val="BFBF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9785E60F-51CC-AA45-E071-FB7508EEA14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5083794" y="4852338"/>
              <a:ext cx="2024412" cy="1464966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algn="just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dk1">
                      <a:lumMod val="80000"/>
                      <a:lumOff val="20000"/>
                    </a:schemeClr>
                  </a:solidFill>
                  <a:latin typeface="+mn-ea"/>
                  <a:cs typeface="+mn-ea"/>
                </a:rPr>
                <a:t>通过池化层降低特征维度，增强模型对输入数据变化的鲁棒性。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6C0A9B67-706C-48CE-03EA-704409F0BC8E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5044867" y="4234546"/>
              <a:ext cx="2024412" cy="398034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noAutofit/>
            </a:bodyPr>
            <a:lstStyle/>
            <a:p>
              <a:pPr algn="just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 dirty="0">
                  <a:solidFill>
                    <a:schemeClr val="accent1"/>
                  </a:solidFill>
                  <a:latin typeface="+mn-ea"/>
                  <a:cs typeface="+mn-ea"/>
                </a:rPr>
                <a:t>池化层</a:t>
              </a:r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007F0AB9-2BC4-7E1A-167F-3D5D7B32F8B8}"/>
              </a:ext>
            </a:extLst>
          </p:cNvPr>
          <p:cNvSpPr txBox="1"/>
          <p:nvPr/>
        </p:nvSpPr>
        <p:spPr>
          <a:xfrm>
            <a:off x="1320735" y="3430006"/>
            <a:ext cx="95539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/>
              <a:t>卷积神经网络（</a:t>
            </a:r>
            <a:r>
              <a:rPr lang="en-US" altLang="zh-CN" sz="2000" b="1" dirty="0"/>
              <a:t>CNN</a:t>
            </a:r>
            <a:r>
              <a:rPr lang="zh-CN" altLang="en-US" sz="2000" b="1" dirty="0"/>
              <a:t>）采用卷积核和其他技术（如</a:t>
            </a:r>
            <a:r>
              <a:rPr lang="en-US" altLang="zh-CN" sz="2000" b="1" dirty="0"/>
              <a:t>Dropout</a:t>
            </a:r>
            <a:r>
              <a:rPr lang="zh-CN" altLang="en-US" sz="2000" b="1" dirty="0"/>
              <a:t>和池化）来构造网络层。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BF26BC4-54DD-918F-05EA-D62D9672E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xmlns="" id="{F6A00392-F910-B0DC-3F60-0980181543D5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3.3.2 </a:t>
            </a:r>
            <a:r>
              <a:rPr lang="zh-CN" altLang="en-US" dirty="0"/>
              <a:t>卷积神经网络</a:t>
            </a:r>
          </a:p>
        </p:txBody>
      </p:sp>
      <p:pic>
        <p:nvPicPr>
          <p:cNvPr id="144" name="图形 143">
            <a:extLst>
              <a:ext uri="{FF2B5EF4-FFF2-40B4-BE49-F238E27FC236}">
                <a16:creationId xmlns:a16="http://schemas.microsoft.com/office/drawing/2014/main" xmlns="" id="{C988398E-ED62-24C3-1EF9-489DD0A1AA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317750" y="738497"/>
            <a:ext cx="7112000" cy="2795769"/>
          </a:xfrm>
          <a:prstGeom prst="rect">
            <a:avLst/>
          </a:prstGeom>
        </p:spPr>
      </p:pic>
      <p:pic>
        <p:nvPicPr>
          <p:cNvPr id="147" name="图形 146">
            <a:extLst>
              <a:ext uri="{FF2B5EF4-FFF2-40B4-BE49-F238E27FC236}">
                <a16:creationId xmlns:a16="http://schemas.microsoft.com/office/drawing/2014/main" xmlns="" id="{374E4307-5412-C159-A39A-6F5A9C13CF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054225" y="3629516"/>
            <a:ext cx="7112000" cy="30546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95843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0D9C6C7-996F-B391-1264-0D07028A5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xmlns="" id="{64DC0502-C22F-910F-0BDA-F36AB4797A20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3.3.2 </a:t>
            </a:r>
            <a:r>
              <a:rPr lang="zh-CN" altLang="en-US" dirty="0"/>
              <a:t>卷积神经网络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55D892E3-DEE6-EFF0-BBD1-DC1F7AA239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739"/>
          <a:stretch/>
        </p:blipFill>
        <p:spPr bwMode="auto">
          <a:xfrm>
            <a:off x="2000249" y="784154"/>
            <a:ext cx="8278283" cy="5862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904702141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994E3C7-09E9-4BBF-2838-5A04AE6A0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xmlns="" id="{BC75311C-3120-E385-5633-D0E61BBFAD1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3.3.3 </a:t>
            </a:r>
            <a:r>
              <a:rPr lang="zh-CN" altLang="en-US" dirty="0"/>
              <a:t>循环神经网络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C8F5535-E62B-DB0D-FB87-F9ECB5C80CA5}"/>
              </a:ext>
            </a:extLst>
          </p:cNvPr>
          <p:cNvGrpSpPr/>
          <p:nvPr/>
        </p:nvGrpSpPr>
        <p:grpSpPr>
          <a:xfrm>
            <a:off x="309535" y="794274"/>
            <a:ext cx="11764008" cy="5008970"/>
            <a:chOff x="290751" y="542622"/>
            <a:chExt cx="11764008" cy="5008970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B23E62C8-A046-C627-5E3E-6368AA70CAA8}"/>
                </a:ext>
              </a:extLst>
            </p:cNvPr>
            <p:cNvGrpSpPr/>
            <p:nvPr/>
          </p:nvGrpSpPr>
          <p:grpSpPr>
            <a:xfrm>
              <a:off x="290751" y="542622"/>
              <a:ext cx="11764008" cy="5008970"/>
              <a:chOff x="290751" y="542622"/>
              <a:chExt cx="11764008" cy="5008970"/>
            </a:xfrm>
          </p:grpSpPr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6" name="椭圆 5">
                    <a:extLst>
                      <a:ext uri="{FF2B5EF4-FFF2-40B4-BE49-F238E27FC236}">
                        <a16:creationId xmlns:a16="http://schemas.microsoft.com/office/drawing/2014/main" id="{28C8E191-4AE8-5C76-896D-AE07D1ECA6FD}"/>
                      </a:ext>
                    </a:extLst>
                  </p:cNvPr>
                  <p:cNvSpPr/>
                  <p:nvPr/>
                </p:nvSpPr>
                <p:spPr>
                  <a:xfrm>
                    <a:off x="2355153" y="878635"/>
                    <a:ext cx="686002" cy="699727"/>
                  </a:xfrm>
                  <a:prstGeom prst="ellipse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just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altLang="zh-CN" sz="2400" b="1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𝒚</m:t>
                          </m:r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5" name="椭圆 3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4F6DA02E-6B2A-8ACA-81F5-9F42B64AA5B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55153" y="878635"/>
                    <a:ext cx="686002" cy="699727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1905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xmlns="" id="{7F0BA0E1-09C3-9692-922B-2D3ED2D20A68}"/>
                  </a:ext>
                </a:extLst>
              </p:cNvPr>
              <p:cNvSpPr/>
              <p:nvPr/>
            </p:nvSpPr>
            <p:spPr>
              <a:xfrm>
                <a:off x="2226168" y="2555848"/>
                <a:ext cx="937643" cy="59684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1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RNN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1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Cell</a:t>
                </a:r>
                <a:endParaRPr kumimoji="0" lang="zh-CN" altLang="en-US" sz="2000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8" name="椭圆 7">
                    <a:extLst>
                      <a:ext uri="{FF2B5EF4-FFF2-40B4-BE49-F238E27FC236}">
                        <a16:creationId xmlns:a16="http://schemas.microsoft.com/office/drawing/2014/main" id="{83AB69F8-8E21-CBB2-1E36-200DB85BF847}"/>
                      </a:ext>
                    </a:extLst>
                  </p:cNvPr>
                  <p:cNvSpPr/>
                  <p:nvPr/>
                </p:nvSpPr>
                <p:spPr>
                  <a:xfrm>
                    <a:off x="2355153" y="4134877"/>
                    <a:ext cx="686002" cy="699727"/>
                  </a:xfrm>
                  <a:prstGeom prst="ellipse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just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altLang="zh-CN" sz="2400" b="1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𝒙</m:t>
                          </m:r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6" name="椭圆 6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8B5C154C-8122-20B3-2408-5F7101535C9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55153" y="4134877"/>
                    <a:ext cx="686002" cy="699727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1905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9" name="直接箭头连接符 8">
                <a:extLst>
                  <a:ext uri="{FF2B5EF4-FFF2-40B4-BE49-F238E27FC236}">
                    <a16:creationId xmlns:a16="http://schemas.microsoft.com/office/drawing/2014/main" xmlns="" id="{DBF6B6E9-D40A-FC17-D400-125056D13C42}"/>
                  </a:ext>
                </a:extLst>
              </p:cNvPr>
              <p:cNvCxnSpPr>
                <a:stCxn id="8" idx="0"/>
                <a:endCxn id="7" idx="2"/>
              </p:cNvCxnSpPr>
              <p:nvPr/>
            </p:nvCxnSpPr>
            <p:spPr>
              <a:xfrm flipH="1" flipV="1">
                <a:off x="2694990" y="3152697"/>
                <a:ext cx="3164" cy="9821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箭头连接符 9">
                <a:extLst>
                  <a:ext uri="{FF2B5EF4-FFF2-40B4-BE49-F238E27FC236}">
                    <a16:creationId xmlns:a16="http://schemas.microsoft.com/office/drawing/2014/main" xmlns="" id="{7F26B71A-C35B-BAF6-FDE8-FBF99BC96F4E}"/>
                  </a:ext>
                </a:extLst>
              </p:cNvPr>
              <p:cNvCxnSpPr>
                <a:cxnSpLocks/>
                <a:stCxn id="7" idx="0"/>
                <a:endCxn id="6" idx="4"/>
              </p:cNvCxnSpPr>
              <p:nvPr/>
            </p:nvCxnSpPr>
            <p:spPr>
              <a:xfrm flipV="1">
                <a:off x="2694990" y="1578362"/>
                <a:ext cx="3164" cy="97748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连接符: 肘形 10">
                <a:extLst>
                  <a:ext uri="{FF2B5EF4-FFF2-40B4-BE49-F238E27FC236}">
                    <a16:creationId xmlns:a16="http://schemas.microsoft.com/office/drawing/2014/main" xmlns="" id="{5669D92E-C11A-16C3-25FF-B8FD0F6B22FC}"/>
                  </a:ext>
                </a:extLst>
              </p:cNvPr>
              <p:cNvCxnSpPr>
                <a:stCxn id="7" idx="3"/>
                <a:endCxn id="7" idx="1"/>
              </p:cNvCxnSpPr>
              <p:nvPr/>
            </p:nvCxnSpPr>
            <p:spPr>
              <a:xfrm flipH="1">
                <a:off x="2226168" y="2854273"/>
                <a:ext cx="937643" cy="12700"/>
              </a:xfrm>
              <a:prstGeom prst="bentConnector5">
                <a:avLst>
                  <a:gd name="adj1" fmla="val -60438"/>
                  <a:gd name="adj2" fmla="val -4556921"/>
                  <a:gd name="adj3" fmla="val 159619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xmlns="" id="{AFCAB6BB-B970-A9B2-4D20-575E2D508C9F}"/>
                  </a:ext>
                </a:extLst>
              </p:cNvPr>
              <p:cNvSpPr txBox="1"/>
              <p:nvPr/>
            </p:nvSpPr>
            <p:spPr>
              <a:xfrm>
                <a:off x="4046034" y="2434336"/>
                <a:ext cx="54501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800" b="1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=</a:t>
                </a:r>
                <a:endParaRPr kumimoji="0" lang="zh-CN" altLang="en-US" sz="4800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xmlns="" id="{02A9D81E-579F-DBD4-8064-2B131FA0F1E8}"/>
                  </a:ext>
                </a:extLst>
              </p:cNvPr>
              <p:cNvSpPr/>
              <p:nvPr/>
            </p:nvSpPr>
            <p:spPr>
              <a:xfrm>
                <a:off x="6205711" y="2561836"/>
                <a:ext cx="937643" cy="59684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1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RNN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1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Cell</a:t>
                </a:r>
                <a:endParaRPr kumimoji="0" lang="zh-CN" altLang="en-US" sz="2000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cxnSp>
            <p:nvCxnSpPr>
              <p:cNvPr id="14" name="直接箭头连接符 13">
                <a:extLst>
                  <a:ext uri="{FF2B5EF4-FFF2-40B4-BE49-F238E27FC236}">
                    <a16:creationId xmlns:a16="http://schemas.microsoft.com/office/drawing/2014/main" xmlns="" id="{453850D9-47FB-26B9-8840-7635B2A64043}"/>
                  </a:ext>
                </a:extLst>
              </p:cNvPr>
              <p:cNvCxnSpPr>
                <a:stCxn id="33" idx="0"/>
                <a:endCxn id="13" idx="2"/>
              </p:cNvCxnSpPr>
              <p:nvPr/>
            </p:nvCxnSpPr>
            <p:spPr>
              <a:xfrm flipV="1">
                <a:off x="6672076" y="3158685"/>
                <a:ext cx="2457" cy="97619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箭头连接符 14">
                <a:extLst>
                  <a:ext uri="{FF2B5EF4-FFF2-40B4-BE49-F238E27FC236}">
                    <a16:creationId xmlns:a16="http://schemas.microsoft.com/office/drawing/2014/main" xmlns="" id="{2345F8FC-1EEE-B0D6-C63A-1C0480A4A52C}"/>
                  </a:ext>
                </a:extLst>
              </p:cNvPr>
              <p:cNvCxnSpPr>
                <a:cxnSpLocks/>
                <a:stCxn id="13" idx="0"/>
                <a:endCxn id="27" idx="4"/>
              </p:cNvCxnSpPr>
              <p:nvPr/>
            </p:nvCxnSpPr>
            <p:spPr>
              <a:xfrm flipH="1" flipV="1">
                <a:off x="6672076" y="1578362"/>
                <a:ext cx="2457" cy="98347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="" id="{F9725EA9-FDE4-EDFA-8489-5F3853B148DF}"/>
                  </a:ext>
                </a:extLst>
              </p:cNvPr>
              <p:cNvSpPr/>
              <p:nvPr/>
            </p:nvSpPr>
            <p:spPr>
              <a:xfrm>
                <a:off x="7962376" y="2561836"/>
                <a:ext cx="937643" cy="59684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1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RNN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1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Cell</a:t>
                </a:r>
                <a:endParaRPr kumimoji="0" lang="zh-CN" altLang="en-US" sz="2000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cxnSp>
            <p:nvCxnSpPr>
              <p:cNvPr id="17" name="直接箭头连接符 16">
                <a:extLst>
                  <a:ext uri="{FF2B5EF4-FFF2-40B4-BE49-F238E27FC236}">
                    <a16:creationId xmlns:a16="http://schemas.microsoft.com/office/drawing/2014/main" xmlns="" id="{2633ED35-08E8-515C-53A1-7F02B9C78CC7}"/>
                  </a:ext>
                </a:extLst>
              </p:cNvPr>
              <p:cNvCxnSpPr>
                <a:stCxn id="35" idx="0"/>
                <a:endCxn id="16" idx="2"/>
              </p:cNvCxnSpPr>
              <p:nvPr/>
            </p:nvCxnSpPr>
            <p:spPr>
              <a:xfrm flipV="1">
                <a:off x="8429969" y="3158685"/>
                <a:ext cx="1229" cy="97810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箭头连接符 17">
                <a:extLst>
                  <a:ext uri="{FF2B5EF4-FFF2-40B4-BE49-F238E27FC236}">
                    <a16:creationId xmlns:a16="http://schemas.microsoft.com/office/drawing/2014/main" xmlns="" id="{8530AA6B-109E-CB8D-4588-6DC4A3DC3467}"/>
                  </a:ext>
                </a:extLst>
              </p:cNvPr>
              <p:cNvCxnSpPr>
                <a:cxnSpLocks/>
                <a:stCxn id="16" idx="0"/>
                <a:endCxn id="29" idx="4"/>
              </p:cNvCxnSpPr>
              <p:nvPr/>
            </p:nvCxnSpPr>
            <p:spPr>
              <a:xfrm flipH="1" flipV="1">
                <a:off x="8425576" y="1572372"/>
                <a:ext cx="5622" cy="98946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xmlns="" id="{3A886BB6-565D-9304-20C4-FC5853BBC66B}"/>
                  </a:ext>
                </a:extLst>
              </p:cNvPr>
              <p:cNvSpPr/>
              <p:nvPr/>
            </p:nvSpPr>
            <p:spPr>
              <a:xfrm>
                <a:off x="9719041" y="2561836"/>
                <a:ext cx="937643" cy="59684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1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RNN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1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Cell</a:t>
                </a:r>
                <a:endParaRPr kumimoji="0" lang="zh-CN" altLang="en-US" sz="2000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cxnSp>
            <p:nvCxnSpPr>
              <p:cNvPr id="20" name="直接箭头连接符 19">
                <a:extLst>
                  <a:ext uri="{FF2B5EF4-FFF2-40B4-BE49-F238E27FC236}">
                    <a16:creationId xmlns:a16="http://schemas.microsoft.com/office/drawing/2014/main" xmlns="" id="{945E9966-D845-7F2F-75D7-32E64F9E655B}"/>
                  </a:ext>
                </a:extLst>
              </p:cNvPr>
              <p:cNvCxnSpPr>
                <a:stCxn id="37" idx="0"/>
                <a:endCxn id="19" idx="2"/>
              </p:cNvCxnSpPr>
              <p:nvPr/>
            </p:nvCxnSpPr>
            <p:spPr>
              <a:xfrm flipH="1" flipV="1">
                <a:off x="10187863" y="3158685"/>
                <a:ext cx="8488" cy="9650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箭头连接符 20">
                <a:extLst>
                  <a:ext uri="{FF2B5EF4-FFF2-40B4-BE49-F238E27FC236}">
                    <a16:creationId xmlns:a16="http://schemas.microsoft.com/office/drawing/2014/main" xmlns="" id="{E662BD4A-1DD9-F788-9F41-9ADC9F1E1102}"/>
                  </a:ext>
                </a:extLst>
              </p:cNvPr>
              <p:cNvCxnSpPr>
                <a:cxnSpLocks/>
                <a:stCxn id="19" idx="0"/>
                <a:endCxn id="31" idx="4"/>
              </p:cNvCxnSpPr>
              <p:nvPr/>
            </p:nvCxnSpPr>
            <p:spPr>
              <a:xfrm flipH="1" flipV="1">
                <a:off x="10181754" y="1566382"/>
                <a:ext cx="6109" cy="99545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xmlns="" id="{2FCFCDC1-822A-65CF-76DD-C6BA02236724}"/>
                  </a:ext>
                </a:extLst>
              </p:cNvPr>
              <p:cNvSpPr txBox="1"/>
              <p:nvPr/>
            </p:nvSpPr>
            <p:spPr>
              <a:xfrm>
                <a:off x="290751" y="4232705"/>
                <a:ext cx="1447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输入层</a:t>
                </a: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xmlns="" id="{D906BEAB-7DBB-AFFD-D8C7-A2D987C18C4F}"/>
                  </a:ext>
                </a:extLst>
              </p:cNvPr>
              <p:cNvSpPr txBox="1"/>
              <p:nvPr/>
            </p:nvSpPr>
            <p:spPr>
              <a:xfrm>
                <a:off x="290751" y="2525070"/>
                <a:ext cx="1447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隐藏层</a:t>
                </a: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xmlns="" id="{A9F40857-7CF7-37CA-4C90-AD904AFEE62E}"/>
                  </a:ext>
                </a:extLst>
              </p:cNvPr>
              <p:cNvSpPr txBox="1"/>
              <p:nvPr/>
            </p:nvSpPr>
            <p:spPr>
              <a:xfrm>
                <a:off x="290751" y="997665"/>
                <a:ext cx="1447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输出层</a:t>
                </a:r>
              </a:p>
            </p:txBody>
          </p: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25" name="文本框 24">
                    <a:extLst>
                      <a:ext uri="{FF2B5EF4-FFF2-40B4-BE49-F238E27FC236}">
                        <a16:creationId xmlns:a16="http://schemas.microsoft.com/office/drawing/2014/main" id="{1C0A1EC3-CD3B-B9C3-C041-1EC4330E6A43}"/>
                      </a:ext>
                    </a:extLst>
                  </p:cNvPr>
                  <p:cNvSpPr txBox="1"/>
                  <p:nvPr/>
                </p:nvSpPr>
                <p:spPr>
                  <a:xfrm>
                    <a:off x="3206274" y="2371182"/>
                    <a:ext cx="27090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altLang="zh-CN" sz="2400" b="1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𝒉</m:t>
                          </m:r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062" name="文本框 1061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251CBE62-7CDA-8CAE-DCB8-A059DE04421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06274" y="2371182"/>
                    <a:ext cx="270907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29545" r="-27273" b="-10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xmlns="" id="{99324890-1327-735B-48CA-7EBE8B2ED0E0}"/>
                  </a:ext>
                </a:extLst>
              </p:cNvPr>
              <p:cNvSpPr txBox="1"/>
              <p:nvPr/>
            </p:nvSpPr>
            <p:spPr>
              <a:xfrm>
                <a:off x="3920374" y="2355793"/>
                <a:ext cx="78833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1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展开</a:t>
                </a:r>
              </a:p>
            </p:txBody>
          </p:sp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xmlns="" id="{3318E12E-8007-C3AD-8062-B81F039EE266}"/>
                  </a:ext>
                </a:extLst>
              </p:cNvPr>
              <p:cNvSpPr/>
              <p:nvPr/>
            </p:nvSpPr>
            <p:spPr>
              <a:xfrm>
                <a:off x="6329075" y="878635"/>
                <a:ext cx="686002" cy="699727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1" i="0" u="none" strike="noStrike" kern="1200" cap="none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28" name="文本框 27">
                    <a:extLst>
                      <a:ext uri="{FF2B5EF4-FFF2-40B4-BE49-F238E27FC236}">
                        <a16:creationId xmlns:a16="http://schemas.microsoft.com/office/drawing/2014/main" id="{4A1F35ED-E7C1-0438-CF51-B74A74B6E1B3}"/>
                      </a:ext>
                    </a:extLst>
                  </p:cNvPr>
                  <p:cNvSpPr txBox="1"/>
                  <p:nvPr/>
                </p:nvSpPr>
                <p:spPr>
                  <a:xfrm>
                    <a:off x="6353206" y="1037843"/>
                    <a:ext cx="666785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𝒚</m:t>
                              </m:r>
                            </m:e>
                            <m:sub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𝒕</m:t>
                              </m:r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𝟏</m:t>
                              </m:r>
                            </m:sub>
                          </m:sSub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069" name="文本框 1068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51C19F1C-5555-0A30-F8A8-3EB5F800C0E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53206" y="1037843"/>
                    <a:ext cx="666785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0000" r="-4545" b="-27869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xmlns="" id="{AEA3160A-34E7-D447-480A-FD50D1B92FF7}"/>
                  </a:ext>
                </a:extLst>
              </p:cNvPr>
              <p:cNvSpPr/>
              <p:nvPr/>
            </p:nvSpPr>
            <p:spPr>
              <a:xfrm>
                <a:off x="8082575" y="872645"/>
                <a:ext cx="686002" cy="699727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1" i="0" u="none" strike="noStrike" kern="1200" cap="none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30" name="文本框 29">
                    <a:extLst>
                      <a:ext uri="{FF2B5EF4-FFF2-40B4-BE49-F238E27FC236}">
                        <a16:creationId xmlns:a16="http://schemas.microsoft.com/office/drawing/2014/main" id="{604207C1-D151-4B0A-AFDA-CE40265D7708}"/>
                      </a:ext>
                    </a:extLst>
                  </p:cNvPr>
                  <p:cNvSpPr txBox="1"/>
                  <p:nvPr/>
                </p:nvSpPr>
                <p:spPr>
                  <a:xfrm>
                    <a:off x="8239733" y="1031853"/>
                    <a:ext cx="365356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𝒚</m:t>
                              </m:r>
                            </m:e>
                            <m:sub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𝒕</m:t>
                              </m:r>
                            </m:sub>
                          </m:sSub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070" name="文本框 1069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F8B26311-6524-9A6E-C076-756B7643C37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239733" y="1031853"/>
                    <a:ext cx="365356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21667" r="-6667" b="-27869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xmlns="" id="{DF9EEA0B-C4B7-1226-1DA6-4BADC9BDB202}"/>
                  </a:ext>
                </a:extLst>
              </p:cNvPr>
              <p:cNvSpPr/>
              <p:nvPr/>
            </p:nvSpPr>
            <p:spPr>
              <a:xfrm>
                <a:off x="9838753" y="866655"/>
                <a:ext cx="686002" cy="699727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1" i="0" u="none" strike="noStrike" kern="1200" cap="none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32" name="文本框 31">
                    <a:extLst>
                      <a:ext uri="{FF2B5EF4-FFF2-40B4-BE49-F238E27FC236}">
                        <a16:creationId xmlns:a16="http://schemas.microsoft.com/office/drawing/2014/main" id="{2B4AAB90-5F37-B437-9C39-AEB1024D3E5B}"/>
                      </a:ext>
                    </a:extLst>
                  </p:cNvPr>
                  <p:cNvSpPr txBox="1"/>
                  <p:nvPr/>
                </p:nvSpPr>
                <p:spPr>
                  <a:xfrm>
                    <a:off x="9866998" y="1024571"/>
                    <a:ext cx="658706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>
                    <a:defPPr>
                      <a:defRPr lang="zh-CN"/>
                    </a:defPPr>
                    <a:lvl1pPr marR="0" lvl="0" indent="0" fontAlgn="auto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kumimoji="0" sz="2400" b="0" i="1" u="none" strike="noStrike" cap="none" spc="0" normalizeH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altLang="zh-CN" b="1" i="1" smtClean="0"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  <m:r>
                                <a:rPr lang="en-US" altLang="zh-CN" b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b="1" dirty="0"/>
                  </a:p>
                </p:txBody>
              </p:sp>
            </mc:Choice>
            <mc:Fallback>
              <p:sp>
                <p:nvSpPr>
                  <p:cNvPr id="1071" name="文本框 1070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B7A57B80-15B6-E6D6-254A-805162FDB3B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866998" y="1024571"/>
                    <a:ext cx="658706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12037" r="-5556" b="-29508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xmlns="" id="{2202472E-8FEA-99FE-5723-0B73544D3F7B}"/>
                  </a:ext>
                </a:extLst>
              </p:cNvPr>
              <p:cNvSpPr/>
              <p:nvPr/>
            </p:nvSpPr>
            <p:spPr>
              <a:xfrm>
                <a:off x="6329075" y="4134876"/>
                <a:ext cx="686002" cy="699727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1" i="0" u="none" strike="noStrike" kern="1200" cap="none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34" name="文本框 33">
                    <a:extLst>
                      <a:ext uri="{FF2B5EF4-FFF2-40B4-BE49-F238E27FC236}">
                        <a16:creationId xmlns:a16="http://schemas.microsoft.com/office/drawing/2014/main" id="{577186DE-5635-6FFB-E78C-9FB92438F597}"/>
                      </a:ext>
                    </a:extLst>
                  </p:cNvPr>
                  <p:cNvSpPr txBox="1"/>
                  <p:nvPr/>
                </p:nvSpPr>
                <p:spPr>
                  <a:xfrm>
                    <a:off x="6329075" y="4290062"/>
                    <a:ext cx="656975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</m:e>
                            <m:sub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𝒕</m:t>
                              </m:r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𝟏</m:t>
                              </m:r>
                            </m:sub>
                          </m:sSub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072" name="文本框 1071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E3595E89-7CA7-D9DA-A31D-38AB09D9546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29075" y="4290062"/>
                    <a:ext cx="656975" cy="36933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6481" r="-4630" b="-18333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xmlns="" id="{FF088B48-3787-DE13-9220-96A8BF567654}"/>
                  </a:ext>
                </a:extLst>
              </p:cNvPr>
              <p:cNvSpPr/>
              <p:nvPr/>
            </p:nvSpPr>
            <p:spPr>
              <a:xfrm>
                <a:off x="8086968" y="4136791"/>
                <a:ext cx="686002" cy="699727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1" i="0" u="none" strike="noStrike" kern="1200" cap="none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36" name="文本框 35">
                    <a:extLst>
                      <a:ext uri="{FF2B5EF4-FFF2-40B4-BE49-F238E27FC236}">
                        <a16:creationId xmlns:a16="http://schemas.microsoft.com/office/drawing/2014/main" id="{D8463145-6AFA-EA7D-22AB-39F5FA6B845F}"/>
                      </a:ext>
                    </a:extLst>
                  </p:cNvPr>
                  <p:cNvSpPr txBox="1"/>
                  <p:nvPr/>
                </p:nvSpPr>
                <p:spPr>
                  <a:xfrm>
                    <a:off x="8247291" y="4301988"/>
                    <a:ext cx="363625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</m:e>
                            <m:sub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𝒕</m:t>
                              </m:r>
                            </m:sub>
                          </m:sSub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073" name="文本框 1072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42156B3B-8BA3-A6B4-1957-AFD6AABF108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247291" y="4301988"/>
                    <a:ext cx="363625" cy="36933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0000" r="-6667" b="-16667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7" name="椭圆 36">
                <a:extLst>
                  <a:ext uri="{FF2B5EF4-FFF2-40B4-BE49-F238E27FC236}">
                    <a16:creationId xmlns:a16="http://schemas.microsoft.com/office/drawing/2014/main" xmlns="" id="{F1EC03FF-BC4F-9D14-BC0D-192F8FE722BB}"/>
                  </a:ext>
                </a:extLst>
              </p:cNvPr>
              <p:cNvSpPr/>
              <p:nvPr/>
            </p:nvSpPr>
            <p:spPr>
              <a:xfrm>
                <a:off x="9853350" y="4123686"/>
                <a:ext cx="686002" cy="699727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1" i="0" u="none" strike="noStrike" kern="1200" cap="none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38" name="文本框 37">
                    <a:extLst>
                      <a:ext uri="{FF2B5EF4-FFF2-40B4-BE49-F238E27FC236}">
                        <a16:creationId xmlns:a16="http://schemas.microsoft.com/office/drawing/2014/main" id="{C3D70CC0-D395-3214-4C9B-2D4844DFA6F3}"/>
                      </a:ext>
                    </a:extLst>
                  </p:cNvPr>
                  <p:cNvSpPr txBox="1"/>
                  <p:nvPr/>
                </p:nvSpPr>
                <p:spPr>
                  <a:xfrm>
                    <a:off x="9866998" y="4278872"/>
                    <a:ext cx="658706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𝒙</m:t>
                              </m:r>
                            </m:e>
                            <m:sub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𝒕</m:t>
                              </m:r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𝟏</m:t>
                              </m:r>
                            </m:sub>
                          </m:sSub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074" name="文本框 1073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2B515FAE-85C9-D222-F028-50581239916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866998" y="4278872"/>
                    <a:ext cx="658706" cy="369332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5556" r="-4630" b="-16393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9" name="直接箭头连接符 38">
                <a:extLst>
                  <a:ext uri="{FF2B5EF4-FFF2-40B4-BE49-F238E27FC236}">
                    <a16:creationId xmlns:a16="http://schemas.microsoft.com/office/drawing/2014/main" xmlns="" id="{04708FCF-83E2-545B-84D3-FCA7E808B82E}"/>
                  </a:ext>
                </a:extLst>
              </p:cNvPr>
              <p:cNvCxnSpPr>
                <a:stCxn id="13" idx="3"/>
                <a:endCxn id="16" idx="1"/>
              </p:cNvCxnSpPr>
              <p:nvPr/>
            </p:nvCxnSpPr>
            <p:spPr>
              <a:xfrm>
                <a:off x="7143354" y="2860261"/>
                <a:ext cx="81902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箭头连接符 39">
                <a:extLst>
                  <a:ext uri="{FF2B5EF4-FFF2-40B4-BE49-F238E27FC236}">
                    <a16:creationId xmlns:a16="http://schemas.microsoft.com/office/drawing/2014/main" xmlns="" id="{764C26D5-BB72-330C-2B3A-770A0994C7AE}"/>
                  </a:ext>
                </a:extLst>
              </p:cNvPr>
              <p:cNvCxnSpPr>
                <a:stCxn id="16" idx="3"/>
                <a:endCxn id="19" idx="1"/>
              </p:cNvCxnSpPr>
              <p:nvPr/>
            </p:nvCxnSpPr>
            <p:spPr>
              <a:xfrm>
                <a:off x="8900019" y="2860261"/>
                <a:ext cx="819022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箭头连接符 40">
                <a:extLst>
                  <a:ext uri="{FF2B5EF4-FFF2-40B4-BE49-F238E27FC236}">
                    <a16:creationId xmlns:a16="http://schemas.microsoft.com/office/drawing/2014/main" xmlns="" id="{74B98EF9-63B4-AF78-0955-7F1EF3E7115C}"/>
                  </a:ext>
                </a:extLst>
              </p:cNvPr>
              <p:cNvCxnSpPr>
                <a:cxnSpLocks/>
                <a:stCxn id="19" idx="3"/>
              </p:cNvCxnSpPr>
              <p:nvPr/>
            </p:nvCxnSpPr>
            <p:spPr>
              <a:xfrm flipV="1">
                <a:off x="10656684" y="2849834"/>
                <a:ext cx="1009510" cy="1042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42" name="文本框 41">
                    <a:extLst>
                      <a:ext uri="{FF2B5EF4-FFF2-40B4-BE49-F238E27FC236}">
                        <a16:creationId xmlns:a16="http://schemas.microsoft.com/office/drawing/2014/main" id="{786DA17D-0605-0F04-47BB-59E4E449AA47}"/>
                      </a:ext>
                    </a:extLst>
                  </p:cNvPr>
                  <p:cNvSpPr txBox="1"/>
                  <p:nvPr/>
                </p:nvSpPr>
                <p:spPr>
                  <a:xfrm>
                    <a:off x="9087974" y="2263751"/>
                    <a:ext cx="374654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𝒉</m:t>
                              </m:r>
                            </m:e>
                            <m:sub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𝒕</m:t>
                              </m:r>
                            </m:sub>
                          </m:sSub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082" name="文本框 1081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2AC2D436-BEFA-AA63-959B-D86510FDEFB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87974" y="2263751"/>
                    <a:ext cx="374654" cy="369332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21311" r="-8197" b="-1475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43" name="文本框 42">
                    <a:extLst>
                      <a:ext uri="{FF2B5EF4-FFF2-40B4-BE49-F238E27FC236}">
                        <a16:creationId xmlns:a16="http://schemas.microsoft.com/office/drawing/2014/main" id="{23FC8088-80DA-6B9D-FFBC-5E2BD6AA87E6}"/>
                      </a:ext>
                    </a:extLst>
                  </p:cNvPr>
                  <p:cNvSpPr txBox="1"/>
                  <p:nvPr/>
                </p:nvSpPr>
                <p:spPr>
                  <a:xfrm>
                    <a:off x="7226659" y="2263751"/>
                    <a:ext cx="676403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𝒉</m:t>
                              </m:r>
                            </m:e>
                            <m:sub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𝒕</m:t>
                              </m:r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𝟏</m:t>
                              </m:r>
                            </m:sub>
                          </m:sSub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083" name="文本框 1082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7073D037-88F8-DE4B-5A5C-08B0A0D85C1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26659" y="2263751"/>
                    <a:ext cx="676403" cy="36933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9910" r="-4505" b="-1639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44" name="文本框 43">
                    <a:extLst>
                      <a:ext uri="{FF2B5EF4-FFF2-40B4-BE49-F238E27FC236}">
                        <a16:creationId xmlns:a16="http://schemas.microsoft.com/office/drawing/2014/main" id="{94E9D877-FDB6-A95A-FB89-43A92B12EBFE}"/>
                      </a:ext>
                    </a:extLst>
                  </p:cNvPr>
                  <p:cNvSpPr txBox="1"/>
                  <p:nvPr/>
                </p:nvSpPr>
                <p:spPr>
                  <a:xfrm>
                    <a:off x="10739246" y="2263751"/>
                    <a:ext cx="676403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𝒉</m:t>
                              </m:r>
                            </m:e>
                            <m:sub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𝒕</m:t>
                              </m:r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𝟏</m:t>
                              </m:r>
                            </m:sub>
                          </m:sSub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084" name="文本框 1083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75412269-9ED2-DEDA-4C5F-5509F46D4EE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739246" y="2263751"/>
                    <a:ext cx="676403" cy="369332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10811" r="-4505" b="-1639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45" name="文本框 44">
                    <a:extLst>
                      <a:ext uri="{FF2B5EF4-FFF2-40B4-BE49-F238E27FC236}">
                        <a16:creationId xmlns:a16="http://schemas.microsoft.com/office/drawing/2014/main" id="{BADFE375-EF8E-7405-D8B2-FCF6C0B99A49}"/>
                      </a:ext>
                    </a:extLst>
                  </p:cNvPr>
                  <p:cNvSpPr txBox="1"/>
                  <p:nvPr/>
                </p:nvSpPr>
                <p:spPr>
                  <a:xfrm>
                    <a:off x="2714975" y="1645642"/>
                    <a:ext cx="287066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altLang="zh-CN" sz="2400" b="1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𝑽</m:t>
                          </m:r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098" name="文本框 1097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17104DD5-133C-FB59-0C84-4D3AAC51216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14975" y="1645642"/>
                    <a:ext cx="287066" cy="369332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21277" r="-21277" b="-655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46" name="文本框 45">
                    <a:extLst>
                      <a:ext uri="{FF2B5EF4-FFF2-40B4-BE49-F238E27FC236}">
                        <a16:creationId xmlns:a16="http://schemas.microsoft.com/office/drawing/2014/main" id="{3F8051F0-1E6A-BA24-40C8-2ADB96695492}"/>
                      </a:ext>
                    </a:extLst>
                  </p:cNvPr>
                  <p:cNvSpPr txBox="1"/>
                  <p:nvPr/>
                </p:nvSpPr>
                <p:spPr>
                  <a:xfrm>
                    <a:off x="2714975" y="3617736"/>
                    <a:ext cx="302582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altLang="zh-CN" sz="2400" b="1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𝑼</m:t>
                          </m:r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099" name="文本框 1098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C1CAC113-03E0-9808-C371-D425D5F51BF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14975" y="3617736"/>
                    <a:ext cx="302582" cy="369332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20000" r="-22000" b="-819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47" name="文本框 46">
                    <a:extLst>
                      <a:ext uri="{FF2B5EF4-FFF2-40B4-BE49-F238E27FC236}">
                        <a16:creationId xmlns:a16="http://schemas.microsoft.com/office/drawing/2014/main" id="{6B94F1D2-1E49-18C2-A037-2F9CB7A38C50}"/>
                      </a:ext>
                    </a:extLst>
                  </p:cNvPr>
                  <p:cNvSpPr txBox="1"/>
                  <p:nvPr/>
                </p:nvSpPr>
                <p:spPr>
                  <a:xfrm>
                    <a:off x="6685311" y="1625821"/>
                    <a:ext cx="287066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altLang="zh-CN" sz="2400" b="1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𝑽</m:t>
                          </m:r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100" name="文本框 1099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DA2DE79D-2E72-776D-E2BE-DBEA2CE6C87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85311" y="1625821"/>
                    <a:ext cx="287066" cy="369332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23404" r="-19149" b="-833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48" name="文本框 47">
                    <a:extLst>
                      <a:ext uri="{FF2B5EF4-FFF2-40B4-BE49-F238E27FC236}">
                        <a16:creationId xmlns:a16="http://schemas.microsoft.com/office/drawing/2014/main" id="{3A3531AD-DE00-19F2-8795-F227728A4454}"/>
                      </a:ext>
                    </a:extLst>
                  </p:cNvPr>
                  <p:cNvSpPr txBox="1"/>
                  <p:nvPr/>
                </p:nvSpPr>
                <p:spPr>
                  <a:xfrm>
                    <a:off x="8443588" y="1628324"/>
                    <a:ext cx="287066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altLang="zh-CN" sz="2400" b="1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𝑽</m:t>
                          </m:r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101" name="文本框 1100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6BDBC210-5E34-0EB9-CA4F-D1E301B52EC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43588" y="1628324"/>
                    <a:ext cx="287066" cy="369332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l="-21277" r="-21277" b="-819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49" name="文本框 48">
                    <a:extLst>
                      <a:ext uri="{FF2B5EF4-FFF2-40B4-BE49-F238E27FC236}">
                        <a16:creationId xmlns:a16="http://schemas.microsoft.com/office/drawing/2014/main" id="{A56F255B-6786-0EA5-E12E-EA03A7FEF82D}"/>
                      </a:ext>
                    </a:extLst>
                  </p:cNvPr>
                  <p:cNvSpPr txBox="1"/>
                  <p:nvPr/>
                </p:nvSpPr>
                <p:spPr>
                  <a:xfrm>
                    <a:off x="10197820" y="1625821"/>
                    <a:ext cx="287066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altLang="zh-CN" sz="2400" b="1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𝑽</m:t>
                          </m:r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102" name="文本框 1101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C4DFED81-019E-A59C-168D-3CA987450FD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197820" y="1625821"/>
                    <a:ext cx="287066" cy="369332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 l="-23404" r="-19149" b="-833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50" name="文本框 49">
                    <a:extLst>
                      <a:ext uri="{FF2B5EF4-FFF2-40B4-BE49-F238E27FC236}">
                        <a16:creationId xmlns:a16="http://schemas.microsoft.com/office/drawing/2014/main" id="{5EB0D69E-F919-702A-6541-CAF76E0082CC}"/>
                      </a:ext>
                    </a:extLst>
                  </p:cNvPr>
                  <p:cNvSpPr txBox="1"/>
                  <p:nvPr/>
                </p:nvSpPr>
                <p:spPr>
                  <a:xfrm>
                    <a:off x="6688219" y="3641185"/>
                    <a:ext cx="302582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altLang="zh-CN" sz="2400" b="1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𝑼</m:t>
                          </m:r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103" name="文本框 1102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A07CC7D8-0C2F-9E6E-CB46-E9D36420C9E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88219" y="3641185"/>
                    <a:ext cx="302582" cy="369332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 l="-20000" r="-22000" b="-819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51" name="文本框 50">
                    <a:extLst>
                      <a:ext uri="{FF2B5EF4-FFF2-40B4-BE49-F238E27FC236}">
                        <a16:creationId xmlns:a16="http://schemas.microsoft.com/office/drawing/2014/main" id="{6077589A-DA32-BB79-271F-8567288518A7}"/>
                      </a:ext>
                    </a:extLst>
                  </p:cNvPr>
                  <p:cNvSpPr txBox="1"/>
                  <p:nvPr/>
                </p:nvSpPr>
                <p:spPr>
                  <a:xfrm>
                    <a:off x="8446663" y="3640701"/>
                    <a:ext cx="302582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altLang="zh-CN" sz="2400" b="1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𝑼</m:t>
                          </m:r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104" name="文本框 1103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A61E5F90-14A9-BDBC-5A0B-DD2C33608F9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46663" y="3640701"/>
                    <a:ext cx="302582" cy="369332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 l="-22449" r="-22449" b="-819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52" name="文本框 51">
                    <a:extLst>
                      <a:ext uri="{FF2B5EF4-FFF2-40B4-BE49-F238E27FC236}">
                        <a16:creationId xmlns:a16="http://schemas.microsoft.com/office/drawing/2014/main" id="{CD830037-833C-E497-D7A1-98F33D785A3D}"/>
                      </a:ext>
                    </a:extLst>
                  </p:cNvPr>
                  <p:cNvSpPr txBox="1"/>
                  <p:nvPr/>
                </p:nvSpPr>
                <p:spPr>
                  <a:xfrm>
                    <a:off x="10212215" y="3640701"/>
                    <a:ext cx="302582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altLang="zh-CN" sz="2400" b="1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𝑼</m:t>
                          </m:r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105" name="文本框 1104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E806276A-8DBD-7A57-72B7-27B53B75853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12215" y="3640701"/>
                    <a:ext cx="302582" cy="369332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 l="-20000" r="-22000" b="-819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53" name="文本框 52">
                    <a:extLst>
                      <a:ext uri="{FF2B5EF4-FFF2-40B4-BE49-F238E27FC236}">
                        <a16:creationId xmlns:a16="http://schemas.microsoft.com/office/drawing/2014/main" id="{B2C82540-E9D1-F64F-0269-A5BADDFF0630}"/>
                      </a:ext>
                    </a:extLst>
                  </p:cNvPr>
                  <p:cNvSpPr txBox="1"/>
                  <p:nvPr/>
                </p:nvSpPr>
                <p:spPr>
                  <a:xfrm>
                    <a:off x="7395698" y="2968031"/>
                    <a:ext cx="388761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altLang="zh-CN" sz="2400" b="1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𝑾</m:t>
                          </m:r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106" name="文本框 1105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F6E018AA-C612-95B3-39BE-672CFAC8D90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95698" y="2968031"/>
                    <a:ext cx="388761" cy="369332"/>
                  </a:xfrm>
                  <a:prstGeom prst="rect">
                    <a:avLst/>
                  </a:prstGeom>
                  <a:blipFill>
                    <a:blip r:embed="rId25"/>
                    <a:stretch>
                      <a:fillRect l="-15625" r="-15625" b="-833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54" name="文本框 53">
                    <a:extLst>
                      <a:ext uri="{FF2B5EF4-FFF2-40B4-BE49-F238E27FC236}">
                        <a16:creationId xmlns:a16="http://schemas.microsoft.com/office/drawing/2014/main" id="{AF9D8726-3DED-1511-3670-AFFDDDCEAE29}"/>
                      </a:ext>
                    </a:extLst>
                  </p:cNvPr>
                  <p:cNvSpPr txBox="1"/>
                  <p:nvPr/>
                </p:nvSpPr>
                <p:spPr>
                  <a:xfrm>
                    <a:off x="9115149" y="2968031"/>
                    <a:ext cx="388761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altLang="zh-CN" sz="2400" b="1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𝑾</m:t>
                          </m:r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107" name="文本框 1106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0FDDCA30-3FB7-E157-7258-B40B90A3087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115149" y="2968031"/>
                    <a:ext cx="388761" cy="369332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 l="-15625" r="-15625" b="-833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55" name="文本框 54">
                    <a:extLst>
                      <a:ext uri="{FF2B5EF4-FFF2-40B4-BE49-F238E27FC236}">
                        <a16:creationId xmlns:a16="http://schemas.microsoft.com/office/drawing/2014/main" id="{2FFB9849-286F-0356-EDD4-640DBC3D19B1}"/>
                      </a:ext>
                    </a:extLst>
                  </p:cNvPr>
                  <p:cNvSpPr txBox="1"/>
                  <p:nvPr/>
                </p:nvSpPr>
                <p:spPr>
                  <a:xfrm>
                    <a:off x="10880304" y="2974019"/>
                    <a:ext cx="388761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altLang="zh-CN" sz="2400" b="1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𝑾</m:t>
                          </m:r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108" name="文本框 1107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4F288C1B-4C70-1FDB-06FE-B4812EBC1A0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880304" y="2974019"/>
                    <a:ext cx="388761" cy="369332"/>
                  </a:xfrm>
                  <a:prstGeom prst="rect">
                    <a:avLst/>
                  </a:prstGeom>
                  <a:blipFill>
                    <a:blip r:embed="rId27"/>
                    <a:stretch>
                      <a:fillRect l="-17188" r="-14063" b="-833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6" name="直接箭头连接符 55">
                <a:extLst>
                  <a:ext uri="{FF2B5EF4-FFF2-40B4-BE49-F238E27FC236}">
                    <a16:creationId xmlns:a16="http://schemas.microsoft.com/office/drawing/2014/main" xmlns="" id="{14ED8261-C803-B63A-5ADC-C44B64D3F5B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93745" y="2839407"/>
                <a:ext cx="1009510" cy="1042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57" name="文本框 56">
                    <a:extLst>
                      <a:ext uri="{FF2B5EF4-FFF2-40B4-BE49-F238E27FC236}">
                        <a16:creationId xmlns:a16="http://schemas.microsoft.com/office/drawing/2014/main" id="{5583DF45-55FF-3601-AD4D-6E2C68CF1CD3}"/>
                      </a:ext>
                    </a:extLst>
                  </p:cNvPr>
                  <p:cNvSpPr txBox="1"/>
                  <p:nvPr/>
                </p:nvSpPr>
                <p:spPr>
                  <a:xfrm>
                    <a:off x="5365480" y="2263751"/>
                    <a:ext cx="676403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𝒉</m:t>
                              </m:r>
                            </m:e>
                            <m:sub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𝒕</m:t>
                              </m:r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en-US" altLang="zh-CN" sz="2400" b="1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𝟐</m:t>
                              </m:r>
                            </m:sub>
                          </m:sSub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110" name="文本框 1109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6DE46030-BC2F-B9F3-86A2-F8C2DD91E3C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65480" y="2263751"/>
                    <a:ext cx="676403" cy="369332"/>
                  </a:xfrm>
                  <a:prstGeom prst="rect">
                    <a:avLst/>
                  </a:prstGeom>
                  <a:blipFill>
                    <a:blip r:embed="rId28"/>
                    <a:stretch>
                      <a:fillRect l="-9910" r="-4505" b="-1639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58" name="文本框 57">
                    <a:extLst>
                      <a:ext uri="{FF2B5EF4-FFF2-40B4-BE49-F238E27FC236}">
                        <a16:creationId xmlns:a16="http://schemas.microsoft.com/office/drawing/2014/main" id="{9235F5F9-13EE-2CEE-6845-A710A0D939EA}"/>
                      </a:ext>
                    </a:extLst>
                  </p:cNvPr>
                  <p:cNvSpPr txBox="1"/>
                  <p:nvPr/>
                </p:nvSpPr>
                <p:spPr>
                  <a:xfrm>
                    <a:off x="5507045" y="2968031"/>
                    <a:ext cx="388761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altLang="zh-CN" sz="2400" b="1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𝑾</m:t>
                          </m:r>
                        </m:oMath>
                      </m:oMathPara>
                    </a14:m>
                    <a:endParaRPr kumimoji="0" lang="zh-CN" altLang="en-US" sz="2400" b="1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111" name="文本框 1110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048067FE-A0D2-5818-0231-7C7FD108CF2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07045" y="2968031"/>
                    <a:ext cx="388761" cy="369332"/>
                  </a:xfrm>
                  <a:prstGeom prst="rect">
                    <a:avLst/>
                  </a:prstGeom>
                  <a:blipFill>
                    <a:blip r:embed="rId29"/>
                    <a:stretch>
                      <a:fillRect l="-15625" r="-15625" b="-833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xmlns="" id="{2D78B6CA-66C3-D0F3-0287-10FBD44E48B5}"/>
                  </a:ext>
                </a:extLst>
              </p:cNvPr>
              <p:cNvSpPr/>
              <p:nvPr/>
            </p:nvSpPr>
            <p:spPr>
              <a:xfrm>
                <a:off x="4834364" y="542622"/>
                <a:ext cx="7220395" cy="5008970"/>
              </a:xfrm>
              <a:prstGeom prst="rect">
                <a:avLst/>
              </a:prstGeom>
              <a:noFill/>
              <a:ln w="28575"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" name="文本框 4">
                  <a:extLst>
                    <a:ext uri="{FF2B5EF4-FFF2-40B4-BE49-F238E27FC236}">
                      <a16:creationId xmlns:a16="http://schemas.microsoft.com/office/drawing/2014/main" id="{66B724B2-E8BD-BF47-A174-45BE8A685E31}"/>
                    </a:ext>
                  </a:extLst>
                </p:cNvPr>
                <p:cNvSpPr txBox="1"/>
                <p:nvPr/>
              </p:nvSpPr>
              <p:spPr>
                <a:xfrm>
                  <a:off x="1890401" y="1916079"/>
                  <a:ext cx="38876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altLang="zh-CN" sz="2400" b="1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𝑾</m:t>
                        </m:r>
                      </m:oMath>
                    </m:oMathPara>
                  </a14:m>
                  <a:endParaRPr kumimoji="0" lang="zh-CN" altLang="en-US" sz="2400" b="1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mc:Choice>
          <mc:Fallback>
            <p:sp>
              <p:nvSpPr>
                <p:cNvPr id="8" name="文本框 7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ECEF6C7C-10AD-E197-5B7F-5B15EA5DE9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90401" y="1916079"/>
                  <a:ext cx="388761" cy="369332"/>
                </a:xfrm>
                <a:prstGeom prst="rect">
                  <a:avLst/>
                </a:prstGeom>
                <a:blipFill>
                  <a:blip r:embed="rId30"/>
                  <a:stretch>
                    <a:fillRect l="-17188" r="-14063" b="-819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1" name="文本框 60">
            <a:extLst>
              <a:ext uri="{FF2B5EF4-FFF2-40B4-BE49-F238E27FC236}">
                <a16:creationId xmlns:a16="http://schemas.microsoft.com/office/drawing/2014/main" xmlns="" id="{9942CE4C-499B-7B03-A920-71094848614D}"/>
              </a:ext>
            </a:extLst>
          </p:cNvPr>
          <p:cNvSpPr txBox="1"/>
          <p:nvPr/>
        </p:nvSpPr>
        <p:spPr>
          <a:xfrm>
            <a:off x="726914" y="5982171"/>
            <a:ext cx="105609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循环神经网络</a:t>
            </a:r>
            <a:r>
              <a:rPr lang="en-US" altLang="zh-CN" sz="2000" dirty="0"/>
              <a:t>RNN</a:t>
            </a:r>
            <a:r>
              <a:rPr lang="zh-CN" altLang="en-US" sz="2000" dirty="0"/>
              <a:t>使用隐藏层参数共享的方式对上一个时间步的关键信息进行记忆，并应用到当前时刻的神经元输出计算中，允许信息在网络中循环传递。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853769228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3.3.4 </a:t>
            </a:r>
            <a:r>
              <a:rPr lang="zh-CN" altLang="en-US" dirty="0"/>
              <a:t>深度生成网络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1B9598D0-3976-1A7D-4865-9B67803973A0}"/>
              </a:ext>
            </a:extLst>
          </p:cNvPr>
          <p:cNvSpPr txBox="1"/>
          <p:nvPr/>
        </p:nvSpPr>
        <p:spPr>
          <a:xfrm>
            <a:off x="568325" y="5527711"/>
            <a:ext cx="110553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深度生成网络通过训练从大量数据样本中学习先验知识，构建神经网络模型拟合复杂数据的潜在分布，实现对数据样本高维特征的分析与建模。</a:t>
            </a:r>
          </a:p>
        </p:txBody>
      </p:sp>
      <p:pic>
        <p:nvPicPr>
          <p:cNvPr id="80" name="图片 79">
            <a:extLst>
              <a:ext uri="{FF2B5EF4-FFF2-40B4-BE49-F238E27FC236}">
                <a16:creationId xmlns:a16="http://schemas.microsoft.com/office/drawing/2014/main" xmlns="" id="{29DB2F92-3506-607B-EE0A-C01BC7005B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135" y="982339"/>
            <a:ext cx="10287000" cy="409659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3.3.5 </a:t>
            </a:r>
            <a:r>
              <a:rPr lang="zh-CN" altLang="en-US" dirty="0"/>
              <a:t>注意力机制网络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FD67267C-77BD-CAD5-02A6-7D1CB1D3FF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050" y="921998"/>
            <a:ext cx="6203950" cy="532251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B80DBF7B-9714-62D2-9A5B-8BD4FD4A8E8F}"/>
                  </a:ext>
                </a:extLst>
              </p:cNvPr>
              <p:cNvSpPr txBox="1"/>
              <p:nvPr/>
            </p:nvSpPr>
            <p:spPr>
              <a:xfrm>
                <a:off x="273050" y="2112654"/>
                <a:ext cx="5715000" cy="45243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zh-CN" i="1" kern="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zh-CN" altLang="zh-CN" dirty="0"/>
                  <a:t>是键向量的维度，用于缩放注意力权重以避免梯度消失或爆炸问题。</a:t>
                </a:r>
                <a:endParaRPr lang="en-US" altLang="zh-CN" dirty="0"/>
              </a:p>
              <a:p>
                <a:endParaRPr lang="en-US" altLang="zh-CN" dirty="0"/>
              </a:p>
              <a:p>
                <a:r>
                  <a:rPr lang="zh-CN" altLang="en-US" dirty="0"/>
                  <a:t>查询向量（</a:t>
                </a:r>
                <a:r>
                  <a:rPr lang="en-US" altLang="zh-CN" dirty="0"/>
                  <a:t>Query</a:t>
                </a:r>
                <a:r>
                  <a:rPr lang="zh-CN" altLang="en-US" dirty="0"/>
                  <a:t>）：查询向量代表了当前的目标或任务，是模型在处理特定任务时需要关注的信息。</a:t>
                </a:r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zh-CN" altLang="en-US" dirty="0"/>
                  <a:t>键向量（</a:t>
                </a:r>
                <a:r>
                  <a:rPr lang="en-US" altLang="zh-CN" dirty="0"/>
                  <a:t>Key</a:t>
                </a:r>
                <a:r>
                  <a:rPr lang="zh-CN" altLang="en-US" dirty="0"/>
                  <a:t>）：键向量从输入序列的每个元素中提取信息，它们是输入数据的一种特征表示，用于匹配查询向量，使得模型能够识别输入序列中哪些部分与当前任务最为相关。</a:t>
                </a:r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zh-CN" altLang="en-US" dirty="0"/>
                  <a:t>值向量（</a:t>
                </a:r>
                <a:r>
                  <a:rPr lang="en-US" altLang="zh-CN" dirty="0"/>
                  <a:t>Value</a:t>
                </a:r>
                <a:r>
                  <a:rPr lang="zh-CN" altLang="en-US" dirty="0"/>
                  <a:t>）：值向量包含了输入序列中实际的内容信息，一旦键向量与查询向量匹配成功，相应的值向量就会从输入数据的特征向量中提取出来。</a:t>
                </a:r>
              </a:p>
            </p:txBody>
          </p:sp>
        </mc:Choice>
        <mc:Fallback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xmlns="" id="{B80DBF7B-9714-62D2-9A5B-8BD4FD4A8E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050" y="2112654"/>
                <a:ext cx="5715000" cy="4524315"/>
              </a:xfrm>
              <a:prstGeom prst="rect">
                <a:avLst/>
              </a:prstGeom>
              <a:blipFill>
                <a:blip r:embed="rId5"/>
                <a:stretch>
                  <a:fillRect l="-961" t="-1078" r="-427" b="-9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9F7F12B-9DE7-8748-4660-F1FF623895CF}"/>
                  </a:ext>
                </a:extLst>
              </p:cNvPr>
              <p:cNvSpPr txBox="1"/>
              <p:nvPr/>
            </p:nvSpPr>
            <p:spPr>
              <a:xfrm>
                <a:off x="0" y="973833"/>
                <a:ext cx="6096000" cy="8082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b="1" i="1" smtClean="0">
                          <a:latin typeface="Cambria Math" panose="02040503050406030204" pitchFamily="18" charset="0"/>
                        </a:rPr>
                        <m:t>𝑨𝒕𝒕𝒆𝒏𝒕𝒊𝒐𝒏</m:t>
                      </m:r>
                      <m:d>
                        <m:dPr>
                          <m:ctrlPr>
                            <a:rPr lang="zh-CN" altLang="en-US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b="1" i="1">
                              <a:latin typeface="Cambria Math" panose="02040503050406030204" pitchFamily="18" charset="0"/>
                            </a:rPr>
                            <m:t>𝑸</m:t>
                          </m:r>
                          <m:r>
                            <a:rPr lang="zh-CN" altLang="en-US" b="1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b="1" i="1">
                              <a:latin typeface="Cambria Math" panose="02040503050406030204" pitchFamily="18" charset="0"/>
                            </a:rPr>
                            <m:t>𝑲</m:t>
                          </m:r>
                          <m:r>
                            <a:rPr lang="zh-CN" altLang="en-US" b="1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b="1" i="1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</m:d>
                      <m:r>
                        <a:rPr lang="zh-CN" altLang="en-US" b="1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b="1" i="1">
                          <a:latin typeface="Cambria Math" panose="02040503050406030204" pitchFamily="18" charset="0"/>
                        </a:rPr>
                        <m:t>𝑺𝒐𝒇𝒕𝒎𝒂𝒙</m:t>
                      </m:r>
                      <m:d>
                        <m:dPr>
                          <m:ctrlPr>
                            <a:rPr lang="zh-CN" altLang="en-US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zh-CN" altLang="en-US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b="1" i="1"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  <m:sSup>
                                <m:sSupPr>
                                  <m:ctrlPr>
                                    <a:rPr lang="zh-CN" altLang="en-US" b="1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b="1" i="1">
                                      <a:latin typeface="Cambria Math" panose="02040503050406030204" pitchFamily="18" charset="0"/>
                                    </a:rPr>
                                    <m:t>𝑲</m:t>
                                  </m:r>
                                </m:e>
                                <m:sup>
                                  <m:r>
                                    <a:rPr lang="zh-CN" altLang="en-US" b="1" i="1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p>
                              </m:sSup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zh-CN" altLang="en-US" b="1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>
                                    <m:sSubPr>
                                      <m:ctrlPr>
                                        <a:rPr lang="zh-CN" altLang="en-US" b="1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b="1" i="1">
                                          <a:latin typeface="Cambria Math" panose="02040503050406030204" pitchFamily="18" charset="0"/>
                                        </a:rPr>
                                        <m:t>𝒅</m:t>
                                      </m:r>
                                    </m:e>
                                    <m:sub>
                                      <m:r>
                                        <a:rPr lang="zh-CN" altLang="en-US" b="1" i="1">
                                          <a:latin typeface="Cambria Math" panose="02040503050406030204" pitchFamily="18" charset="0"/>
                                        </a:rPr>
                                        <m:t>𝒌</m:t>
                                      </m:r>
                                    </m:sub>
                                  </m:sSub>
                                </m:e>
                              </m:rad>
                            </m:den>
                          </m:f>
                        </m:e>
                      </m:d>
                      <m:r>
                        <a:rPr lang="zh-CN" altLang="en-US" b="1" i="1">
                          <a:latin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xmlns="" id="{09F7F12B-9DE7-8748-4660-F1FF62389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73833"/>
                <a:ext cx="6096000" cy="8082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9484EFA-5FEF-D93F-B455-947FFE07E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xmlns="" id="{20B38DC9-E60B-781F-6B14-E4ABF2754ED7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3.3.6 </a:t>
            </a:r>
            <a:r>
              <a:rPr lang="zh-CN" altLang="en-US" dirty="0"/>
              <a:t>图神经网络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995EF9F7-5F5B-B884-C4A4-CDC4730902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966" y="750726"/>
            <a:ext cx="11066068" cy="435467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6640401-F9BA-F0F0-7F80-5BD1C6FCD378}"/>
              </a:ext>
            </a:extLst>
          </p:cNvPr>
          <p:cNvSpPr txBox="1"/>
          <p:nvPr/>
        </p:nvSpPr>
        <p:spPr>
          <a:xfrm>
            <a:off x="749135" y="5670079"/>
            <a:ext cx="10071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图神经网络（</a:t>
            </a:r>
            <a:r>
              <a:rPr lang="en-US" altLang="zh-CN" sz="2000" dirty="0"/>
              <a:t>Graph Neural Network</a:t>
            </a:r>
            <a:r>
              <a:rPr lang="zh-CN" altLang="en-US" sz="2000" dirty="0"/>
              <a:t>，</a:t>
            </a:r>
            <a:r>
              <a:rPr lang="en-US" altLang="zh-CN" sz="2000" dirty="0"/>
              <a:t>GNN</a:t>
            </a:r>
            <a:r>
              <a:rPr lang="zh-CN" altLang="en-US" sz="2000" dirty="0"/>
              <a:t>）是指使用神经网络来学习图结构数据，提取和发掘图结构数据中的特征和模式。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4057535665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132246" y="2864881"/>
            <a:ext cx="6659704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dirty="0"/>
              <a:t>3.4 </a:t>
            </a:r>
            <a:r>
              <a:rPr lang="zh-CN" altLang="en-US" dirty="0"/>
              <a:t>常用深度学习框架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386204" y="5171419"/>
            <a:ext cx="2880995" cy="6629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PyTorch使用动态计算图，允许在运行时构建计算图，提供灵活性。</a:t>
            </a: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386204" y="4873604"/>
            <a:ext cx="2880995" cy="27686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l">
              <a:lnSpc>
                <a:spcPct val="90000"/>
              </a:lnSpc>
            </a:pPr>
            <a:r>
              <a:rPr lang="zh-CN" altLang="en-US" b="1" kern="0" dirty="0">
                <a:latin typeface="+中文正文" charset="0"/>
              </a:rPr>
              <a:t>动态计算图</a:t>
            </a: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1224915" y="4899639"/>
            <a:ext cx="102401" cy="2019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zh-CN" altLang="en-US" sz="2000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4835524" y="5171419"/>
            <a:ext cx="2880995" cy="6629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其易用性使得研究人员和开发者可以快速实验新想法。</a:t>
            </a: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4835524" y="4873604"/>
            <a:ext cx="2880995" cy="27686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l">
              <a:lnSpc>
                <a:spcPct val="90000"/>
              </a:lnSpc>
            </a:pPr>
            <a:r>
              <a:rPr lang="zh-CN" altLang="en-US" b="1" kern="0" dirty="0">
                <a:latin typeface="+中文正文" charset="0"/>
              </a:rPr>
              <a:t>灵活性与易用性</a:t>
            </a:r>
          </a:p>
        </p:txBody>
      </p:sp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4662170" y="4899639"/>
            <a:ext cx="102401" cy="2019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zh-CN" altLang="en-US" sz="2000"/>
          </a:p>
        </p:txBody>
      </p:sp>
      <p:sp>
        <p:nvSpPr>
          <p:cNvPr id="18" name="文本框 17"/>
          <p:cNvSpPr txBox="1"/>
          <p:nvPr>
            <p:custDataLst>
              <p:tags r:id="rId8"/>
            </p:custDataLst>
          </p:nvPr>
        </p:nvSpPr>
        <p:spPr>
          <a:xfrm>
            <a:off x="8284844" y="5171419"/>
            <a:ext cx="2880995" cy="6629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拥有强大的社区支持，便于用户获取帮助和资源。</a:t>
            </a:r>
          </a:p>
        </p:txBody>
      </p:sp>
      <p:sp>
        <p:nvSpPr>
          <p:cNvPr id="19" name="文本框 18"/>
          <p:cNvSpPr txBox="1"/>
          <p:nvPr>
            <p:custDataLst>
              <p:tags r:id="rId9"/>
            </p:custDataLst>
          </p:nvPr>
        </p:nvSpPr>
        <p:spPr>
          <a:xfrm>
            <a:off x="8284844" y="4873604"/>
            <a:ext cx="2880995" cy="27686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l">
              <a:lnSpc>
                <a:spcPct val="90000"/>
              </a:lnSpc>
            </a:pPr>
            <a:r>
              <a:rPr lang="zh-CN" altLang="en-US" b="1" kern="0" dirty="0">
                <a:latin typeface="+中文正文" charset="0"/>
              </a:rPr>
              <a:t>社区支持</a:t>
            </a:r>
          </a:p>
        </p:txBody>
      </p:sp>
      <p:sp>
        <p:nvSpPr>
          <p:cNvPr id="20" name="矩形 19"/>
          <p:cNvSpPr/>
          <p:nvPr>
            <p:custDataLst>
              <p:tags r:id="rId10"/>
            </p:custDataLst>
          </p:nvPr>
        </p:nvSpPr>
        <p:spPr>
          <a:xfrm>
            <a:off x="8111490" y="4899639"/>
            <a:ext cx="102401" cy="2019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zh-CN" altLang="en-US" sz="20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392EB84-B4BE-90A8-1F8C-BDABBEC61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3.4.1 </a:t>
            </a:r>
            <a:r>
              <a:rPr lang="en-US" altLang="zh-CN" dirty="0" err="1"/>
              <a:t>PyTorch</a:t>
            </a:r>
            <a:endParaRPr lang="zh-CN" altLang="en-US" dirty="0"/>
          </a:p>
        </p:txBody>
      </p:sp>
      <p:pic>
        <p:nvPicPr>
          <p:cNvPr id="5122" name="Picture 2" descr="深度学习框架-Pytorch：特点、架构、应用和未来发展趋势-云社区-华为云">
            <a:extLst>
              <a:ext uri="{FF2B5EF4-FFF2-40B4-BE49-F238E27FC236}">
                <a16:creationId xmlns:a16="http://schemas.microsoft.com/office/drawing/2014/main" xmlns="" id="{351F855A-C2C5-3316-60DE-FC484E8B3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9978" y="1276350"/>
            <a:ext cx="4944533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53A5DA3B-8268-0FB9-8D0E-D937AFF2DBDE}"/>
              </a:ext>
            </a:extLst>
          </p:cNvPr>
          <p:cNvSpPr txBox="1"/>
          <p:nvPr/>
        </p:nvSpPr>
        <p:spPr>
          <a:xfrm>
            <a:off x="3931284" y="2230734"/>
            <a:ext cx="79178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 err="1"/>
              <a:t>PyTorch</a:t>
            </a:r>
            <a:r>
              <a:rPr lang="zh-CN" altLang="en-US" sz="2000" dirty="0"/>
              <a:t>是一个由</a:t>
            </a:r>
            <a:r>
              <a:rPr lang="en-US" altLang="zh-CN" sz="2000" dirty="0"/>
              <a:t>Facebook</a:t>
            </a:r>
            <a:r>
              <a:rPr lang="zh-CN" altLang="en-US" sz="2000" dirty="0"/>
              <a:t>人工智能研究团队开发的开源深度学习框架，旨在简化深度学习模型的设计、训练以及部署的全过程，为用户提供了一个便捷且高效的开发环境。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3.4.2 </a:t>
            </a:r>
            <a:r>
              <a:rPr lang="zh-CN" altLang="en-US" dirty="0"/>
              <a:t>TensorFlow</a:t>
            </a: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594400" y="3106039"/>
            <a:ext cx="3287233" cy="8414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TensorFlow提供了强大的计算图功能，适合构建复杂的神经网络。</a:t>
            </a: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594400" y="2449415"/>
            <a:ext cx="3287233" cy="608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强大的计算图</a:t>
            </a: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594400" y="5406763"/>
            <a:ext cx="3287233" cy="8414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支持分布式训练，适合大规模数据和模型的训练。</a:t>
            </a: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594400" y="4741248"/>
            <a:ext cx="3287233" cy="608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分布式训练支持</a:t>
            </a:r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8107472" y="4230682"/>
            <a:ext cx="3287234" cy="8414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拥有丰富的API，方便用户进行各种深度学习任务。</a:t>
            </a: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8107472" y="3563263"/>
            <a:ext cx="3287234" cy="608529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丰富的API</a:t>
            </a:r>
          </a:p>
        </p:txBody>
      </p:sp>
      <p:pic>
        <p:nvPicPr>
          <p:cNvPr id="25" name="图片 24" descr="/data/temp/5c52d87b-1abb-11f0-a968-eacf7bd623f4.jpg5c52d87b-1abb-11f0-a968-eacf7bd623f4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6" cstate="print"/>
          <a:srcRect l="16647" r="16647"/>
          <a:stretch>
            <a:fillRect/>
          </a:stretch>
        </p:blipFill>
        <p:spPr>
          <a:xfrm>
            <a:off x="4216626" y="2550385"/>
            <a:ext cx="1620083" cy="1620083"/>
          </a:xfrm>
          <a:custGeom>
            <a:avLst/>
            <a:gdLst>
              <a:gd name="connsiteX0" fmla="*/ 548158 w 1620000"/>
              <a:gd name="connsiteY0" fmla="*/ 0 h 1620000"/>
              <a:gd name="connsiteX1" fmla="*/ 1071874 w 1620000"/>
              <a:gd name="connsiteY1" fmla="*/ 0 h 1620000"/>
              <a:gd name="connsiteX2" fmla="*/ 1197614 w 1620000"/>
              <a:gd name="connsiteY2" fmla="*/ 52097 h 1620000"/>
              <a:gd name="connsiteX3" fmla="*/ 1567938 w 1620000"/>
              <a:gd name="connsiteY3" fmla="*/ 422420 h 1620000"/>
              <a:gd name="connsiteX4" fmla="*/ 1620000 w 1620000"/>
              <a:gd name="connsiteY4" fmla="*/ 548158 h 1620000"/>
              <a:gd name="connsiteX5" fmla="*/ 1620000 w 1620000"/>
              <a:gd name="connsiteY5" fmla="*/ 1071874 h 1620000"/>
              <a:gd name="connsiteX6" fmla="*/ 1567904 w 1620000"/>
              <a:gd name="connsiteY6" fmla="*/ 1197615 h 1620000"/>
              <a:gd name="connsiteX7" fmla="*/ 1197580 w 1620000"/>
              <a:gd name="connsiteY7" fmla="*/ 1567938 h 1620000"/>
              <a:gd name="connsiteX8" fmla="*/ 1071842 w 1620000"/>
              <a:gd name="connsiteY8" fmla="*/ 1620000 h 1620000"/>
              <a:gd name="connsiteX9" fmla="*/ 548125 w 1620000"/>
              <a:gd name="connsiteY9" fmla="*/ 1620000 h 1620000"/>
              <a:gd name="connsiteX10" fmla="*/ 422385 w 1620000"/>
              <a:gd name="connsiteY10" fmla="*/ 1567903 h 1620000"/>
              <a:gd name="connsiteX11" fmla="*/ 52062 w 1620000"/>
              <a:gd name="connsiteY11" fmla="*/ 1197580 h 1620000"/>
              <a:gd name="connsiteX12" fmla="*/ 0 w 1620000"/>
              <a:gd name="connsiteY12" fmla="*/ 1071842 h 1620000"/>
              <a:gd name="connsiteX13" fmla="*/ 0 w 1620000"/>
              <a:gd name="connsiteY13" fmla="*/ 548126 h 1620000"/>
              <a:gd name="connsiteX14" fmla="*/ 52097 w 1620000"/>
              <a:gd name="connsiteY14" fmla="*/ 422385 h 1620000"/>
              <a:gd name="connsiteX15" fmla="*/ 422420 w 1620000"/>
              <a:gd name="connsiteY15" fmla="*/ 52062 h 1620000"/>
              <a:gd name="connsiteX16" fmla="*/ 548158 w 1620000"/>
              <a:gd name="connsiteY16" fmla="*/ 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6" name="图片 25" descr="/data/temp/5c52d903-1abb-11f0-a968-eacf7bd623f4.jpg5c52d903-1abb-11f0-a968-eacf7bd623f4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7" cstate="print"/>
          <a:srcRect l="12882" t="12412" r="26588" b="27059"/>
          <a:stretch>
            <a:fillRect/>
          </a:stretch>
        </p:blipFill>
        <p:spPr>
          <a:xfrm>
            <a:off x="6176972" y="3663598"/>
            <a:ext cx="1620083" cy="1620083"/>
          </a:xfrm>
          <a:custGeom>
            <a:avLst/>
            <a:gdLst>
              <a:gd name="connsiteX0" fmla="*/ 548158 w 1620000"/>
              <a:gd name="connsiteY0" fmla="*/ 0 h 1620000"/>
              <a:gd name="connsiteX1" fmla="*/ 1071874 w 1620000"/>
              <a:gd name="connsiteY1" fmla="*/ 0 h 1620000"/>
              <a:gd name="connsiteX2" fmla="*/ 1197614 w 1620000"/>
              <a:gd name="connsiteY2" fmla="*/ 52097 h 1620000"/>
              <a:gd name="connsiteX3" fmla="*/ 1567938 w 1620000"/>
              <a:gd name="connsiteY3" fmla="*/ 422420 h 1620000"/>
              <a:gd name="connsiteX4" fmla="*/ 1620000 w 1620000"/>
              <a:gd name="connsiteY4" fmla="*/ 548158 h 1620000"/>
              <a:gd name="connsiteX5" fmla="*/ 1620000 w 1620000"/>
              <a:gd name="connsiteY5" fmla="*/ 1071874 h 1620000"/>
              <a:gd name="connsiteX6" fmla="*/ 1567904 w 1620000"/>
              <a:gd name="connsiteY6" fmla="*/ 1197615 h 1620000"/>
              <a:gd name="connsiteX7" fmla="*/ 1197580 w 1620000"/>
              <a:gd name="connsiteY7" fmla="*/ 1567938 h 1620000"/>
              <a:gd name="connsiteX8" fmla="*/ 1071842 w 1620000"/>
              <a:gd name="connsiteY8" fmla="*/ 1620000 h 1620000"/>
              <a:gd name="connsiteX9" fmla="*/ 548125 w 1620000"/>
              <a:gd name="connsiteY9" fmla="*/ 1620000 h 1620000"/>
              <a:gd name="connsiteX10" fmla="*/ 422385 w 1620000"/>
              <a:gd name="connsiteY10" fmla="*/ 1567903 h 1620000"/>
              <a:gd name="connsiteX11" fmla="*/ 52062 w 1620000"/>
              <a:gd name="connsiteY11" fmla="*/ 1197580 h 1620000"/>
              <a:gd name="connsiteX12" fmla="*/ 0 w 1620000"/>
              <a:gd name="connsiteY12" fmla="*/ 1071842 h 1620000"/>
              <a:gd name="connsiteX13" fmla="*/ 0 w 1620000"/>
              <a:gd name="connsiteY13" fmla="*/ 548126 h 1620000"/>
              <a:gd name="connsiteX14" fmla="*/ 52097 w 1620000"/>
              <a:gd name="connsiteY14" fmla="*/ 422385 h 1620000"/>
              <a:gd name="connsiteX15" fmla="*/ 422420 w 1620000"/>
              <a:gd name="connsiteY15" fmla="*/ 52062 h 1620000"/>
              <a:gd name="connsiteX16" fmla="*/ 548158 w 1620000"/>
              <a:gd name="connsiteY16" fmla="*/ 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7" name="图片 26" descr="/data/temp/5c52d905-1abb-11f0-a968-eacf7bd623f4.jpg5c52d905-1abb-11f0-a968-eacf7bd623f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8" cstate="print"/>
          <a:srcRect l="1294" r="1294"/>
          <a:stretch>
            <a:fillRect/>
          </a:stretch>
        </p:blipFill>
        <p:spPr>
          <a:xfrm>
            <a:off x="4221707" y="4709497"/>
            <a:ext cx="1620083" cy="1620083"/>
          </a:xfrm>
          <a:custGeom>
            <a:avLst/>
            <a:gdLst>
              <a:gd name="connsiteX0" fmla="*/ 548158 w 1620000"/>
              <a:gd name="connsiteY0" fmla="*/ 0 h 1620000"/>
              <a:gd name="connsiteX1" fmla="*/ 1071874 w 1620000"/>
              <a:gd name="connsiteY1" fmla="*/ 0 h 1620000"/>
              <a:gd name="connsiteX2" fmla="*/ 1197614 w 1620000"/>
              <a:gd name="connsiteY2" fmla="*/ 52097 h 1620000"/>
              <a:gd name="connsiteX3" fmla="*/ 1567938 w 1620000"/>
              <a:gd name="connsiteY3" fmla="*/ 422420 h 1620000"/>
              <a:gd name="connsiteX4" fmla="*/ 1620000 w 1620000"/>
              <a:gd name="connsiteY4" fmla="*/ 548158 h 1620000"/>
              <a:gd name="connsiteX5" fmla="*/ 1620000 w 1620000"/>
              <a:gd name="connsiteY5" fmla="*/ 1071874 h 1620000"/>
              <a:gd name="connsiteX6" fmla="*/ 1567904 w 1620000"/>
              <a:gd name="connsiteY6" fmla="*/ 1197615 h 1620000"/>
              <a:gd name="connsiteX7" fmla="*/ 1197580 w 1620000"/>
              <a:gd name="connsiteY7" fmla="*/ 1567938 h 1620000"/>
              <a:gd name="connsiteX8" fmla="*/ 1071842 w 1620000"/>
              <a:gd name="connsiteY8" fmla="*/ 1620000 h 1620000"/>
              <a:gd name="connsiteX9" fmla="*/ 548125 w 1620000"/>
              <a:gd name="connsiteY9" fmla="*/ 1620000 h 1620000"/>
              <a:gd name="connsiteX10" fmla="*/ 422385 w 1620000"/>
              <a:gd name="connsiteY10" fmla="*/ 1567903 h 1620000"/>
              <a:gd name="connsiteX11" fmla="*/ 52062 w 1620000"/>
              <a:gd name="connsiteY11" fmla="*/ 1197580 h 1620000"/>
              <a:gd name="connsiteX12" fmla="*/ 0 w 1620000"/>
              <a:gd name="connsiteY12" fmla="*/ 1071842 h 1620000"/>
              <a:gd name="connsiteX13" fmla="*/ 0 w 1620000"/>
              <a:gd name="connsiteY13" fmla="*/ 548126 h 1620000"/>
              <a:gd name="connsiteX14" fmla="*/ 52097 w 1620000"/>
              <a:gd name="connsiteY14" fmla="*/ 422385 h 1620000"/>
              <a:gd name="connsiteX15" fmla="*/ 422420 w 1620000"/>
              <a:gd name="connsiteY15" fmla="*/ 52062 h 1620000"/>
              <a:gd name="connsiteX16" fmla="*/ 548158 w 1620000"/>
              <a:gd name="connsiteY16" fmla="*/ 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八边形 1"/>
          <p:cNvSpPr/>
          <p:nvPr>
            <p:custDataLst>
              <p:tags r:id="rId12"/>
            </p:custDataLst>
          </p:nvPr>
        </p:nvSpPr>
        <p:spPr>
          <a:xfrm>
            <a:off x="4216626" y="3663598"/>
            <a:ext cx="506392" cy="506392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+mn-ea"/>
                <a:cs typeface="+mn-ea"/>
                <a:sym typeface="+mn-ea"/>
              </a:rPr>
              <a:t>01</a:t>
            </a:r>
            <a:endParaRPr lang="zh-CN" altLang="en-US" sz="16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8" name="八边形 17"/>
          <p:cNvSpPr/>
          <p:nvPr>
            <p:custDataLst>
              <p:tags r:id="rId13"/>
            </p:custDataLst>
          </p:nvPr>
        </p:nvSpPr>
        <p:spPr>
          <a:xfrm>
            <a:off x="7290185" y="4777445"/>
            <a:ext cx="506392" cy="506392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+mn-ea"/>
                <a:cs typeface="+mn-ea"/>
                <a:sym typeface="+mn-ea"/>
              </a:rPr>
              <a:t>02</a:t>
            </a:r>
            <a:endParaRPr lang="zh-CN" altLang="en-US" sz="16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9" name="八边形 18"/>
          <p:cNvSpPr/>
          <p:nvPr>
            <p:custDataLst>
              <p:tags r:id="rId14"/>
            </p:custDataLst>
          </p:nvPr>
        </p:nvSpPr>
        <p:spPr>
          <a:xfrm>
            <a:off x="4216626" y="5822709"/>
            <a:ext cx="506392" cy="506392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+mn-ea"/>
                <a:cs typeface="+mn-ea"/>
                <a:sym typeface="+mn-ea"/>
              </a:rPr>
              <a:t>03</a:t>
            </a:r>
            <a:endParaRPr lang="zh-CN" altLang="en-US" sz="1600" b="1" dirty="0">
              <a:latin typeface="+mn-ea"/>
              <a:cs typeface="+mn-ea"/>
              <a:sym typeface="+mn-ea"/>
            </a:endParaRPr>
          </a:p>
        </p:txBody>
      </p:sp>
      <p:pic>
        <p:nvPicPr>
          <p:cNvPr id="6146" name="Picture 2" descr="TensorFlow Ranking 框架在爱奇艺海外推荐业务中的实践与应用- 案例分享- tf.wiki 社区">
            <a:extLst>
              <a:ext uri="{FF2B5EF4-FFF2-40B4-BE49-F238E27FC236}">
                <a16:creationId xmlns:a16="http://schemas.microsoft.com/office/drawing/2014/main" xmlns="" id="{82C4F94F-2CF7-F6A5-072D-51096B1BB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3500" y="595191"/>
            <a:ext cx="4895850" cy="1639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91B3F683-2F57-DC10-696E-64F6B8529622}"/>
              </a:ext>
            </a:extLst>
          </p:cNvPr>
          <p:cNvSpPr txBox="1"/>
          <p:nvPr/>
        </p:nvSpPr>
        <p:spPr>
          <a:xfrm>
            <a:off x="4514272" y="1110128"/>
            <a:ext cx="73310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/>
              <a:t>TensorFlow</a:t>
            </a:r>
            <a:r>
              <a:rPr lang="zh-CN" altLang="en-US" sz="2000" dirty="0"/>
              <a:t>是一个由</a:t>
            </a:r>
            <a:r>
              <a:rPr lang="en-US" altLang="zh-CN" sz="2000" dirty="0"/>
              <a:t>Google</a:t>
            </a:r>
            <a:r>
              <a:rPr lang="zh-CN" altLang="en-US" sz="2000" dirty="0"/>
              <a:t>开发的开源机器学习框架，广泛用于构建和部署机器学习模型。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EDF3819-9DE3-88CB-721C-7D7DEBB70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CA112DE-7CBC-AF85-B0C9-7E766411E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3.4.3 </a:t>
            </a:r>
            <a:r>
              <a:rPr lang="en-US" altLang="zh-CN" dirty="0" err="1"/>
              <a:t>Keras</a:t>
            </a:r>
            <a:endParaRPr lang="zh-CN" altLang="en-US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xmlns="" id="{591D79B6-95EB-3F73-99D0-6E1F7B881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363521" y="978570"/>
            <a:ext cx="4252172" cy="123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94598A9-38D3-5FB8-9CD2-8C1EDA0F22F2}"/>
              </a:ext>
            </a:extLst>
          </p:cNvPr>
          <p:cNvSpPr txBox="1"/>
          <p:nvPr/>
        </p:nvSpPr>
        <p:spPr>
          <a:xfrm>
            <a:off x="651940" y="2465447"/>
            <a:ext cx="109918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 err="1"/>
              <a:t>Keras</a:t>
            </a:r>
            <a:r>
              <a:rPr lang="zh-CN" altLang="en-US" sz="2000" dirty="0"/>
              <a:t>是由纯</a:t>
            </a:r>
            <a:r>
              <a:rPr lang="en-US" altLang="zh-CN" sz="2000" dirty="0"/>
              <a:t>Python</a:t>
            </a:r>
            <a:r>
              <a:rPr lang="zh-CN" altLang="en-US" sz="2000" dirty="0"/>
              <a:t>编写而成的高层神经网络</a:t>
            </a:r>
            <a:r>
              <a:rPr lang="en-US" altLang="zh-CN" sz="2000" dirty="0"/>
              <a:t>API</a:t>
            </a:r>
            <a:r>
              <a:rPr lang="zh-CN" altLang="en-US" sz="2000" dirty="0"/>
              <a:t>，能够运行在</a:t>
            </a:r>
            <a:r>
              <a:rPr lang="en-US" altLang="zh-CN" sz="2000" dirty="0"/>
              <a:t>TensorFlow</a:t>
            </a:r>
            <a:r>
              <a:rPr lang="zh-CN" altLang="en-US" sz="2000" dirty="0"/>
              <a:t>、</a:t>
            </a:r>
            <a:r>
              <a:rPr lang="en-US" altLang="zh-CN" sz="2000" dirty="0"/>
              <a:t>CNTK</a:t>
            </a:r>
            <a:r>
              <a:rPr lang="zh-CN" altLang="en-US" sz="2000" dirty="0"/>
              <a:t>或</a:t>
            </a:r>
            <a:r>
              <a:rPr lang="en-US" altLang="zh-CN" sz="2000" dirty="0"/>
              <a:t>Theano</a:t>
            </a:r>
            <a:r>
              <a:rPr lang="zh-CN" altLang="en-US" sz="2000" dirty="0"/>
              <a:t>等框架之上，其设计初衷是提供一种易于使用且用户友好的接口，不用过多关注底层细节，让开发者能够轻松构建和验证不同深度学习模型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917B9DA0-2D30-7D7E-3267-C5E0CFEA779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78285" y="4896235"/>
            <a:ext cx="2872890" cy="7301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Keras作为高层API，简化了神经网络的构建和训练过程。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74547699-C7B4-EBC3-2B36-B7EDFFBDB50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78285" y="4231516"/>
            <a:ext cx="2872890" cy="64376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高层神经网络API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3EAE3EFB-A6BD-2F21-2DE8-E6B62D5E9B3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740570" y="4896235"/>
            <a:ext cx="2872890" cy="7301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其简洁的接口设计使得深度学习模型的搭建变得容易。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E27EAA86-39F3-2855-B234-CDBAE843F10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740570" y="4231516"/>
            <a:ext cx="2872890" cy="64376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易于使用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82AFFD75-6180-7589-50CE-0A87503786D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703490" y="4896235"/>
            <a:ext cx="2872890" cy="7301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支持多种预训练模型，便于迁移学习和快速应用。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862D3289-CC92-140D-2A66-2F4305634ADA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703490" y="4231516"/>
            <a:ext cx="2872890" cy="64376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</a:pPr>
            <a:r>
              <a:rPr lang="zh-CN" altLang="en-US" sz="2400" b="1">
                <a:solidFill>
                  <a:schemeClr val="accent1"/>
                </a:solidFill>
                <a:latin typeface="+mn-ea"/>
                <a:cs typeface="+mn-ea"/>
              </a:rPr>
              <a:t>预训练模型支持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2643721C-2C7C-1113-3881-7D505A6F8C4C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51940" y="4532448"/>
            <a:ext cx="89925" cy="363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zh-CN" altLang="en-US" sz="200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B21036C8-0AB0-5994-9912-5A546676A6F8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4644843" y="4566839"/>
            <a:ext cx="89925" cy="363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zh-CN" altLang="en-US" sz="200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1D4D616C-EBB2-6E9F-66C1-D1EC60F8DFA6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34390" y="4532447"/>
            <a:ext cx="89925" cy="3637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zh-CN" altLang="en-US" sz="20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125906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132246" y="2864881"/>
            <a:ext cx="6666054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dirty="0"/>
              <a:t>3.5 </a:t>
            </a:r>
            <a:r>
              <a:rPr lang="zh-CN" altLang="en-US" dirty="0"/>
              <a:t>深度学习应用领域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0" tIns="0" rIns="0" bIns="0">
            <a:noAutofit/>
          </a:bodyPr>
          <a:lstStyle/>
          <a:p>
            <a:r>
              <a:rPr lang="en-US" altLang="zh-CN" dirty="0">
                <a:sym typeface="+mn-ea"/>
              </a:rPr>
              <a:t>3.5.1 </a:t>
            </a:r>
            <a:r>
              <a:rPr lang="zh-CN" altLang="en-US" dirty="0">
                <a:sym typeface="+mn-ea"/>
              </a:rPr>
              <a:t>计算机视觉</a:t>
            </a:r>
          </a:p>
        </p:txBody>
      </p:sp>
      <p:pic>
        <p:nvPicPr>
          <p:cNvPr id="32" name="图形 31">
            <a:extLst>
              <a:ext uri="{FF2B5EF4-FFF2-40B4-BE49-F238E27FC236}">
                <a16:creationId xmlns:a16="http://schemas.microsoft.com/office/drawing/2014/main" xmlns="" id="{18D6E064-EB4A-2EC7-DDDE-85CD0B4982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643948" y="723771"/>
            <a:ext cx="8588595" cy="5315367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A2C4698D-6298-D74C-4B72-4AA63880AE08}"/>
              </a:ext>
            </a:extLst>
          </p:cNvPr>
          <p:cNvSpPr txBox="1"/>
          <p:nvPr/>
        </p:nvSpPr>
        <p:spPr>
          <a:xfrm>
            <a:off x="749135" y="5989935"/>
            <a:ext cx="105727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计算机视觉（</a:t>
            </a:r>
            <a:r>
              <a:rPr lang="en-US" altLang="zh-CN" sz="2000" dirty="0"/>
              <a:t>Computer Vision</a:t>
            </a:r>
            <a:r>
              <a:rPr lang="zh-CN" altLang="en-US" sz="2000" dirty="0"/>
              <a:t>，</a:t>
            </a:r>
            <a:r>
              <a:rPr lang="en-US" altLang="zh-CN" sz="2000" dirty="0"/>
              <a:t>CV</a:t>
            </a:r>
            <a:r>
              <a:rPr lang="zh-CN" altLang="en-US" sz="2000" dirty="0"/>
              <a:t>）的研究目标是使计算机像人通过视觉观察、分析、理解物理真实世界，提升自主适应环境的能力进而实现各种智能化决策。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B26846D-E395-F93A-EA13-354CD8FAE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xmlns="" id="{7228F47B-4A23-E359-A1ED-543FA71D8375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lIns="0" tIns="0" rIns="0" bIns="0">
            <a:noAutofit/>
          </a:bodyPr>
          <a:lstStyle/>
          <a:p>
            <a:r>
              <a:rPr lang="en-US" altLang="zh-CN" dirty="0">
                <a:sym typeface="+mn-ea"/>
              </a:rPr>
              <a:t>3.5.2 </a:t>
            </a:r>
            <a:r>
              <a:rPr lang="zh-CN" altLang="en-US" dirty="0">
                <a:sym typeface="+mn-ea"/>
              </a:rPr>
              <a:t>自然语言处理</a:t>
            </a:r>
          </a:p>
        </p:txBody>
      </p:sp>
      <p:pic>
        <p:nvPicPr>
          <p:cNvPr id="93" name="图形 92">
            <a:extLst>
              <a:ext uri="{FF2B5EF4-FFF2-40B4-BE49-F238E27FC236}">
                <a16:creationId xmlns:a16="http://schemas.microsoft.com/office/drawing/2014/main" xmlns="" id="{247CC2BD-77C9-5351-A428-C9089C6413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962150" y="741820"/>
            <a:ext cx="8020050" cy="4884320"/>
          </a:xfrm>
          <a:prstGeom prst="rect">
            <a:avLst/>
          </a:prstGeom>
        </p:spPr>
      </p:pic>
      <p:sp>
        <p:nvSpPr>
          <p:cNvPr id="95" name="文本框 94">
            <a:extLst>
              <a:ext uri="{FF2B5EF4-FFF2-40B4-BE49-F238E27FC236}">
                <a16:creationId xmlns:a16="http://schemas.microsoft.com/office/drawing/2014/main" xmlns="" id="{510F249C-CF57-E343-C584-ED1C6DBCA9C5}"/>
              </a:ext>
            </a:extLst>
          </p:cNvPr>
          <p:cNvSpPr txBox="1"/>
          <p:nvPr/>
        </p:nvSpPr>
        <p:spPr>
          <a:xfrm>
            <a:off x="749135" y="5626140"/>
            <a:ext cx="105473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自然语言处理（</a:t>
            </a:r>
            <a:r>
              <a:rPr lang="en-US" altLang="zh-CN" sz="2000" dirty="0"/>
              <a:t>Natural language processing</a:t>
            </a:r>
            <a:r>
              <a:rPr lang="zh-CN" altLang="en-US" sz="2000" dirty="0"/>
              <a:t>，</a:t>
            </a:r>
            <a:r>
              <a:rPr lang="en-US" altLang="zh-CN" sz="2000" dirty="0"/>
              <a:t>NLP</a:t>
            </a:r>
            <a:r>
              <a:rPr lang="zh-CN" altLang="en-US" sz="2000" dirty="0"/>
              <a:t>）是一门结合了计算机科学、人工智能和语言学的交叉学科，旨在使计算机能够理解、解释和生成人类语言，常应用于文本分类、命名实体识别、机器翻译、情感分析以及知识问答等业务。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576986548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3.5.3 </a:t>
            </a:r>
            <a:r>
              <a:rPr lang="zh-CN" altLang="en-US" dirty="0"/>
              <a:t>多智能体优化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1AD8E929-0BEF-13A3-00A6-E56425FDCE20}"/>
              </a:ext>
            </a:extLst>
          </p:cNvPr>
          <p:cNvSpPr txBox="1"/>
          <p:nvPr/>
        </p:nvSpPr>
        <p:spPr>
          <a:xfrm>
            <a:off x="749135" y="5501360"/>
            <a:ext cx="10871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多智能体优化（</a:t>
            </a:r>
            <a:r>
              <a:rPr lang="en-US" altLang="zh-CN" sz="2000" dirty="0"/>
              <a:t>Multi-Agent Optimization</a:t>
            </a:r>
            <a:r>
              <a:rPr lang="zh-CN" altLang="en-US" sz="2000" dirty="0"/>
              <a:t>）是一种在复杂系统中应用的优化策略，受到自然界中生物群聚行为的启发，建立协同优化数学模型，以探索最优的群体智能决策，有效解决控制领域的实际问题。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01C7F64-1A56-8F6E-AF00-7A57EAADCE30}"/>
              </a:ext>
            </a:extLst>
          </p:cNvPr>
          <p:cNvGrpSpPr/>
          <p:nvPr/>
        </p:nvGrpSpPr>
        <p:grpSpPr>
          <a:xfrm>
            <a:off x="1134222" y="1016716"/>
            <a:ext cx="10126756" cy="4331949"/>
            <a:chOff x="1134222" y="1016716"/>
            <a:chExt cx="10126756" cy="4331949"/>
          </a:xfrm>
        </p:grpSpPr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xmlns="" id="{3CA0CC14-FE66-B255-77E0-1017A3C61759}"/>
                </a:ext>
              </a:extLst>
            </p:cNvPr>
            <p:cNvSpPr/>
            <p:nvPr/>
          </p:nvSpPr>
          <p:spPr>
            <a:xfrm>
              <a:off x="1134222" y="1016716"/>
              <a:ext cx="10126756" cy="427990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0" name="连接符: 肘形 9">
              <a:extLst>
                <a:ext uri="{FF2B5EF4-FFF2-40B4-BE49-F238E27FC236}">
                  <a16:creationId xmlns:a16="http://schemas.microsoft.com/office/drawing/2014/main" xmlns="" id="{42E08070-F7A9-86B3-2471-F9BAEE88BCBB}"/>
                </a:ext>
              </a:extLst>
            </p:cNvPr>
            <p:cNvCxnSpPr>
              <a:cxnSpLocks/>
            </p:cNvCxnSpPr>
            <p:nvPr/>
          </p:nvCxnSpPr>
          <p:spPr>
            <a:xfrm>
              <a:off x="2596849" y="4068483"/>
              <a:ext cx="1035269" cy="312172"/>
            </a:xfrm>
            <a:prstGeom prst="bentConnector3">
              <a:avLst>
                <a:gd name="adj1" fmla="val 986"/>
              </a:avLst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连接符: 肘形 13">
              <a:extLst>
                <a:ext uri="{FF2B5EF4-FFF2-40B4-BE49-F238E27FC236}">
                  <a16:creationId xmlns:a16="http://schemas.microsoft.com/office/drawing/2014/main" xmlns="" id="{AE9EB83A-8FB4-F467-7E1B-7D10D5D1E39C}"/>
                </a:ext>
              </a:extLst>
            </p:cNvPr>
            <p:cNvCxnSpPr>
              <a:cxnSpLocks/>
            </p:cNvCxnSpPr>
            <p:nvPr/>
          </p:nvCxnSpPr>
          <p:spPr>
            <a:xfrm>
              <a:off x="2589708" y="4076709"/>
              <a:ext cx="1035269" cy="931923"/>
            </a:xfrm>
            <a:prstGeom prst="bentConnector3">
              <a:avLst>
                <a:gd name="adj1" fmla="val 1764"/>
              </a:avLst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7A0AE8A0-76C2-72F3-F5DF-82E7E79C9874}"/>
                </a:ext>
              </a:extLst>
            </p:cNvPr>
            <p:cNvSpPr txBox="1"/>
            <p:nvPr/>
          </p:nvSpPr>
          <p:spPr>
            <a:xfrm>
              <a:off x="2203322" y="3513827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环境</a:t>
              </a:r>
            </a:p>
          </p:txBody>
        </p:sp>
        <p:cxnSp>
          <p:nvCxnSpPr>
            <p:cNvPr id="16" name="连接符: 肘形 15">
              <a:extLst>
                <a:ext uri="{FF2B5EF4-FFF2-40B4-BE49-F238E27FC236}">
                  <a16:creationId xmlns:a16="http://schemas.microsoft.com/office/drawing/2014/main" xmlns="" id="{1DFFF1D6-1AF6-FDDA-C32D-C03CE2EF1D57}"/>
                </a:ext>
              </a:extLst>
            </p:cNvPr>
            <p:cNvCxnSpPr>
              <a:cxnSpLocks/>
              <a:stCxn id="61" idx="0"/>
            </p:cNvCxnSpPr>
            <p:nvPr/>
          </p:nvCxnSpPr>
          <p:spPr>
            <a:xfrm rot="16200000" flipH="1" flipV="1">
              <a:off x="4725153" y="-16338"/>
              <a:ext cx="39006" cy="4282447"/>
            </a:xfrm>
            <a:prstGeom prst="bentConnector4">
              <a:avLst>
                <a:gd name="adj1" fmla="val -1331517"/>
                <a:gd name="adj2" fmla="val 99935"/>
              </a:avLst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xmlns="" id="{F8EF4F36-79B2-7CF1-762E-BBB104C58E31}"/>
                </a:ext>
              </a:extLst>
            </p:cNvPr>
            <p:cNvCxnSpPr>
              <a:cxnSpLocks/>
            </p:cNvCxnSpPr>
            <p:nvPr/>
          </p:nvCxnSpPr>
          <p:spPr>
            <a:xfrm>
              <a:off x="3632118" y="4004079"/>
              <a:ext cx="0" cy="1152943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2867E8A9-27E6-B1A1-142C-96379BD7FAE9}"/>
                    </a:ext>
                  </a:extLst>
                </p:cNvPr>
                <p:cNvSpPr txBox="1"/>
                <p:nvPr/>
              </p:nvSpPr>
              <p:spPr>
                <a:xfrm>
                  <a:off x="2936057" y="3996695"/>
                  <a:ext cx="447757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lang="zh-CN" altLang="en-US" sz="2000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mc:Choice>
          <mc:Fallback>
            <p:sp>
              <p:nvSpPr>
                <p:cNvPr id="118" name="文本框 117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38FFA14F-5D95-9703-8F0F-4E1618CE74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36057" y="3996695"/>
                  <a:ext cx="447757" cy="400110"/>
                </a:xfrm>
                <a:prstGeom prst="rect">
                  <a:avLst/>
                </a:prstGeom>
                <a:blipFill>
                  <a:blip r:embed="rId4"/>
                  <a:stretch>
                    <a:fillRect r="-36986" b="-153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8D164B02-25B9-FECB-509C-F375DB0F7CD6}"/>
                    </a:ext>
                  </a:extLst>
                </p:cNvPr>
                <p:cNvSpPr txBox="1"/>
                <p:nvPr/>
              </p:nvSpPr>
              <p:spPr>
                <a:xfrm>
                  <a:off x="2887818" y="4605900"/>
                  <a:ext cx="447757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lang="zh-CN" altLang="en-US" sz="2000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mc:Choice>
          <mc:Fallback>
            <p:sp>
              <p:nvSpPr>
                <p:cNvPr id="123" name="文本框 122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BD4B0448-40E8-1B8D-315B-9AE54DA6CD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7818" y="4605900"/>
                  <a:ext cx="447757" cy="400110"/>
                </a:xfrm>
                <a:prstGeom prst="rect">
                  <a:avLst/>
                </a:prstGeom>
                <a:blipFill>
                  <a:blip r:embed="rId5"/>
                  <a:stretch>
                    <a:fillRect r="-45205" b="-153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连接符: 肘形 20">
              <a:extLst>
                <a:ext uri="{FF2B5EF4-FFF2-40B4-BE49-F238E27FC236}">
                  <a16:creationId xmlns:a16="http://schemas.microsoft.com/office/drawing/2014/main" xmlns="" id="{50A42739-CAB6-5FBD-6A18-969916F9DA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32118" y="4063349"/>
              <a:ext cx="3253760" cy="317307"/>
            </a:xfrm>
            <a:prstGeom prst="bentConnector3">
              <a:avLst>
                <a:gd name="adj1" fmla="val 99895"/>
              </a:avLst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连接符: 肘形 21">
              <a:extLst>
                <a:ext uri="{FF2B5EF4-FFF2-40B4-BE49-F238E27FC236}">
                  <a16:creationId xmlns:a16="http://schemas.microsoft.com/office/drawing/2014/main" xmlns="" id="{686D2585-645A-84D6-7624-833DF62A22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24977" y="4063349"/>
              <a:ext cx="3260901" cy="944218"/>
            </a:xfrm>
            <a:prstGeom prst="bentConnector3">
              <a:avLst>
                <a:gd name="adj1" fmla="val 99966"/>
              </a:avLst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28D28CBC-7104-13FD-F631-564E1C2EC3FF}"/>
                </a:ext>
              </a:extLst>
            </p:cNvPr>
            <p:cNvGrpSpPr/>
            <p:nvPr/>
          </p:nvGrpSpPr>
          <p:grpSpPr>
            <a:xfrm>
              <a:off x="6187273" y="2105383"/>
              <a:ext cx="1351013" cy="1784163"/>
              <a:chOff x="5534222" y="2314933"/>
              <a:chExt cx="1351013" cy="1784163"/>
            </a:xfrm>
          </p:grpSpPr>
          <p:grpSp>
            <p:nvGrpSpPr>
              <p:cNvPr id="2" name="组合 58">
                <a:extLst>
                  <a:ext uri="{FF2B5EF4-FFF2-40B4-BE49-F238E27FC236}">
                    <a16:creationId xmlns:a16="http://schemas.microsoft.com/office/drawing/2014/main" xmlns="" id="{93FB73F6-EB7A-DA82-A610-923168559597}"/>
                  </a:ext>
                </a:extLst>
              </p:cNvPr>
              <p:cNvGrpSpPr/>
              <p:nvPr/>
            </p:nvGrpSpPr>
            <p:grpSpPr>
              <a:xfrm>
                <a:off x="5534222" y="2314933"/>
                <a:ext cx="1351013" cy="1784163"/>
                <a:chOff x="7737747" y="2594816"/>
                <a:chExt cx="1704194" cy="2076693"/>
              </a:xfrm>
            </p:grpSpPr>
            <p:pic>
              <p:nvPicPr>
                <p:cNvPr id="61" name="图形 60">
                  <a:extLst>
                    <a:ext uri="{FF2B5EF4-FFF2-40B4-BE49-F238E27FC236}">
                      <a16:creationId xmlns:a16="http://schemas.microsoft.com/office/drawing/2014/main" xmlns="" id="{2F0B91B1-4659-4B06-72F0-8FBDF8A9B7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  <a:ext uri="{96DAC541-7B7A-43D3-8B79-37D633B846F1}">
                      <asvg:svgBlip xmlns:asvg="http://schemas.microsoft.com/office/drawing/2016/SVG/main" xmlns="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96028" y="2594816"/>
                  <a:ext cx="1645913" cy="1645913"/>
                </a:xfrm>
                <a:prstGeom prst="rect">
                  <a:avLst/>
                </a:prstGeom>
              </p:spPr>
            </p:pic>
            <p:sp>
              <p:nvSpPr>
                <p:cNvPr id="62" name="文本框 61">
                  <a:extLst>
                    <a:ext uri="{FF2B5EF4-FFF2-40B4-BE49-F238E27FC236}">
                      <a16:creationId xmlns:a16="http://schemas.microsoft.com/office/drawing/2014/main" xmlns="" id="{36387BF1-CC28-EC54-1508-6DBCA58C3630}"/>
                    </a:ext>
                  </a:extLst>
                </p:cNvPr>
                <p:cNvSpPr txBox="1"/>
                <p:nvPr/>
              </p:nvSpPr>
              <p:spPr>
                <a:xfrm>
                  <a:off x="7737747" y="4134150"/>
                  <a:ext cx="1591765" cy="53735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400" b="1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智能体</a:t>
                  </a:r>
                  <a:r>
                    <a:rPr lang="en-US" altLang="zh-CN" sz="2400" b="1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</a:t>
                  </a:r>
                  <a:endParaRPr lang="zh-CN" altLang="en-US" sz="2400" b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</p:grp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60" name="文本框 59">
                    <a:extLst>
                      <a:ext uri="{FF2B5EF4-FFF2-40B4-BE49-F238E27FC236}">
                        <a16:creationId xmlns:a16="http://schemas.microsoft.com/office/drawing/2014/main" id="{F7C271D8-5137-9D55-3CDC-895A2BB6C5F2}"/>
                      </a:ext>
                    </a:extLst>
                  </p:cNvPr>
                  <p:cNvSpPr txBox="1"/>
                  <p:nvPr/>
                </p:nvSpPr>
                <p:spPr>
                  <a:xfrm>
                    <a:off x="6024326" y="2840947"/>
                    <a:ext cx="587339" cy="49141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𝑗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000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mc:Choice>
            <mc:Fallback>
              <p:sp>
                <p:nvSpPr>
                  <p:cNvPr id="171" name="文本框 170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1A28BC3E-1309-E341-155F-B453A767E36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24326" y="2840947"/>
                    <a:ext cx="587339" cy="491417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1125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xmlns="" id="{F560C72D-2C8F-9F7E-89DD-87467D692D06}"/>
                </a:ext>
              </a:extLst>
            </p:cNvPr>
            <p:cNvGrpSpPr/>
            <p:nvPr/>
          </p:nvGrpSpPr>
          <p:grpSpPr>
            <a:xfrm>
              <a:off x="7513387" y="2108069"/>
              <a:ext cx="1323695" cy="1781477"/>
              <a:chOff x="5561542" y="2314932"/>
              <a:chExt cx="1323695" cy="1781477"/>
            </a:xfrm>
          </p:grpSpPr>
          <p:grpSp>
            <p:nvGrpSpPr>
              <p:cNvPr id="3" name="组合 54">
                <a:extLst>
                  <a:ext uri="{FF2B5EF4-FFF2-40B4-BE49-F238E27FC236}">
                    <a16:creationId xmlns:a16="http://schemas.microsoft.com/office/drawing/2014/main" xmlns="" id="{6A9AD590-19B6-6E60-0B06-8EEE3D84C7B3}"/>
                  </a:ext>
                </a:extLst>
              </p:cNvPr>
              <p:cNvGrpSpPr/>
              <p:nvPr/>
            </p:nvGrpSpPr>
            <p:grpSpPr>
              <a:xfrm>
                <a:off x="5561542" y="2314932"/>
                <a:ext cx="1323695" cy="1781477"/>
                <a:chOff x="7772207" y="2594816"/>
                <a:chExt cx="1669734" cy="2073567"/>
              </a:xfrm>
            </p:grpSpPr>
            <p:pic>
              <p:nvPicPr>
                <p:cNvPr id="57" name="图形 56">
                  <a:extLst>
                    <a:ext uri="{FF2B5EF4-FFF2-40B4-BE49-F238E27FC236}">
                      <a16:creationId xmlns:a16="http://schemas.microsoft.com/office/drawing/2014/main" xmlns="" id="{3C8F21B6-8DC0-1E9B-2EC2-EC78FEBE63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  <a:ext uri="{96DAC541-7B7A-43D3-8B79-37D633B846F1}">
                      <asvg:svgBlip xmlns:asvg="http://schemas.microsoft.com/office/drawing/2016/SVG/main" xmlns="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96028" y="2594816"/>
                  <a:ext cx="1645913" cy="1645913"/>
                </a:xfrm>
                <a:prstGeom prst="rect">
                  <a:avLst/>
                </a:prstGeom>
              </p:spPr>
            </p:pic>
            <p:sp>
              <p:nvSpPr>
                <p:cNvPr id="58" name="文本框 57">
                  <a:extLst>
                    <a:ext uri="{FF2B5EF4-FFF2-40B4-BE49-F238E27FC236}">
                      <a16:creationId xmlns:a16="http://schemas.microsoft.com/office/drawing/2014/main" xmlns="" id="{A3D0D485-3B3A-C15C-1065-004B9CD40A40}"/>
                    </a:ext>
                  </a:extLst>
                </p:cNvPr>
                <p:cNvSpPr txBox="1"/>
                <p:nvPr/>
              </p:nvSpPr>
              <p:spPr>
                <a:xfrm>
                  <a:off x="7772207" y="4131024"/>
                  <a:ext cx="1591765" cy="53735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400" b="1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智能体</a:t>
                  </a:r>
                  <a:r>
                    <a:rPr lang="en-US" altLang="zh-CN" sz="2400" b="1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2</a:t>
                  </a:r>
                  <a:endParaRPr lang="zh-CN" altLang="en-US" sz="2400" b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</p:grp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56" name="文本框 55">
                    <a:extLst>
                      <a:ext uri="{FF2B5EF4-FFF2-40B4-BE49-F238E27FC236}">
                        <a16:creationId xmlns:a16="http://schemas.microsoft.com/office/drawing/2014/main" id="{D5636F55-4BD7-3B87-1EF9-0AE6FD9698A3}"/>
                      </a:ext>
                    </a:extLst>
                  </p:cNvPr>
                  <p:cNvSpPr txBox="1"/>
                  <p:nvPr/>
                </p:nvSpPr>
                <p:spPr>
                  <a:xfrm>
                    <a:off x="6024326" y="2840947"/>
                    <a:ext cx="587339" cy="49141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𝑗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000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mc:Choice>
            <mc:Fallback>
              <p:sp>
                <p:nvSpPr>
                  <p:cNvPr id="4" name="文本框 24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D6025C2D-BB0F-6AB0-B47B-AC40E764E4F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24326" y="2840947"/>
                    <a:ext cx="587339" cy="491417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987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5863771D-3B5F-8472-0C34-E31453CB31A2}"/>
                </a:ext>
              </a:extLst>
            </p:cNvPr>
            <p:cNvGrpSpPr/>
            <p:nvPr/>
          </p:nvGrpSpPr>
          <p:grpSpPr>
            <a:xfrm>
              <a:off x="9506247" y="2144389"/>
              <a:ext cx="1330814" cy="1746844"/>
              <a:chOff x="5554419" y="2314932"/>
              <a:chExt cx="1330814" cy="1746844"/>
            </a:xfrm>
          </p:grpSpPr>
          <p:grpSp>
            <p:nvGrpSpPr>
              <p:cNvPr id="51" name="组合 50">
                <a:extLst>
                  <a:ext uri="{FF2B5EF4-FFF2-40B4-BE49-F238E27FC236}">
                    <a16:creationId xmlns:a16="http://schemas.microsoft.com/office/drawing/2014/main" xmlns="" id="{E7B30600-9900-EFDA-D274-9B214AA54F82}"/>
                  </a:ext>
                </a:extLst>
              </p:cNvPr>
              <p:cNvGrpSpPr/>
              <p:nvPr/>
            </p:nvGrpSpPr>
            <p:grpSpPr>
              <a:xfrm>
                <a:off x="5554419" y="2314932"/>
                <a:ext cx="1330814" cy="1746844"/>
                <a:chOff x="7763226" y="2594816"/>
                <a:chExt cx="1678715" cy="2033255"/>
              </a:xfrm>
            </p:grpSpPr>
            <p:pic>
              <p:nvPicPr>
                <p:cNvPr id="53" name="图形 52">
                  <a:extLst>
                    <a:ext uri="{FF2B5EF4-FFF2-40B4-BE49-F238E27FC236}">
                      <a16:creationId xmlns:a16="http://schemas.microsoft.com/office/drawing/2014/main" xmlns="" id="{0B3B7564-8C76-CD9F-2F15-34914D08DC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  <a:ext uri="{96DAC541-7B7A-43D3-8B79-37D633B846F1}">
                      <asvg:svgBlip xmlns:asvg="http://schemas.microsoft.com/office/drawing/2016/SVG/main" xmlns="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96028" y="2594816"/>
                  <a:ext cx="1645913" cy="1645913"/>
                </a:xfrm>
                <a:prstGeom prst="rect">
                  <a:avLst/>
                </a:prstGeom>
              </p:spPr>
            </p:pic>
            <p:sp>
              <p:nvSpPr>
                <p:cNvPr id="54" name="文本框 53">
                  <a:extLst>
                    <a:ext uri="{FF2B5EF4-FFF2-40B4-BE49-F238E27FC236}">
                      <a16:creationId xmlns:a16="http://schemas.microsoft.com/office/drawing/2014/main" xmlns="" id="{B7CCD40D-A844-1B08-98C5-4CA442CD388C}"/>
                    </a:ext>
                  </a:extLst>
                </p:cNvPr>
                <p:cNvSpPr txBox="1"/>
                <p:nvPr/>
              </p:nvSpPr>
              <p:spPr>
                <a:xfrm>
                  <a:off x="7763226" y="4090712"/>
                  <a:ext cx="1678715" cy="53735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400" b="1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智能体</a:t>
                  </a:r>
                  <a:r>
                    <a:rPr lang="en-US" altLang="zh-CN" sz="2400" b="1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N</a:t>
                  </a:r>
                  <a:endParaRPr lang="zh-CN" altLang="en-US" sz="2400" b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</p:grp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52" name="文本框 51">
                    <a:extLst>
                      <a:ext uri="{FF2B5EF4-FFF2-40B4-BE49-F238E27FC236}">
                        <a16:creationId xmlns:a16="http://schemas.microsoft.com/office/drawing/2014/main" id="{2F3C31D8-6E3D-2006-C319-DF80D9AE276B}"/>
                      </a:ext>
                    </a:extLst>
                  </p:cNvPr>
                  <p:cNvSpPr txBox="1"/>
                  <p:nvPr/>
                </p:nvSpPr>
                <p:spPr>
                  <a:xfrm>
                    <a:off x="6024326" y="2840947"/>
                    <a:ext cx="587339" cy="49141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𝑗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000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mc:Choice>
            <mc:Fallback>
              <p:sp>
                <p:nvSpPr>
                  <p:cNvPr id="30" name="文本框 29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D290B7BB-87C0-7441-96D4-343282B70A2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24326" y="2840947"/>
                    <a:ext cx="587339" cy="491417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987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58844971-C2DB-1ACF-1335-D477E8798BD5}"/>
                    </a:ext>
                  </a:extLst>
                </p:cNvPr>
                <p:cNvSpPr txBox="1"/>
                <p:nvPr/>
              </p:nvSpPr>
              <p:spPr>
                <a:xfrm>
                  <a:off x="8923375" y="2746427"/>
                  <a:ext cx="522579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360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zh-CN" altLang="en-US" sz="3600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mc:Choice>
          <mc:Fallback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7077B520-ECB8-F0C2-CDD7-FAE672738A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23375" y="2746427"/>
                  <a:ext cx="522579" cy="553998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连接符: 肘形 27">
              <a:extLst>
                <a:ext uri="{FF2B5EF4-FFF2-40B4-BE49-F238E27FC236}">
                  <a16:creationId xmlns:a16="http://schemas.microsoft.com/office/drawing/2014/main" xmlns="" id="{AB60D467-5732-D3BA-4D35-B7B7F4A32C62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6875929" y="1586696"/>
              <a:ext cx="1301033" cy="518688"/>
            </a:xfrm>
            <a:prstGeom prst="bentConnector3">
              <a:avLst>
                <a:gd name="adj1" fmla="val -882"/>
              </a:avLst>
            </a:prstGeom>
            <a:ln w="28575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xmlns="" id="{BE68CC66-62A7-43CC-C218-8236275DBFCD}"/>
                </a:ext>
              </a:extLst>
            </p:cNvPr>
            <p:cNvGrpSpPr/>
            <p:nvPr/>
          </p:nvGrpSpPr>
          <p:grpSpPr>
            <a:xfrm>
              <a:off x="5525810" y="1112360"/>
              <a:ext cx="1684518" cy="461665"/>
              <a:chOff x="3635721" y="1340325"/>
              <a:chExt cx="1684518" cy="461665"/>
            </a:xfrm>
          </p:grpSpPr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49" name="文本框 48">
                    <a:extLst>
                      <a:ext uri="{FF2B5EF4-FFF2-40B4-BE49-F238E27FC236}">
                        <a16:creationId xmlns:a16="http://schemas.microsoft.com/office/drawing/2014/main" id="{61B65438-7F3C-E989-88D8-12A380867F3E}"/>
                      </a:ext>
                    </a:extLst>
                  </p:cNvPr>
                  <p:cNvSpPr txBox="1"/>
                  <p:nvPr/>
                </p:nvSpPr>
                <p:spPr>
                  <a:xfrm>
                    <a:off x="4929555" y="1405541"/>
                    <a:ext cx="390684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>
              <p:sp>
                <p:nvSpPr>
                  <p:cNvPr id="7" name="文本框 33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D30F6000-CFDF-497D-8E56-6DB9BE4256C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29555" y="1405541"/>
                    <a:ext cx="390684" cy="36933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7188" r="-4688" b="-1666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xmlns="" id="{74A7B331-FD56-2EE9-CA18-E35285FA4769}"/>
                  </a:ext>
                </a:extLst>
              </p:cNvPr>
              <p:cNvSpPr txBox="1"/>
              <p:nvPr/>
            </p:nvSpPr>
            <p:spPr>
              <a:xfrm>
                <a:off x="3635721" y="1340325"/>
                <a:ext cx="142800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联合行动</a:t>
                </a:r>
              </a:p>
            </p:txBody>
          </p:sp>
        </p:grpSp>
        <p:cxnSp>
          <p:nvCxnSpPr>
            <p:cNvPr id="32" name="连接符: 肘形 31">
              <a:extLst>
                <a:ext uri="{FF2B5EF4-FFF2-40B4-BE49-F238E27FC236}">
                  <a16:creationId xmlns:a16="http://schemas.microsoft.com/office/drawing/2014/main" xmlns="" id="{8171BE33-543B-B6F0-555F-D07236914981}"/>
                </a:ext>
              </a:extLst>
            </p:cNvPr>
            <p:cNvCxnSpPr>
              <a:cxnSpLocks/>
              <a:stCxn id="53" idx="0"/>
            </p:cNvCxnSpPr>
            <p:nvPr/>
          </p:nvCxnSpPr>
          <p:spPr>
            <a:xfrm rot="16200000" flipV="1">
              <a:off x="8909532" y="869265"/>
              <a:ext cx="557693" cy="1992556"/>
            </a:xfrm>
            <a:prstGeom prst="bentConnector2">
              <a:avLst/>
            </a:prstGeom>
            <a:ln w="28575">
              <a:prstDash val="solid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连接符: 肘形 32">
              <a:extLst>
                <a:ext uri="{FF2B5EF4-FFF2-40B4-BE49-F238E27FC236}">
                  <a16:creationId xmlns:a16="http://schemas.microsoft.com/office/drawing/2014/main" xmlns="" id="{6B37CE3A-0896-F193-1EBA-2731928ECA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11045" y="4063348"/>
              <a:ext cx="3253760" cy="317307"/>
            </a:xfrm>
            <a:prstGeom prst="bentConnector3">
              <a:avLst>
                <a:gd name="adj1" fmla="val 99895"/>
              </a:avLst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连接符: 肘形 33">
              <a:extLst>
                <a:ext uri="{FF2B5EF4-FFF2-40B4-BE49-F238E27FC236}">
                  <a16:creationId xmlns:a16="http://schemas.microsoft.com/office/drawing/2014/main" xmlns="" id="{0DAB7F9B-9EFE-8A93-31E9-004F56EDF4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40426" y="4062977"/>
              <a:ext cx="3253760" cy="317307"/>
            </a:xfrm>
            <a:prstGeom prst="bentConnector3">
              <a:avLst>
                <a:gd name="adj1" fmla="val 99895"/>
              </a:avLst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xmlns="" id="{DB016233-F009-D2F4-B57E-B7FB4473BA5E}"/>
                </a:ext>
              </a:extLst>
            </p:cNvPr>
            <p:cNvGrpSpPr/>
            <p:nvPr/>
          </p:nvGrpSpPr>
          <p:grpSpPr>
            <a:xfrm>
              <a:off x="4626434" y="4546434"/>
              <a:ext cx="1311540" cy="802231"/>
              <a:chOff x="3973383" y="4755984"/>
              <a:chExt cx="1311540" cy="802231"/>
            </a:xfrm>
          </p:grpSpPr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47" name="文本框 46">
                    <a:extLst>
                      <a:ext uri="{FF2B5EF4-FFF2-40B4-BE49-F238E27FC236}">
                        <a16:creationId xmlns:a16="http://schemas.microsoft.com/office/drawing/2014/main" id="{C82BC3E8-0768-A037-FFC6-C0494A106CC4}"/>
                      </a:ext>
                    </a:extLst>
                  </p:cNvPr>
                  <p:cNvSpPr txBox="1"/>
                  <p:nvPr/>
                </p:nvSpPr>
                <p:spPr>
                  <a:xfrm>
                    <a:off x="4460595" y="4817884"/>
                    <a:ext cx="824328" cy="74033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p>
                          </m:sSubSup>
                        </m:oMath>
                      </m:oMathPara>
                    </a14:m>
                    <a:endParaRPr lang="en-US" altLang="zh-CN" sz="2400" b="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endParaRPr lang="zh-CN" altLang="en-US" sz="24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>
              <p:sp>
                <p:nvSpPr>
                  <p:cNvPr id="132" name="文本框 131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CB52508D-91F4-7469-C1CA-654A86B3CA7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60595" y="4817884"/>
                    <a:ext cx="824328" cy="740331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xmlns="" id="{3B589E7E-9AC9-F9C1-E6A5-0B9667EFD616}"/>
                  </a:ext>
                </a:extLst>
              </p:cNvPr>
              <p:cNvSpPr txBox="1"/>
              <p:nvPr/>
            </p:nvSpPr>
            <p:spPr>
              <a:xfrm>
                <a:off x="3973383" y="4755984"/>
                <a:ext cx="92063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反馈</a:t>
                </a:r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xmlns="" id="{526EA2C2-1892-1646-51C6-AAD27AE0D122}"/>
                </a:ext>
              </a:extLst>
            </p:cNvPr>
            <p:cNvGrpSpPr/>
            <p:nvPr/>
          </p:nvGrpSpPr>
          <p:grpSpPr>
            <a:xfrm>
              <a:off x="4079640" y="3893011"/>
              <a:ext cx="2254142" cy="461665"/>
              <a:chOff x="2866137" y="3101531"/>
              <a:chExt cx="2254142" cy="461665"/>
            </a:xfrm>
          </p:grpSpPr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xmlns="" id="{3D3985CC-8298-9496-6985-53521167C6BD}"/>
                  </a:ext>
                </a:extLst>
              </p:cNvPr>
              <p:cNvSpPr txBox="1"/>
              <p:nvPr/>
            </p:nvSpPr>
            <p:spPr>
              <a:xfrm>
                <a:off x="2866137" y="3101531"/>
                <a:ext cx="20710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所有状态集合</a:t>
                </a:r>
              </a:p>
            </p:txBody>
          </p:sp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46" name="文本框 45">
                    <a:extLst>
                      <a:ext uri="{FF2B5EF4-FFF2-40B4-BE49-F238E27FC236}">
                        <a16:creationId xmlns:a16="http://schemas.microsoft.com/office/drawing/2014/main" id="{C9F143F5-2E7D-9471-0B8D-33FB3E66AABE}"/>
                      </a:ext>
                    </a:extLst>
                  </p:cNvPr>
                  <p:cNvSpPr txBox="1"/>
                  <p:nvPr/>
                </p:nvSpPr>
                <p:spPr>
                  <a:xfrm>
                    <a:off x="4775185" y="3157869"/>
                    <a:ext cx="345094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sub>
                          </m:sSub>
                        </m:oMath>
                      </m:oMathPara>
                    </a14:m>
                    <a:endParaRPr lang="zh-CN" altLang="en-US" sz="24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>
              <p:sp>
                <p:nvSpPr>
                  <p:cNvPr id="55" name="文本框 54">
                    <a:extLst>
                      <a:ext uri="{FF2B5EF4-FFF2-40B4-BE49-F238E27FC236}">
                        <a16:creationId xmlns:a16="http://schemas.microsoft.com/office/drawing/2014/main" xmlns="" xmlns:a14="http://schemas.microsoft.com/office/drawing/2010/main" id="{F51C41DE-A748-F283-7D83-7C24B25DBAB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75185" y="3157869"/>
                    <a:ext cx="345094" cy="369332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19298" r="-1754" b="-1475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E48409F0-D19C-7842-6D90-152D0CBD8FA3}"/>
                    </a:ext>
                  </a:extLst>
                </p:cNvPr>
                <p:cNvSpPr txBox="1"/>
                <p:nvPr/>
              </p:nvSpPr>
              <p:spPr>
                <a:xfrm>
                  <a:off x="7796855" y="4545181"/>
                  <a:ext cx="460808" cy="37176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en-US" altLang="zh-CN" sz="2400" b="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>
            <p:sp>
              <p:nvSpPr>
                <p:cNvPr id="59" name="文本框 58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4D5FCCA8-2EA2-B27E-6AD5-6DFCC66BF6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96855" y="4545181"/>
                  <a:ext cx="460808" cy="371768"/>
                </a:xfrm>
                <a:prstGeom prst="rect">
                  <a:avLst/>
                </a:prstGeom>
                <a:blipFill>
                  <a:blip r:embed="rId15"/>
                  <a:stretch>
                    <a:fillRect l="-9211" b="-180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8" name="连接符: 肘形 37">
              <a:extLst>
                <a:ext uri="{FF2B5EF4-FFF2-40B4-BE49-F238E27FC236}">
                  <a16:creationId xmlns:a16="http://schemas.microsoft.com/office/drawing/2014/main" xmlns="" id="{FCA41369-8D56-0DBE-8572-2CDE9E4B8F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03904" y="4064211"/>
              <a:ext cx="3260901" cy="944218"/>
            </a:xfrm>
            <a:prstGeom prst="bentConnector3">
              <a:avLst>
                <a:gd name="adj1" fmla="val 99966"/>
              </a:avLst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连接符: 肘形 38">
              <a:extLst>
                <a:ext uri="{FF2B5EF4-FFF2-40B4-BE49-F238E27FC236}">
                  <a16:creationId xmlns:a16="http://schemas.microsoft.com/office/drawing/2014/main" xmlns="" id="{68C06D69-0F86-AF3B-3C98-10CD0DCC6D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33201" y="4063385"/>
              <a:ext cx="3260901" cy="944218"/>
            </a:xfrm>
            <a:prstGeom prst="bentConnector3">
              <a:avLst>
                <a:gd name="adj1" fmla="val 99966"/>
              </a:avLst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EE5C8AF3-4EAB-18A5-0BE4-5AE17734BC55}"/>
                    </a:ext>
                  </a:extLst>
                </p:cNvPr>
                <p:cNvSpPr txBox="1"/>
                <p:nvPr/>
              </p:nvSpPr>
              <p:spPr>
                <a:xfrm>
                  <a:off x="9710846" y="4552028"/>
                  <a:ext cx="460808" cy="37176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bSup>
                      </m:oMath>
                    </m:oMathPara>
                  </a14:m>
                  <a:endParaRPr lang="en-US" altLang="zh-CN" sz="2400" b="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>
            <p:sp>
              <p:nvSpPr>
                <p:cNvPr id="64" name="文本框 63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24395D67-2813-CD53-7CAF-507BD31628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10846" y="4552028"/>
                  <a:ext cx="460808" cy="371768"/>
                </a:xfrm>
                <a:prstGeom prst="rect">
                  <a:avLst/>
                </a:prstGeom>
                <a:blipFill>
                  <a:blip r:embed="rId16"/>
                  <a:stretch>
                    <a:fillRect l="-10526" b="-180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CA2A05D0-649A-4F7D-FA7F-6887F7EEE62D}"/>
                    </a:ext>
                  </a:extLst>
                </p:cNvPr>
                <p:cNvSpPr txBox="1"/>
                <p:nvPr/>
              </p:nvSpPr>
              <p:spPr>
                <a:xfrm>
                  <a:off x="6451622" y="1645431"/>
                  <a:ext cx="405496" cy="370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p>
                        </m:sSubSup>
                      </m:oMath>
                    </m:oMathPara>
                  </a14:m>
                  <a:endParaRPr lang="zh-CN" altLang="en-US" sz="24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</mc:Choice>
          <mc:Fallback>
            <p:sp>
              <p:nvSpPr>
                <p:cNvPr id="66" name="文本框 65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F9026055-D93F-6BD7-5907-149F01A264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51622" y="1645431"/>
                  <a:ext cx="405496" cy="370999"/>
                </a:xfrm>
                <a:prstGeom prst="rect">
                  <a:avLst/>
                </a:prstGeom>
                <a:blipFill>
                  <a:blip r:embed="rId17"/>
                  <a:stretch>
                    <a:fillRect l="-14925" r="-4478" b="-180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89A79826-E4CE-98C3-775C-B65D4591FDC7}"/>
                    </a:ext>
                  </a:extLst>
                </p:cNvPr>
                <p:cNvSpPr txBox="1"/>
                <p:nvPr/>
              </p:nvSpPr>
              <p:spPr>
                <a:xfrm>
                  <a:off x="7729628" y="1673166"/>
                  <a:ext cx="412100" cy="37176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zh-CN" altLang="en-US" sz="24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</mc:Choice>
          <mc:Fallback>
            <p:sp>
              <p:nvSpPr>
                <p:cNvPr id="67" name="文本框 66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74EEE84B-DB95-C347-C54D-767C10DD3EB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29628" y="1673166"/>
                  <a:ext cx="412100" cy="371768"/>
                </a:xfrm>
                <a:prstGeom prst="rect">
                  <a:avLst/>
                </a:prstGeom>
                <a:blipFill>
                  <a:blip r:embed="rId18"/>
                  <a:stretch>
                    <a:fillRect l="-16176" r="-4412" b="-180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D63BB28D-6248-FF8E-5F10-9D2AC85A06FE}"/>
                    </a:ext>
                  </a:extLst>
                </p:cNvPr>
                <p:cNvSpPr txBox="1"/>
                <p:nvPr/>
              </p:nvSpPr>
              <p:spPr>
                <a:xfrm>
                  <a:off x="9660378" y="1673166"/>
                  <a:ext cx="412100" cy="37362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bSup>
                      </m:oMath>
                    </m:oMathPara>
                  </a14:m>
                  <a:endParaRPr lang="zh-CN" altLang="en-US" sz="24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</mc:Choice>
          <mc:Fallback>
            <p:sp>
              <p:nvSpPr>
                <p:cNvPr id="68" name="文本框 67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1E0A4704-97E5-08E2-AD7A-C5071B5F60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60378" y="1673166"/>
                  <a:ext cx="412100" cy="373628"/>
                </a:xfrm>
                <a:prstGeom prst="rect">
                  <a:avLst/>
                </a:prstGeom>
                <a:blipFill>
                  <a:blip r:embed="rId19"/>
                  <a:stretch>
                    <a:fillRect l="-16418" r="-5970" b="-161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4" name="图形 43">
              <a:extLst>
                <a:ext uri="{FF2B5EF4-FFF2-40B4-BE49-F238E27FC236}">
                  <a16:creationId xmlns:a16="http://schemas.microsoft.com/office/drawing/2014/main" xmlns="" id="{3142D41C-8B54-8F59-01A2-5A13C55AD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52"/>
                </a:ext>
              </a:extLst>
            </a:blip>
            <a:stretch>
              <a:fillRect/>
            </a:stretch>
          </p:blipFill>
          <p:spPr>
            <a:xfrm>
              <a:off x="1908263" y="2116222"/>
              <a:ext cx="1490166" cy="1490166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132246" y="2864881"/>
            <a:ext cx="6647004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dirty="0"/>
              <a:t>3.6 </a:t>
            </a:r>
            <a:r>
              <a:rPr lang="zh-CN" altLang="en-US" dirty="0"/>
              <a:t>课后习题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3.6 </a:t>
            </a:r>
            <a:r>
              <a:rPr lang="zh-CN" altLang="en-US" dirty="0"/>
              <a:t>课后习题：</a:t>
            </a:r>
            <a:r>
              <a:rPr lang="en-US" altLang="zh-CN" dirty="0" err="1"/>
              <a:t>PyTorch</a:t>
            </a:r>
            <a:r>
              <a:rPr lang="zh-CN" altLang="en-US" dirty="0"/>
              <a:t>搭建简单的线性回归模型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2ED34D70-24B3-7D71-DC00-2065CFE42952}"/>
              </a:ext>
            </a:extLst>
          </p:cNvPr>
          <p:cNvSpPr txBox="1"/>
          <p:nvPr/>
        </p:nvSpPr>
        <p:spPr>
          <a:xfrm>
            <a:off x="1568450" y="831025"/>
            <a:ext cx="9201150" cy="5983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torch</a:t>
            </a:r>
            <a:endParaRPr lang="en-US" altLang="zh-CN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torch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nn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as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nn</a:t>
            </a:r>
            <a:endParaRPr lang="en-US" altLang="zh-CN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torch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optim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as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optim</a:t>
            </a:r>
            <a:endParaRPr lang="en-US" altLang="zh-CN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准备数据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输入数据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torch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tensor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([[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1.0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], [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2.0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], [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3.0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], [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4.0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]])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目标数据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torch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tensor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([[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2.0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], [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4.0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], [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6.0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], [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8.0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]])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定义模型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LinearRegression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nn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Module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):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__</a:t>
            </a:r>
            <a:r>
              <a:rPr lang="en-US" altLang="zh-CN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init</a:t>
            </a:r>
            <a:r>
              <a:rPr lang="en-US" altLang="zh-CN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__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):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altLang="zh-CN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super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LinearRegression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).</a:t>
            </a:r>
            <a:r>
              <a:rPr lang="en-US" altLang="zh-CN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__</a:t>
            </a:r>
            <a:r>
              <a:rPr lang="en-US" altLang="zh-CN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init</a:t>
            </a:r>
            <a:r>
              <a:rPr lang="en-US" altLang="zh-CN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__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定义一个全连接层，输入维度为</a:t>
            </a: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，输出维度为</a:t>
            </a: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1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zh-CN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linear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nn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Linear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forward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):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前向传播，将输入数据传入全连接层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zh-CN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altLang="zh-CN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linear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初始化模型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LinearRegression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定义损失函数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criterion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nn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MSELoss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5AFD3B8-FCEF-C4BC-51FC-68CCF3331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>
            <a:extLst>
              <a:ext uri="{FF2B5EF4-FFF2-40B4-BE49-F238E27FC236}">
                <a16:creationId xmlns:a16="http://schemas.microsoft.com/office/drawing/2014/main" xmlns="" id="{6986F889-6EB0-33D2-ED9C-1A1FCBBB7CD5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3.6 </a:t>
            </a:r>
            <a:r>
              <a:rPr lang="zh-CN" altLang="en-US" dirty="0"/>
              <a:t>课后习题：</a:t>
            </a:r>
            <a:r>
              <a:rPr lang="en-US" altLang="zh-CN" dirty="0" err="1"/>
              <a:t>PyTorch</a:t>
            </a:r>
            <a:r>
              <a:rPr lang="zh-CN" altLang="en-US" dirty="0"/>
              <a:t>搭建简单的线性回归模型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A75100E9-ED0A-F87C-987E-51597E5FF211}"/>
              </a:ext>
            </a:extLst>
          </p:cNvPr>
          <p:cNvSpPr txBox="1"/>
          <p:nvPr/>
        </p:nvSpPr>
        <p:spPr>
          <a:xfrm>
            <a:off x="1933575" y="886025"/>
            <a:ext cx="8324850" cy="5765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定义优化器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optimizer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optim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SGD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parameters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(), 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lr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0.01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训练模型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num_epochs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1000</a:t>
            </a:r>
            <a:endParaRPr lang="en-US" altLang="zh-CN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epoch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in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num_epochs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):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前向传播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zh-CN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outputs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计算损失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zh-CN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loss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criterion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outputs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反向传播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zh-CN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optimizer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zero_grad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loss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.backward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optimizer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step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每训练</a:t>
            </a: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100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轮输出一次损失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zh-CN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epoch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%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100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altLang="zh-CN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'Epoch [</a:t>
            </a:r>
            <a:r>
              <a:rPr lang="en-US" altLang="zh-CN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{}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US" altLang="zh-CN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{}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], Loss: </a:t>
            </a:r>
            <a:r>
              <a:rPr lang="en-US" altLang="zh-CN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{:.4f}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format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epoch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num_epochs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loss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.item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()))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测试模型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输入新数据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test_x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torch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tensor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([[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5.0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]])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使用训练好的模型进行预测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predicted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test_x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打印预测结果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</a:pPr>
            <a:r>
              <a:rPr lang="en-US" altLang="zh-CN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'Predicted value: </a:t>
            </a:r>
            <a:r>
              <a:rPr lang="en-US" altLang="zh-CN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{:.2f}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format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predicted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.item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()))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975318480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287EDC8-F731-53F4-1041-628CC41BD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>
            <a:extLst>
              <a:ext uri="{FF2B5EF4-FFF2-40B4-BE49-F238E27FC236}">
                <a16:creationId xmlns:a16="http://schemas.microsoft.com/office/drawing/2014/main" xmlns="" id="{069E7F4D-F2D7-C84B-ED18-6725A0ACDB39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3.6 </a:t>
            </a:r>
            <a:r>
              <a:rPr lang="zh-CN" altLang="en-US" dirty="0"/>
              <a:t>课后习题：</a:t>
            </a:r>
            <a:r>
              <a:rPr lang="en-US" altLang="zh-CN" dirty="0" err="1"/>
              <a:t>PyTorch</a:t>
            </a:r>
            <a:r>
              <a:rPr lang="zh-CN" altLang="en-US" dirty="0"/>
              <a:t>搭建简单的线性回归模型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6B5B8156-F457-0CF5-CD2E-2C6B9E092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400" y="870648"/>
            <a:ext cx="9431337" cy="56444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944155539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F49DFD2-C059-45F2-F1EF-FF6F4D14B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>
            <a:extLst>
              <a:ext uri="{FF2B5EF4-FFF2-40B4-BE49-F238E27FC236}">
                <a16:creationId xmlns:a16="http://schemas.microsoft.com/office/drawing/2014/main" xmlns="" id="{9CFBBAF3-1029-B4BD-BF74-4B5FC9161D86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3.6 </a:t>
            </a:r>
            <a:r>
              <a:rPr lang="zh-CN" altLang="en-US" dirty="0"/>
              <a:t>课后习题：</a:t>
            </a:r>
            <a:r>
              <a:rPr lang="en-US" altLang="zh-CN" dirty="0"/>
              <a:t>TensorFlow</a:t>
            </a:r>
            <a:r>
              <a:rPr lang="zh-CN" altLang="en-US" dirty="0"/>
              <a:t>实现手写数字识别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F31B0B25-D832-F8AD-9F31-9851608A2C56}"/>
              </a:ext>
            </a:extLst>
          </p:cNvPr>
          <p:cNvSpPr txBox="1"/>
          <p:nvPr/>
        </p:nvSpPr>
        <p:spPr>
          <a:xfrm>
            <a:off x="1130300" y="1054338"/>
            <a:ext cx="10636250" cy="4893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tensorflow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as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tf</a:t>
            </a:r>
            <a:endParaRPr lang="en-US" altLang="zh-CN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加载数据集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mnist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tf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.keras.datasets.mnist</a:t>
            </a:r>
            <a:endParaRPr lang="en-US" altLang="zh-CN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x_train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y_train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), (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x_test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y_test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mnist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.load_data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>
              <a:lnSpc>
                <a:spcPts val="1650"/>
              </a:lnSpc>
              <a:buNone/>
            </a:pPr>
            <a:endParaRPr lang="en-US" altLang="zh-CN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数据预处理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x_train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x_test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x_train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255.0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x_test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255.0</a:t>
            </a:r>
            <a:endParaRPr lang="en-US" altLang="zh-CN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endParaRPr lang="en-US" altLang="zh-CN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构建神经网络模型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tf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.keras.models.Sequential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([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将输入层展平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zh-CN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tf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.keras.layers.Flatten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input_shape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28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28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)),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添加全连接隐藏层，使用</a:t>
            </a:r>
            <a:r>
              <a:rPr lang="en-US" altLang="zh-CN" b="0" dirty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ReLU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激活函数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zh-CN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tf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.keras.layers.Dense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128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activation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altLang="zh-CN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relu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添加 </a:t>
            </a: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Dropout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层，减少过拟合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zh-CN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tf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.keras.layers.Dropout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0.2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输出层，</a:t>
            </a: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个节点对应</a:t>
            </a: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个数字类别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zh-CN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tf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.keras.layers.Dense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669068688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EF885C3-22CE-625A-1C16-D4EC79681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>
            <a:extLst>
              <a:ext uri="{FF2B5EF4-FFF2-40B4-BE49-F238E27FC236}">
                <a16:creationId xmlns:a16="http://schemas.microsoft.com/office/drawing/2014/main" xmlns="" id="{F40436C0-5CAA-0481-93C9-07FAF033AF1B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3.6 </a:t>
            </a:r>
            <a:r>
              <a:rPr lang="zh-CN" altLang="en-US" dirty="0"/>
              <a:t>课后习题：</a:t>
            </a:r>
            <a:r>
              <a:rPr lang="en-US" altLang="zh-CN" dirty="0"/>
              <a:t>TensorFlow</a:t>
            </a:r>
            <a:r>
              <a:rPr lang="zh-CN" altLang="en-US" dirty="0"/>
              <a:t>实现手写数字识别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5C6617CB-6B18-875B-8567-321BD135A9FB}"/>
              </a:ext>
            </a:extLst>
          </p:cNvPr>
          <p:cNvSpPr txBox="1"/>
          <p:nvPr/>
        </p:nvSpPr>
        <p:spPr>
          <a:xfrm>
            <a:off x="615950" y="917700"/>
            <a:ext cx="10960100" cy="2277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编译模型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.compile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optimizer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altLang="zh-CN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adam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 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loss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tf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.keras.losses.SparseCategoricalCrossentropy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from_logits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True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 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metrics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'accuracy'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训练模型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.fit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x_train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y_train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epochs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评估模型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</a:pP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.evaluate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x_test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y_test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verbose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615474628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D56189-19C3-23F9-34D6-B1B78B92C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>
            <a:extLst>
              <a:ext uri="{FF2B5EF4-FFF2-40B4-BE49-F238E27FC236}">
                <a16:creationId xmlns:a16="http://schemas.microsoft.com/office/drawing/2014/main" xmlns="" id="{B28DB2DD-DEBC-C2D7-24CE-F3CC57AE8149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3.6 </a:t>
            </a:r>
            <a:r>
              <a:rPr lang="zh-CN" altLang="en-US" dirty="0"/>
              <a:t>课后习题：</a:t>
            </a:r>
            <a:r>
              <a:rPr lang="en-US" altLang="zh-CN" dirty="0" err="1"/>
              <a:t>Keras</a:t>
            </a:r>
            <a:r>
              <a:rPr lang="zh-CN" altLang="en-US" dirty="0"/>
              <a:t>搭建单层神经网络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1D01AF20-31CE-2CD6-BE43-1A16B9E779F5}"/>
              </a:ext>
            </a:extLst>
          </p:cNvPr>
          <p:cNvSpPr txBox="1"/>
          <p:nvPr/>
        </p:nvSpPr>
        <p:spPr>
          <a:xfrm>
            <a:off x="749135" y="1023566"/>
            <a:ext cx="9702965" cy="3809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buNone/>
            </a:pPr>
            <a:r>
              <a:rPr lang="en-US" altLang="zh-CN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20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numpy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as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2000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endParaRPr lang="en-US" altLang="zh-CN" sz="20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20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keras.models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Sequential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20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keras.layers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Dense, Activation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20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keras.utils.vis_utils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20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plot_model</a:t>
            </a:r>
            <a:endParaRPr lang="en-US" altLang="zh-CN" sz="20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创建</a:t>
            </a:r>
            <a:r>
              <a:rPr lang="en-US" altLang="zh-CN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Sequential</a:t>
            </a:r>
            <a:r>
              <a:rPr lang="zh-CN" altLang="en-US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模型</a:t>
            </a:r>
            <a:endParaRPr lang="zh-CN" altLang="en-US" sz="20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sz="20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Sequential()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添加一个全连接层，输入维度为</a:t>
            </a:r>
            <a:r>
              <a:rPr lang="en-US" altLang="zh-CN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500</a:t>
            </a:r>
            <a:r>
              <a:rPr lang="zh-CN" altLang="en-US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，输出维度为</a:t>
            </a:r>
            <a:r>
              <a:rPr lang="en-US" altLang="zh-CN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1</a:t>
            </a:r>
            <a:endParaRPr lang="zh-CN" altLang="en-US" sz="20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altLang="zh-CN" sz="20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.add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(Dense(</a:t>
            </a:r>
            <a:r>
              <a:rPr lang="en-US" altLang="zh-CN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input_dim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500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添加</a:t>
            </a:r>
            <a:r>
              <a:rPr lang="en-US" altLang="zh-CN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sigmoid</a:t>
            </a:r>
            <a:r>
              <a:rPr lang="zh-CN" altLang="en-US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激活函数层</a:t>
            </a:r>
            <a:endParaRPr lang="zh-CN" altLang="en-US" sz="20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altLang="zh-CN" sz="20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.add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(Activation(</a:t>
            </a:r>
            <a:r>
              <a:rPr lang="en-US" altLang="zh-CN" sz="20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activation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'sigmoid'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编译模型，使用</a:t>
            </a:r>
            <a:r>
              <a:rPr lang="en-US" altLang="zh-CN" sz="2000" b="0" dirty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rmsprop</a:t>
            </a:r>
            <a:r>
              <a:rPr lang="zh-CN" altLang="en-US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优化器、二元交叉熵损失函数和准确率指标</a:t>
            </a:r>
            <a:endParaRPr lang="zh-CN" altLang="en-US" sz="20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</a:pPr>
            <a:r>
              <a:rPr lang="en-US" altLang="zh-CN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altLang="zh-CN" sz="20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.compile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sz="20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optimizer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altLang="zh-CN" sz="2000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rmsprop</a:t>
            </a:r>
            <a:r>
              <a:rPr lang="en-US" altLang="zh-CN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20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loss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altLang="zh-CN" sz="2000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binary_crossentropy</a:t>
            </a:r>
            <a:r>
              <a:rPr lang="en-US" altLang="zh-CN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20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metrics</a:t>
            </a:r>
            <a:r>
              <a:rPr lang="en-US" altLang="zh-C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altLang="zh-CN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'accuracy'</a:t>
            </a:r>
            <a:r>
              <a:rPr lang="en-US" altLang="zh-CN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474278433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4FC7CBB-EACD-8748-DDE8-3D5789463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>
            <a:extLst>
              <a:ext uri="{FF2B5EF4-FFF2-40B4-BE49-F238E27FC236}">
                <a16:creationId xmlns:a16="http://schemas.microsoft.com/office/drawing/2014/main" xmlns="" id="{121662AF-B2B9-8563-D2AE-C6740E2CF5F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3.6 </a:t>
            </a:r>
            <a:r>
              <a:rPr lang="zh-CN" altLang="en-US" dirty="0"/>
              <a:t>课后习题：</a:t>
            </a:r>
            <a:r>
              <a:rPr lang="en-US" altLang="zh-CN" dirty="0" err="1"/>
              <a:t>Keras</a:t>
            </a:r>
            <a:r>
              <a:rPr lang="zh-CN" altLang="en-US" dirty="0"/>
              <a:t>搭建单层神经网络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96520770-68CF-CCED-0F12-6E01FC226575}"/>
              </a:ext>
            </a:extLst>
          </p:cNvPr>
          <p:cNvSpPr txBox="1"/>
          <p:nvPr/>
        </p:nvSpPr>
        <p:spPr>
          <a:xfrm>
            <a:off x="996950" y="1060638"/>
            <a:ext cx="8947150" cy="4239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生成随机数据作为训练集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data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.random.random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((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1000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500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生成随机标签作为训练集标签，标签取值为</a:t>
            </a: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或</a:t>
            </a: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1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labels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.random.randint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1000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计算模型在训练前的损失值和准确率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score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.evaluate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data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labels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verbose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zh-CN" alt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训练前：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zip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.metrics_names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score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)))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使用训练集训练模型，共进行</a:t>
            </a: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轮训练，每批次</a:t>
            </a: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32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个样本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.fit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data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labels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epochs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batch_size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32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verbose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计算模型在训练后的损失值和准确率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score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.evaluate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data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labels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verbose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zh-CN" alt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训练后：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zip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.metrics_names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score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)))</a:t>
            </a:r>
          </a:p>
          <a:p>
            <a:pPr>
              <a:lnSpc>
                <a:spcPts val="1650"/>
              </a:lnSpc>
              <a:buNone/>
            </a:pP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/>
            </a:r>
            <a:b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zh-CN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可视化模型结构并保存为图片</a:t>
            </a:r>
            <a:endParaRPr lang="zh-CN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650"/>
              </a:lnSpc>
              <a:buNone/>
            </a:pPr>
            <a:r>
              <a:rPr lang="en-US" altLang="zh-CN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plot_model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to_file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's1.png'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show_shapes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True</a:t>
            </a:r>
            <a:r>
              <a:rPr lang="en-US" altLang="zh-CN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888149766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:fade/>
      </p:transition>
    </mc:Choice>
    <mc:Fallback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PRESENTATION_SOURCE" val="WPPAIGeneratePP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5971"/>
  <p:tag name="KSO_WM_TEMPLATE_CATEGORY" val="custom"/>
  <p:tag name="KSO_WM_SLIDE_INDEX" val="1"/>
  <p:tag name="KSO_WM_SLIDE_ID" val="custom20235971_1"/>
  <p:tag name="KSO_WM_TEMPLATE_MASTER_TYPE" val="0"/>
  <p:tag name="KSO_WM_SLIDE_LAYOUT" val="a_f"/>
  <p:tag name="KSO_WM_SLIDE_LAYOUT_CNT" val="1_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971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71"/>
  <p:tag name="KSO_WM_TEMPLATE_CATEGORY" val="custom"/>
  <p:tag name="KSO_WM_UNIT_ISCONTENTSTITLE" val="0"/>
  <p:tag name="KSO_WM_UNIT_PRESET_TEXT" val="单击此处&#10;添加文档标题"/>
  <p:tag name="KSO_WM_UNIT_TEXT_TYP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6"/>
  <p:tag name="KSO_WM_DIAGRAM_GROUP_CODE" val="l1-1"/>
  <p:tag name="KSO_WM_BEAUTIFY_FLAG" val="#wm#"/>
  <p:tag name="KSO_WM_TEMPLATE_INDEX" val="20235971"/>
  <p:tag name="KSO_WM_TEMPLATE_CATEGORY" val="custom"/>
  <p:tag name="KSO_WM_SLIDE_INDEX" val="6"/>
  <p:tag name="KSO_WM_SLIDE_ID" val="custom20235971_6"/>
  <p:tag name="KSO_WM_TEMPLATE_MASTER_TYPE" val="0"/>
  <p:tag name="KSO_WM_SLIDE_LAYOUT" val="a_l"/>
  <p:tag name="KSO_WM_SLIDE_LAYOUT_CNT" val="1_1"/>
  <p:tag name="KSO_WM_SLIDE_DIAGTYPE" val="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  <p:tag name="KSO_WM_UNIT_USESOURCEFORMAT_APPLY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1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目录项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SUBTYPE" val="d"/>
  <p:tag name="KSO_WM_UNIT_INDEX" val="1_1_3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1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899999976158142,&quot;transparency&quot;:0},{&quot;brightness&quot;:0,&quot;colorType&quot;:1,&quot;foreColorIndex&quot;:6,&quot;pos&quot;:0.740000009536743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6"/>
  <p:tag name="KSO_WM_UNIT_USESOURCEFORMAT_APPLY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  <p:tag name="KSO_WM_UNIT_USESOURCEFORMAT_APPLY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1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目录项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SUBTYPE" val="d"/>
  <p:tag name="KSO_WM_UNIT_INDEX" val="1_1_3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1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899999976158142,&quot;transparency&quot;:0},{&quot;brightness&quot;:0,&quot;colorType&quot;:1,&quot;foreColorIndex&quot;:6,&quot;pos&quot;:0.740000009536743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6"/>
  <p:tag name="KSO_WM_UNIT_USESOURCEFORMAT_APPLY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  <p:tag name="KSO_WM_UNIT_USESOURCEFORMAT_APPLY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1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目录项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SUBTYPE" val="d"/>
  <p:tag name="KSO_WM_UNIT_INDEX" val="1_1_3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1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899999976158142,&quot;transparency&quot;:0},{&quot;brightness&quot;:0,&quot;colorType&quot;:1,&quot;foreColorIndex&quot;:6,&quot;pos&quot;:0.740000009536743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6"/>
  <p:tag name="KSO_WM_UNIT_USESOURCEFORMAT_APPLY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  <p:tag name="KSO_WM_UNIT_USESOURCEFORMAT_APPLY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1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目录项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SUBTYPE" val="d"/>
  <p:tag name="KSO_WM_UNIT_INDEX" val="1_1_3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1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899999976158142,&quot;transparency&quot;:0},{&quot;brightness&quot;:0,&quot;colorType&quot;:1,&quot;foreColorIndex&quot;:6,&quot;pos&quot;:0.740000009536743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6"/>
  <p:tag name="KSO_WM_UNIT_USESOURCEFORMAT_APPLY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  <p:tag name="KSO_WM_UNIT_USESOURCEFORMAT_APPLY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1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目录项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SUBTYPE" val="d"/>
  <p:tag name="KSO_WM_UNIT_INDEX" val="1_1_3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1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899999976158142,&quot;transparency&quot;:0},{&quot;brightness&quot;:0,&quot;colorType&quot;:1,&quot;foreColorIndex&quot;:6,&quot;pos&quot;:0.740000009536743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6"/>
  <p:tag name="KSO_WM_UNIT_USESOURCEFORMAT_APPLY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  <p:tag name="KSO_WM_UNIT_USESOURCEFORMAT_APPLY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INDEX" val="1_1_2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.20000000298023224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UNIT_SUBTYPE" val="a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目录项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SUBTYPE" val="d"/>
  <p:tag name="KSO_WM_UNIT_INDEX" val="1_1_3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971_6*l_h_i*1_1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971"/>
  <p:tag name="KSO_WM_TEMPLATE_CATEGORY" val="custom"/>
  <p:tag name="KSO_WM_DIAGRAM_MAX_ITEMCNT" val="6"/>
  <p:tag name="KSO_WM_DIAGRAM_MIN_ITEMCNT" val="2"/>
  <p:tag name="KSO_WM_DIAGRAM_VIRTUALLY_FRAME" val="{&quot;height&quot;:278.6197509765625,&quot;width&quot;:823.1170654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.1899999976158142,&quot;transparency&quot;:0},{&quot;brightness&quot;:0,&quot;colorType&quot;:1,&quot;foreColorIndex&quot;:6,&quot;pos&quot;:0.7400000095367432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6"/>
  <p:tag name="KSO_WM_UNIT_USESOURCEFORMAT_APPLY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71"/>
  <p:tag name="KSO_WM_TEMPLATE_CATEGORY" val="custom"/>
  <p:tag name="KSO_WM_SLIDE_INDEX" val="7"/>
  <p:tag name="KSO_WM_SLIDE_ID" val="custom20235971_7"/>
  <p:tag name="KSO_WM_TEMPLATE_MASTER_TYPE" val="0"/>
  <p:tag name="KSO_WM_SLIDE_LAYOUT" val="a_e"/>
  <p:tag name="KSO_WM_SLIDE_LAYOUT_CNT" val="1_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971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71"/>
  <p:tag name="KSO_WM_TEMPLATE_CATEGORY" val="custom"/>
  <p:tag name="KSO_WM_UNIT_ISCONTENTSTITLE" val="0"/>
  <p:tag name="KSO_WM_UNIT_PRESET_TEXT" val="添加章节标题"/>
  <p:tag name="KSO_WM_UNIT_TEXT_TYPE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0968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diag"/>
  <p:tag name="KSO_WM_SLIDE_SIZE" val="850.4*365.625"/>
  <p:tag name="KSO_WM_SLIDE_POSITION" val="54.8*111.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0968_2*a*1"/>
  <p:tag name="KSO_WM_TEMPLATE_CATEGORY" val="diagram"/>
  <p:tag name="KSO_WM_TEMPLATE_INDEX" val="20230968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0968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diag"/>
  <p:tag name="KSO_WM_SLIDE_SIZE" val="850.4*365.625"/>
  <p:tag name="KSO_WM_SLIDE_POSITION" val="54.8*111.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0968_2*a*1"/>
  <p:tag name="KSO_WM_TEMPLATE_CATEGORY" val="diagram"/>
  <p:tag name="KSO_WM_TEMPLATE_INDEX" val="20230968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8,&quot;left&quot;:13.6,&quot;top&quot;:188.9,&quot;width&quot;:949.35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8,&quot;left&quot;:13.6,&quot;top&quot;:188.9,&quot;width&quot;:949.35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8,&quot;left&quot;:13.6,&quot;top&quot;:188.9,&quot;width&quot;:949.35}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8,&quot;left&quot;:13.6,&quot;top&quot;:188.9,&quot;width&quot;:949.35}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8,&quot;left&quot;:13.6,&quot;top&quot;:188.9,&quot;width&quot;:949.35}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8,&quot;left&quot;:13.6,&quot;top&quot;:188.9,&quot;width&quot;:949.35}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71"/>
  <p:tag name="KSO_WM_TEMPLATE_CATEGORY" val="custom"/>
  <p:tag name="KSO_WM_SLIDE_INDEX" val="7"/>
  <p:tag name="KSO_WM_SLIDE_ID" val="custom20235971_7"/>
  <p:tag name="KSO_WM_TEMPLATE_MASTER_TYPE" val="0"/>
  <p:tag name="KSO_WM_SLIDE_LAYOUT" val="a_e"/>
  <p:tag name="KSO_WM_SLIDE_LAYOUT_CNT" val="1_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971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71"/>
  <p:tag name="KSO_WM_TEMPLATE_CATEGORY" val="custom"/>
  <p:tag name="KSO_WM_UNIT_ISCONTENTSTITLE" val="0"/>
  <p:tag name="KSO_WM_UNIT_PRESET_TEXT" val="添加章节标题"/>
  <p:tag name="KSO_WM_UNIT_TEXT_TYPE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3205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diag"/>
  <p:tag name="KSO_WM_SLIDE_SIZE" val="846.55*348.45"/>
  <p:tag name="KSO_WM_SLIDE_POSITION" val="56.75*127.6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205_3*a*1"/>
  <p:tag name="KSO_WM_TEMPLATE_CATEGORY" val="diagram"/>
  <p:tag name="KSO_WM_TEMPLATE_INDEX" val="20233205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660_2*l_h_f*1_2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3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UNIT_TEXT_LAYER_COUNT" val="1"/>
  <p:tag name="KSO_WM_BEAUTIFY_FLAG" val="#wm#"/>
  <p:tag name="KSO_WM_UNIT_PRESET_TEXT" val="单击此处添加文本具体内容，简明阐述您的观点。根据需要可增减文字，以便观者准确理解您传达的思想。单击此处添加文本具体内容简明地阐述您的观点。"/>
  <p:tag name="KSO_WM_UNIT_TEXT_FILL_FORE_SCHEMECOLOR_INDEX" val="1"/>
  <p:tag name="KSO_WM_UNIT_TEXT_FILL_TYPE" val="1"/>
  <p:tag name="KSO_WM_UNIT_USESOURCEFORMAT_APPLY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660_2*l_h_a*1_2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BEAUTIFY_FLAG" val="#wm#"/>
  <p:tag name="KSO_WM_UNIT_PRESET_TEXT" val="单击此处添加标题"/>
  <p:tag name="KSO_WM_UNIT_TEXT_FILL_FORE_SCHEMECOLOR_INDEX" val="1"/>
  <p:tag name="KSO_WM_UNIT_TEXT_FILL_TYPE" val="1"/>
  <p:tag name="KSO_WM_UNIT_USESOURCEFORMAT_APPLY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660_2*l_h_f*1_3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3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UNIT_TEXT_LAYER_COUNT" val="1"/>
  <p:tag name="KSO_WM_BEAUTIFY_FLAG" val="#wm#"/>
  <p:tag name="KSO_WM_UNIT_PRESET_TEXT" val="单击此处添加文本内容，简明阐述您的观点。根据需要可增减文字，以便观者准确理解您传达的思想。单击此处添加文本具体内容简明地阐述您的观点。"/>
  <p:tag name="KSO_WM_UNIT_TEXT_FILL_FORE_SCHEMECOLOR_INDEX" val="1"/>
  <p:tag name="KSO_WM_UNIT_TEXT_FILL_TYPE" val="1"/>
  <p:tag name="KSO_WM_UNIT_USESOURCEFORMAT_APPLY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660_2*l_h_a*1_3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BEAUTIFY_FLAG" val="#wm#"/>
  <p:tag name="KSO_WM_UNIT_PRESET_TEXT" val="单击此处添加标题"/>
  <p:tag name="KSO_WM_UNIT_TEXT_FILL_FORE_SCHEMECOLOR_INDEX" val="1"/>
  <p:tag name="KSO_WM_UNIT_TEXT_FILL_TYPE" val="1"/>
  <p:tag name="KSO_WM_UNIT_USESOURCEFORMAT_APPLY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660_2*l_h_f*1_1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3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UNIT_TEXT_LAYER_COUNT" val="1"/>
  <p:tag name="KSO_WM_BEAUTIFY_FLAG" val="#wm#"/>
  <p:tag name="KSO_WM_UNIT_PRESET_TEXT" val="单击此处添加文本，简明阐述您的观点。根据需要可增减文字，以便观者准确理解您传达的思想。单击此处添加文本具体内容简明地阐述您的观点。"/>
  <p:tag name="KSO_WM_UNIT_TEXT_FILL_FORE_SCHEMECOLOR_INDEX" val="1"/>
  <p:tag name="KSO_WM_UNIT_TEXT_FILL_TYPE" val="1"/>
  <p:tag name="KSO_WM_UNIT_USESOURCEFORMAT_APPLY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660_2*l_h_a*1_1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BEAUTIFY_FLAG" val="#wm#"/>
  <p:tag name="KSO_WM_UNIT_PRESET_TEXT" val="单击此处添加标题"/>
  <p:tag name="KSO_WM_UNIT_TEXT_FILL_FORE_SCHEMECOLOR_INDEX" val="1"/>
  <p:tag name="KSO_WM_UNIT_TEXT_FILL_TYPE" val="1"/>
  <p:tag name="KSO_WM_UNIT_USESOURCEFORMAT_APPLY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3660_2*l_h_i*1_1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SUBTYPE" val="d"/>
  <p:tag name="KSO_WM_DIAGRAM_VERSION" val="3"/>
  <p:tag name="KSO_WM_DIAGRAM_COLOR_TRICK" val="2"/>
  <p:tag name="KSO_WM_DIAGRAM_COLOR_TEXT_CAN_REMOVE" val="n"/>
  <p:tag name="KSO_WM_BEAUTIFY_FLAG" val="#wm#"/>
  <p:tag name="KSO_WM_UNIT_TEXT_FILL_FORE_SCHEMECOLOR_INDEX" val="1"/>
  <p:tag name="KSO_WM_UNIT_TEXT_FILL_TYPE" val="1"/>
  <p:tag name="KSO_WM_UNIT_USESOURCEFORMAT_APPLY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3660_2*l_h_i*1_2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SUBTYPE" val="d"/>
  <p:tag name="KSO_WM_DIAGRAM_VERSION" val="3"/>
  <p:tag name="KSO_WM_DIAGRAM_COLOR_TRICK" val="2"/>
  <p:tag name="KSO_WM_DIAGRAM_COLOR_TEXT_CAN_REMOVE" val="n"/>
  <p:tag name="KSO_WM_BEAUTIFY_FLAG" val="#wm#"/>
  <p:tag name="KSO_WM_UNIT_TEXT_FILL_FORE_SCHEMECOLOR_INDEX" val="1"/>
  <p:tag name="KSO_WM_UNIT_TEXT_FILL_TYPE" val="1"/>
  <p:tag name="KSO_WM_UNIT_USESOURCEFORMAT_APPLY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3660_2*l_h_i*1_3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SUBTYPE" val="d"/>
  <p:tag name="KSO_WM_DIAGRAM_VERSION" val="3"/>
  <p:tag name="KSO_WM_DIAGRAM_COLOR_TRICK" val="2"/>
  <p:tag name="KSO_WM_DIAGRAM_COLOR_TEXT_CAN_REMOVE" val="n"/>
  <p:tag name="KSO_WM_BEAUTIFY_FLAG" val="#wm#"/>
  <p:tag name="KSO_WM_UNIT_TEXT_FILL_FORE_SCHEMECOLOR_INDEX" val="1"/>
  <p:tag name="KSO_WM_UNIT_TEXT_FILL_TYPE" val="1"/>
  <p:tag name="KSO_WM_UNIT_USESOURCEFORMAT_APPLY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660_2*l_h_i*1_1_2"/>
  <p:tag name="KSO_WM_TEMPLATE_CATEGORY" val="diagram"/>
  <p:tag name="KSO_WM_TEMPLATE_INDEX" val="20233660"/>
  <p:tag name="KSO_WM_UNIT_LAYERLEVEL" val="1_1_1"/>
  <p:tag name="KSO_WM_TAG_VERSION" val="3.0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660_2*l_h_i*1_2_2"/>
  <p:tag name="KSO_WM_TEMPLATE_CATEGORY" val="diagram"/>
  <p:tag name="KSO_WM_TEMPLATE_INDEX" val="20233660"/>
  <p:tag name="KSO_WM_UNIT_LAYERLEVEL" val="1_1_1"/>
  <p:tag name="KSO_WM_TAG_VERSION" val="3.0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6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660_2*l_h_i*1_3_2"/>
  <p:tag name="KSO_WM_TEMPLATE_CATEGORY" val="diagram"/>
  <p:tag name="KSO_WM_TEMPLATE_INDEX" val="20233660"/>
  <p:tag name="KSO_WM_UNIT_LAYERLEVEL" val="1_1_1"/>
  <p:tag name="KSO_WM_TAG_VERSION" val="3.0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3205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diag"/>
  <p:tag name="KSO_WM_SLIDE_SIZE" val="846.55*348.45"/>
  <p:tag name="KSO_WM_SLIDE_POSITION" val="56.75*127.6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205_3*a*1"/>
  <p:tag name="KSO_WM_TEMPLATE_CATEGORY" val="diagram"/>
  <p:tag name="KSO_WM_TEMPLATE_INDEX" val="20233205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3205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diag"/>
  <p:tag name="KSO_WM_SLIDE_SIZE" val="846.55*348.45"/>
  <p:tag name="KSO_WM_SLIDE_POSITION" val="56.75*127.6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205_3*a*1"/>
  <p:tag name="KSO_WM_TEMPLATE_CATEGORY" val="diagram"/>
  <p:tag name="KSO_WM_TEMPLATE_INDEX" val="20233205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529.861*365.65"/>
  <p:tag name="KSO_WM_SLIDE_POSITION" val="78.5387*108.231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5971"/>
  <p:tag name="KSO_WM_TEMPLATE_SUBCATEGORY" val="0"/>
  <p:tag name="KSO_WM_SLIDE_INDEX" val="1"/>
  <p:tag name="KSO_WM_TAG_VERSION" val="3.0"/>
  <p:tag name="KSO_WM_SLIDE_ID" val="custom20231717_1"/>
  <p:tag name="KSO_WM_SLIDE_ITEM_CNT" val="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30"/>
  <p:tag name="KSO_WM_TEMPLATE_INDEX" val="20231717"/>
  <p:tag name="KSO_WM_UNIT_ID" val="custom20231717_1*a*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1*l_h_a*1_1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  <p:tag name="KSO_WM_UNIT_LINE_FILL_TYPE" val="2"/>
  <p:tag name="KSO_WM_UNIT_USESOURCEFORMAT_APPLY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1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，单击此处添加正文。"/>
  <p:tag name="KSO_WM_UNIT_TEXT_TYPE" val="1"/>
  <p:tag name="KSO_WM_UNIT_USESOURCEFORMAT_APPLY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678_1*l_h_a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  <p:tag name="KSO_WM_UNIT_LINE_FILL_TYPE" val="2"/>
  <p:tag name="KSO_WM_UNIT_USESOURCEFORMAT_APPLY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1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，单击此处添加正文。"/>
  <p:tag name="KSO_WM_UNIT_TEXT_TYPE" val="1"/>
  <p:tag name="KSO_WM_UNIT_USESOURCEFORMAT_APPLY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3231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2"/>
  <p:tag name="KSO_WM_SLIDE_INDEX" val="1"/>
  <p:tag name="KSO_WM_TAG_VERSION" val="3.0"/>
  <p:tag name="KSO_WM_BEAUTIFY_FLAG" val="#wm#"/>
  <p:tag name="KSO_WM_TEMPLATE_CATEGORY" val="custom"/>
  <p:tag name="KSO_WM_TEMPLATE_INDEX" val="20235971"/>
  <p:tag name="KSO_WM_SLIDE_LAYOUT" val="a_l"/>
  <p:tag name="KSO_WM_SLIDE_LAYOUT_CNT" val="1_1"/>
  <p:tag name="KSO_WM_TEMPLATE_THUMBS_INDEX" val="1、4、7、12、13、14、15、16、17、18、20、24、25、28、33、36、40、43、44"/>
  <p:tag name="KSO_WM_DIAGRAM_GROUP_CODE" val="l1-1"/>
  <p:tag name="KSO_WM_SLIDE_DIAGTYPE" val="l"/>
  <p:tag name="KSO_WM_SLIDE_SIZE" val="743.975*371.752"/>
  <p:tag name="KSO_WM_SLIDE_POSITION" val="108.013*125.02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3231_1*a*1"/>
  <p:tag name="KSO_WM_TEMPLATE_CATEGORY" val="diagram"/>
  <p:tag name="KSO_WM_TEMPLATE_INDEX" val="20233231"/>
  <p:tag name="KSO_WM_UNIT_LAYERLEVEL" val="1"/>
  <p:tag name="KSO_WM_TAG_VERSION" val="3.0"/>
  <p:tag name="KSO_WM_BEAUTIFY_FLAG" val="#wm#"/>
  <p:tag name="KSO_WM_UNIT_TEXT_TYPE" val="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71"/>
  <p:tag name="KSO_WM_TEMPLATE_CATEGORY" val="custom"/>
  <p:tag name="KSO_WM_SLIDE_INDEX" val="7"/>
  <p:tag name="KSO_WM_SLIDE_ID" val="custom20235971_7"/>
  <p:tag name="KSO_WM_TEMPLATE_MASTER_TYPE" val="0"/>
  <p:tag name="KSO_WM_SLIDE_LAYOUT" val="a_e"/>
  <p:tag name="KSO_WM_SLIDE_LAYOUT_CNT" val="1_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971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71"/>
  <p:tag name="KSO_WM_TEMPLATE_CATEGORY" val="custom"/>
  <p:tag name="KSO_WM_UNIT_ISCONTENTSTITLE" val="0"/>
  <p:tag name="KSO_WM_UNIT_PRESET_TEXT" val="添加章节标题"/>
  <p:tag name="KSO_WM_UNIT_TEXT_TYPE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1983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diag"/>
  <p:tag name="KSO_WM_SLIDE_SIZE" val="771.806*337.205"/>
  <p:tag name="KSO_WM_SLIDE_POSITION" val="85.5043*128.52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1983_1*a*1"/>
  <p:tag name="KSO_WM_TEMPLATE_CATEGORY" val="diagram"/>
  <p:tag name="KSO_WM_TEMPLATE_INDEX" val="20231983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1983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diag"/>
  <p:tag name="KSO_WM_SLIDE_SIZE" val="771.806*337.205"/>
  <p:tag name="KSO_WM_SLIDE_POSITION" val="85.5043*128.52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1983_1*a*1"/>
  <p:tag name="KSO_WM_TEMPLATE_CATEGORY" val="diagram"/>
  <p:tag name="KSO_WM_TEMPLATE_INDEX" val="20231983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983_1*l_h_i*1_1_2"/>
  <p:tag name="KSO_WM_TEMPLATE_CATEGORY" val="diagram"/>
  <p:tag name="KSO_WM_TEMPLATE_INDEX" val="20231983"/>
  <p:tag name="KSO_WM_UNIT_LAYERLEVEL" val="1_1_1"/>
  <p:tag name="KSO_WM_TAG_VERSION" val="3.0"/>
  <p:tag name="KSO_WM_BEAUTIFY_FLAG" val="#wm#"/>
  <p:tag name="KSO_WM_UNIT_TYPE" val="l_h_i"/>
  <p:tag name="KSO_WM_UNIT_INDEX" val="1_1_2"/>
  <p:tag name="KSO_WM_DIAGRAM_GROUP_CODE" val="l1-1"/>
  <p:tag name="KSO_WM_DIAGRAM_VERSION" val="3"/>
  <p:tag name="KSO_WM_DIAGRAM_COLOR_TEXT_CAN_REMOVE" val="n"/>
  <p:tag name="KSO_WM_DIAGRAM_COLOR_TRICK" val="1"/>
  <p:tag name="KSO_WM_DIAGRAM_MAX_ITEMCNT" val="4"/>
  <p:tag name="KSO_WM_DIAGRAM_MIN_ITEMCNT" val="3"/>
  <p:tag name="KSO_WM_DIAGRAM_VIRTUALLY_FRAME" val="{&quot;height&quot;:337.2050476074219,&quot;width&quot;:850.3936767578125}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1983_1*l_h_i*1_1_1"/>
  <p:tag name="KSO_WM_TEMPLATE_CATEGORY" val="diagram"/>
  <p:tag name="KSO_WM_TEMPLATE_INDEX" val="2023198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DIAGRAM_MAX_ITEMCNT" val="4"/>
  <p:tag name="KSO_WM_DIAGRAM_MIN_ITEMCNT" val="3"/>
  <p:tag name="KSO_WM_DIAGRAM_VIRTUALLY_FRAME" val="{&quot;height&quot;:337.2050476074219,&quot;width&quot;:850.39367675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983_1*l_h_i*1_2_3"/>
  <p:tag name="KSO_WM_TEMPLATE_CATEGORY" val="diagram"/>
  <p:tag name="KSO_WM_TEMPLATE_INDEX" val="20231983"/>
  <p:tag name="KSO_WM_UNIT_LAYERLEVEL" val="1_1_1"/>
  <p:tag name="KSO_WM_TAG_VERSION" val="3.0"/>
  <p:tag name="KSO_WM_BEAUTIFY_FLAG" val="#wm#"/>
  <p:tag name="KSO_WM_UNIT_TYPE" val="l_h_i"/>
  <p:tag name="KSO_WM_UNIT_INDEX" val="1_2_3"/>
  <p:tag name="KSO_WM_DIAGRAM_GROUP_CODE" val="l1-1"/>
  <p:tag name="KSO_WM_DIAGRAM_VERSION" val="3"/>
  <p:tag name="KSO_WM_DIAGRAM_COLOR_TEXT_CAN_REMOVE" val="n"/>
  <p:tag name="KSO_WM_DIAGRAM_COLOR_TRICK" val="1"/>
  <p:tag name="KSO_WM_DIAGRAM_MAX_ITEMCNT" val="4"/>
  <p:tag name="KSO_WM_DIAGRAM_MIN_ITEMCNT" val="3"/>
  <p:tag name="KSO_WM_DIAGRAM_VIRTUALLY_FRAME" val="{&quot;height&quot;:337.2050476074219,&quot;width&quot;:850.39367675781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8500000238418579},&quot;type&quot;:1},&quot;shadow&quot;:{&quot;brightness&quot;:0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13"/>
  <p:tag name="KSO_WM_UNIT_LINE_FILL_TYPE" val="2"/>
  <p:tag name="KSO_WM_UNIT_SHADOW_SCHEMECOLOR_INDEX" val="13"/>
  <p:tag name="KSO_WM_UNIT_TEXT_FILL_FORE_SCHEMECOLOR_INDEX" val="2"/>
  <p:tag name="KSO_WM_UNIT_TEXT_FILL_TYPE" val="1"/>
  <p:tag name="KSO_WM_UNIT_USESOURCEFORMAT_APPLY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983_1*l_h_i*1_2_1"/>
  <p:tag name="KSO_WM_TEMPLATE_CATEGORY" val="diagram"/>
  <p:tag name="KSO_WM_TEMPLATE_INDEX" val="2023198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DIAGRAM_MAX_ITEMCNT" val="4"/>
  <p:tag name="KSO_WM_DIAGRAM_MIN_ITEMCNT" val="3"/>
  <p:tag name="KSO_WM_DIAGRAM_VIRTUALLY_FRAME" val="{&quot;height&quot;:337.2050476074219,&quot;width&quot;:850.39367675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bfbfb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983_1*l_h_i*1_2_2"/>
  <p:tag name="KSO_WM_TEMPLATE_CATEGORY" val="diagram"/>
  <p:tag name="KSO_WM_TEMPLATE_INDEX" val="20231983"/>
  <p:tag name="KSO_WM_UNIT_LAYERLEVEL" val="1_1_1"/>
  <p:tag name="KSO_WM_TAG_VERSION" val="3.0"/>
  <p:tag name="KSO_WM_BEAUTIFY_FLAG" val="#wm#"/>
  <p:tag name="KSO_WM_UNIT_TYPE" val="l_h_i"/>
  <p:tag name="KSO_WM_UNIT_INDEX" val="1_2_2"/>
  <p:tag name="KSO_WM_DIAGRAM_GROUP_CODE" val="l1-1"/>
  <p:tag name="KSO_WM_DIAGRAM_VERSION" val="3"/>
  <p:tag name="KSO_WM_DIAGRAM_COLOR_TEXT_CAN_REMOVE" val="n"/>
  <p:tag name="KSO_WM_DIAGRAM_COLOR_TRICK" val="1"/>
  <p:tag name="KSO_WM_DIAGRAM_MAX_ITEMCNT" val="4"/>
  <p:tag name="KSO_WM_DIAGRAM_MIN_ITEMCNT" val="3"/>
  <p:tag name="KSO_WM_DIAGRAM_VIRTUALLY_FRAME" val="{&quot;height&quot;:337.2050476074219,&quot;width&quot;:850.3936767578125}"/>
  <p:tag name="KSO_WM_DIAGRAM_COLOR_MATCH_VALUE" val="{&quot;shape&quot;:{&quot;fill&quot;:{&quot;type&quot;:0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983_1*l_h_f*1_2_1"/>
  <p:tag name="KSO_WM_TEMPLATE_CATEGORY" val="diagram"/>
  <p:tag name="KSO_WM_TEMPLATE_INDEX" val="20231983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37.2050476074219,&quot;width&quot;:850.39367675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VERSION" val="3"/>
  <p:tag name="KSO_WM_DIAGRAM_COLOR_TEXT_CAN_REMOVE" val="n"/>
  <p:tag name="KSO_WM_DIAGRAM_COLOR_TRICK" val="1"/>
  <p:tag name="KSO_WM_UNIT_PRESET_TEXT" val="单击此处输入你的项正文，文字是您思想的提炼，请尽量言简意赅，单击此处输入你的项正文。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983_1*l_h_a*1_2_1"/>
  <p:tag name="KSO_WM_TEMPLATE_CATEGORY" val="diagram"/>
  <p:tag name="KSO_WM_TEMPLATE_INDEX" val="20231983"/>
  <p:tag name="KSO_WM_UNIT_LAYERLEVEL" val="1_1_1"/>
  <p:tag name="KSO_WM_TAG_VERSION" val="3.0"/>
  <p:tag name="KSO_WM_BEAUTIFY_FLAG" val="#wm#"/>
  <p:tag name="KSO_WM_UNIT_TEXT_FILL_FORE_SCHEMECOLOR_INDEX_BRIGHTNESS" val="0.15"/>
  <p:tag name="KSO_WM_DIAGRAM_MAX_ITEMCNT" val="4"/>
  <p:tag name="KSO_WM_DIAGRAM_MIN_ITEMCNT" val="3"/>
  <p:tag name="KSO_WM_DIAGRAM_VIRTUALLY_FRAME" val="{&quot;height&quot;:337.2050476074219,&quot;width&quot;:850.39367675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VERSION" val="3"/>
  <p:tag name="KSO_WM_DIAGRAM_COLOR_TEXT_CAN_REMOVE" val="n"/>
  <p:tag name="KSO_WM_DIAGRAM_COLOR_TRICK" val="1"/>
  <p:tag name="KSO_WM_UNIT_PRESET_TEXT" val="此处添加项标题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983_1*l_h_i*1_2_3"/>
  <p:tag name="KSO_WM_TEMPLATE_CATEGORY" val="diagram"/>
  <p:tag name="KSO_WM_TEMPLATE_INDEX" val="20231983"/>
  <p:tag name="KSO_WM_UNIT_LAYERLEVEL" val="1_1_1"/>
  <p:tag name="KSO_WM_TAG_VERSION" val="3.0"/>
  <p:tag name="KSO_WM_BEAUTIFY_FLAG" val="#wm#"/>
  <p:tag name="KSO_WM_UNIT_TYPE" val="l_h_i"/>
  <p:tag name="KSO_WM_UNIT_INDEX" val="1_2_3"/>
  <p:tag name="KSO_WM_DIAGRAM_GROUP_CODE" val="l1-1"/>
  <p:tag name="KSO_WM_DIAGRAM_VERSION" val="3"/>
  <p:tag name="KSO_WM_DIAGRAM_COLOR_TEXT_CAN_REMOVE" val="n"/>
  <p:tag name="KSO_WM_DIAGRAM_COLOR_TRICK" val="1"/>
  <p:tag name="KSO_WM_DIAGRAM_MAX_ITEMCNT" val="4"/>
  <p:tag name="KSO_WM_DIAGRAM_MIN_ITEMCNT" val="3"/>
  <p:tag name="KSO_WM_DIAGRAM_VIRTUALLY_FRAME" val="{&quot;height&quot;:337.2050476074219,&quot;width&quot;:850.39367675781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8500000238418579},&quot;type&quot;:1},&quot;shadow&quot;:{&quot;brightness&quot;:0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13"/>
  <p:tag name="KSO_WM_UNIT_LINE_FILL_TYPE" val="2"/>
  <p:tag name="KSO_WM_UNIT_SHADOW_SCHEMECOLOR_INDEX" val="13"/>
  <p:tag name="KSO_WM_UNIT_TEXT_FILL_FORE_SCHEMECOLOR_INDEX" val="2"/>
  <p:tag name="KSO_WM_UNIT_TEXT_FILL_TYPE" val="1"/>
  <p:tag name="KSO_WM_UNIT_USESOURCEFORMAT_APPLY" val="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983_1*l_h_i*1_2_1"/>
  <p:tag name="KSO_WM_TEMPLATE_CATEGORY" val="diagram"/>
  <p:tag name="KSO_WM_TEMPLATE_INDEX" val="2023198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DIAGRAM_MAX_ITEMCNT" val="4"/>
  <p:tag name="KSO_WM_DIAGRAM_MIN_ITEMCNT" val="3"/>
  <p:tag name="KSO_WM_DIAGRAM_VIRTUALLY_FRAME" val="{&quot;height&quot;:337.2050476074219,&quot;width&quot;:850.39367675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bfbfb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983_1*l_h_i*1_2_2"/>
  <p:tag name="KSO_WM_TEMPLATE_CATEGORY" val="diagram"/>
  <p:tag name="KSO_WM_TEMPLATE_INDEX" val="20231983"/>
  <p:tag name="KSO_WM_UNIT_LAYERLEVEL" val="1_1_1"/>
  <p:tag name="KSO_WM_TAG_VERSION" val="3.0"/>
  <p:tag name="KSO_WM_BEAUTIFY_FLAG" val="#wm#"/>
  <p:tag name="KSO_WM_UNIT_TYPE" val="l_h_i"/>
  <p:tag name="KSO_WM_UNIT_INDEX" val="1_2_2"/>
  <p:tag name="KSO_WM_DIAGRAM_GROUP_CODE" val="l1-1"/>
  <p:tag name="KSO_WM_DIAGRAM_VERSION" val="3"/>
  <p:tag name="KSO_WM_DIAGRAM_COLOR_TEXT_CAN_REMOVE" val="n"/>
  <p:tag name="KSO_WM_DIAGRAM_COLOR_TRICK" val="1"/>
  <p:tag name="KSO_WM_DIAGRAM_MAX_ITEMCNT" val="4"/>
  <p:tag name="KSO_WM_DIAGRAM_MIN_ITEMCNT" val="3"/>
  <p:tag name="KSO_WM_DIAGRAM_VIRTUALLY_FRAME" val="{&quot;height&quot;:337.2050476074219,&quot;width&quot;:850.3936767578125}"/>
  <p:tag name="KSO_WM_DIAGRAM_COLOR_MATCH_VALUE" val="{&quot;shape&quot;:{&quot;fill&quot;:{&quot;type&quot;:0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983_1*l_h_f*1_2_1"/>
  <p:tag name="KSO_WM_TEMPLATE_CATEGORY" val="diagram"/>
  <p:tag name="KSO_WM_TEMPLATE_INDEX" val="20231983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37.2050476074219,&quot;width&quot;:850.39367675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VERSION" val="3"/>
  <p:tag name="KSO_WM_DIAGRAM_COLOR_TEXT_CAN_REMOVE" val="n"/>
  <p:tag name="KSO_WM_DIAGRAM_COLOR_TRICK" val="1"/>
  <p:tag name="KSO_WM_UNIT_PRESET_TEXT" val="单击此处输入你的项正文，文字是您思想的提炼，请尽量言简意赅，单击此处输入你的项正文。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983_1*l_h_a*1_2_1"/>
  <p:tag name="KSO_WM_TEMPLATE_CATEGORY" val="diagram"/>
  <p:tag name="KSO_WM_TEMPLATE_INDEX" val="20231983"/>
  <p:tag name="KSO_WM_UNIT_LAYERLEVEL" val="1_1_1"/>
  <p:tag name="KSO_WM_TAG_VERSION" val="3.0"/>
  <p:tag name="KSO_WM_BEAUTIFY_FLAG" val="#wm#"/>
  <p:tag name="KSO_WM_UNIT_TEXT_FILL_FORE_SCHEMECOLOR_INDEX_BRIGHTNESS" val="0.15"/>
  <p:tag name="KSO_WM_DIAGRAM_MAX_ITEMCNT" val="4"/>
  <p:tag name="KSO_WM_DIAGRAM_MIN_ITEMCNT" val="3"/>
  <p:tag name="KSO_WM_DIAGRAM_VIRTUALLY_FRAME" val="{&quot;height&quot;:337.2050476074219,&quot;width&quot;:850.39367675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VERSION" val="3"/>
  <p:tag name="KSO_WM_DIAGRAM_COLOR_TEXT_CAN_REMOVE" val="n"/>
  <p:tag name="KSO_WM_DIAGRAM_COLOR_TRICK" val="1"/>
  <p:tag name="KSO_WM_UNIT_PRESET_TEXT" val="此处添加项标题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983_1*l_h_i*1_2_3"/>
  <p:tag name="KSO_WM_TEMPLATE_CATEGORY" val="diagram"/>
  <p:tag name="KSO_WM_TEMPLATE_INDEX" val="20231983"/>
  <p:tag name="KSO_WM_UNIT_LAYERLEVEL" val="1_1_1"/>
  <p:tag name="KSO_WM_TAG_VERSION" val="3.0"/>
  <p:tag name="KSO_WM_BEAUTIFY_FLAG" val="#wm#"/>
  <p:tag name="KSO_WM_UNIT_TYPE" val="l_h_i"/>
  <p:tag name="KSO_WM_UNIT_INDEX" val="1_2_3"/>
  <p:tag name="KSO_WM_DIAGRAM_GROUP_CODE" val="l1-1"/>
  <p:tag name="KSO_WM_DIAGRAM_VERSION" val="3"/>
  <p:tag name="KSO_WM_DIAGRAM_COLOR_TEXT_CAN_REMOVE" val="n"/>
  <p:tag name="KSO_WM_DIAGRAM_COLOR_TRICK" val="1"/>
  <p:tag name="KSO_WM_DIAGRAM_MAX_ITEMCNT" val="4"/>
  <p:tag name="KSO_WM_DIAGRAM_MIN_ITEMCNT" val="3"/>
  <p:tag name="KSO_WM_DIAGRAM_VIRTUALLY_FRAME" val="{&quot;height&quot;:337.2050476074219,&quot;width&quot;:850.39367675781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13,&quot;transparency&quot;:0.8500000238418579},&quot;type&quot;:1},&quot;shadow&quot;:{&quot;brightness&quot;:0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13"/>
  <p:tag name="KSO_WM_UNIT_LINE_FILL_TYPE" val="2"/>
  <p:tag name="KSO_WM_UNIT_SHADOW_SCHEMECOLOR_INDEX" val="13"/>
  <p:tag name="KSO_WM_UNIT_TEXT_FILL_FORE_SCHEMECOLOR_INDEX" val="2"/>
  <p:tag name="KSO_WM_UNIT_TEXT_FILL_TYPE" val="1"/>
  <p:tag name="KSO_WM_UNIT_USESOURCEFORMAT_APPLY" val="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1983_1*l_h_i*1_2_1"/>
  <p:tag name="KSO_WM_TEMPLATE_CATEGORY" val="diagram"/>
  <p:tag name="KSO_WM_TEMPLATE_INDEX" val="20231983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EXT_CAN_REMOVE" val="n"/>
  <p:tag name="KSO_WM_DIAGRAM_COLOR_TRICK" val="1"/>
  <p:tag name="KSO_WM_DIAGRAM_MAX_ITEMCNT" val="4"/>
  <p:tag name="KSO_WM_DIAGRAM_MIN_ITEMCNT" val="3"/>
  <p:tag name="KSO_WM_DIAGRAM_VIRTUALLY_FRAME" val="{&quot;height&quot;:337.2050476074219,&quot;width&quot;:850.39367675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bfbfb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983_1*l_h_i*1_2_2"/>
  <p:tag name="KSO_WM_TEMPLATE_CATEGORY" val="diagram"/>
  <p:tag name="KSO_WM_TEMPLATE_INDEX" val="20231983"/>
  <p:tag name="KSO_WM_UNIT_LAYERLEVEL" val="1_1_1"/>
  <p:tag name="KSO_WM_TAG_VERSION" val="3.0"/>
  <p:tag name="KSO_WM_BEAUTIFY_FLAG" val="#wm#"/>
  <p:tag name="KSO_WM_UNIT_TYPE" val="l_h_i"/>
  <p:tag name="KSO_WM_UNIT_INDEX" val="1_2_2"/>
  <p:tag name="KSO_WM_DIAGRAM_GROUP_CODE" val="l1-1"/>
  <p:tag name="KSO_WM_DIAGRAM_VERSION" val="3"/>
  <p:tag name="KSO_WM_DIAGRAM_COLOR_TEXT_CAN_REMOVE" val="n"/>
  <p:tag name="KSO_WM_DIAGRAM_COLOR_TRICK" val="1"/>
  <p:tag name="KSO_WM_DIAGRAM_MAX_ITEMCNT" val="4"/>
  <p:tag name="KSO_WM_DIAGRAM_MIN_ITEMCNT" val="3"/>
  <p:tag name="KSO_WM_DIAGRAM_VIRTUALLY_FRAME" val="{&quot;height&quot;:337.2050476074219,&quot;width&quot;:850.3936767578125}"/>
  <p:tag name="KSO_WM_DIAGRAM_COLOR_MATCH_VALUE" val="{&quot;shape&quot;:{&quot;fill&quot;:{&quot;type&quot;:0},&quot;glow&quot;:{&quot;colorType&quot;:0},&quot;line&quot;:{&quot;solidLine&quot;:{&quot;brightness&quot;:0,&quot;colorType&quot;:2,&quot;rgb&quot;:&quot;#bfbfbf&quot;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USESOURCEFORMAT_APPLY" val="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983_1*l_h_f*1_2_1"/>
  <p:tag name="KSO_WM_TEMPLATE_CATEGORY" val="diagram"/>
  <p:tag name="KSO_WM_TEMPLATE_INDEX" val="20231983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37.2050476074219,&quot;width&quot;:850.39367675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VERSION" val="3"/>
  <p:tag name="KSO_WM_DIAGRAM_COLOR_TEXT_CAN_REMOVE" val="n"/>
  <p:tag name="KSO_WM_DIAGRAM_COLOR_TRICK" val="1"/>
  <p:tag name="KSO_WM_UNIT_PRESET_TEXT" val="单击此处输入你的项正文，文字是您思想的提炼，请尽量言简意赅，单击此处输入你的项正文。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983_1*l_h_a*1_2_1"/>
  <p:tag name="KSO_WM_TEMPLATE_CATEGORY" val="diagram"/>
  <p:tag name="KSO_WM_TEMPLATE_INDEX" val="20231983"/>
  <p:tag name="KSO_WM_UNIT_LAYERLEVEL" val="1_1_1"/>
  <p:tag name="KSO_WM_TAG_VERSION" val="3.0"/>
  <p:tag name="KSO_WM_BEAUTIFY_FLAG" val="#wm#"/>
  <p:tag name="KSO_WM_UNIT_TEXT_FILL_FORE_SCHEMECOLOR_INDEX_BRIGHTNESS" val="0.15"/>
  <p:tag name="KSO_WM_DIAGRAM_MAX_ITEMCNT" val="4"/>
  <p:tag name="KSO_WM_DIAGRAM_MIN_ITEMCNT" val="3"/>
  <p:tag name="KSO_WM_DIAGRAM_VIRTUALLY_FRAME" val="{&quot;height&quot;:337.2050476074219,&quot;width&quot;:850.393676757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GROUP_CODE" val="l1-1"/>
  <p:tag name="KSO_WM_DIAGRAM_VERSION" val="3"/>
  <p:tag name="KSO_WM_DIAGRAM_COLOR_TEXT_CAN_REMOVE" val="n"/>
  <p:tag name="KSO_WM_DIAGRAM_COLOR_TRICK" val="1"/>
  <p:tag name="KSO_WM_UNIT_PRESET_TEXT" val="此处添加项标题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1983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diag"/>
  <p:tag name="KSO_WM_SLIDE_SIZE" val="771.806*337.205"/>
  <p:tag name="KSO_WM_SLIDE_POSITION" val="85.5043*128.52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1983_1*a*1"/>
  <p:tag name="KSO_WM_TEMPLATE_CATEGORY" val="diagram"/>
  <p:tag name="KSO_WM_TEMPLATE_INDEX" val="20231983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1983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diag"/>
  <p:tag name="KSO_WM_SLIDE_SIZE" val="771.806*337.205"/>
  <p:tag name="KSO_WM_SLIDE_POSITION" val="85.5043*128.52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1983_1*a*1"/>
  <p:tag name="KSO_WM_TEMPLATE_CATEGORY" val="diagram"/>
  <p:tag name="KSO_WM_TEMPLATE_INDEX" val="20231983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1983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diag"/>
  <p:tag name="KSO_WM_SLIDE_SIZE" val="771.806*337.205"/>
  <p:tag name="KSO_WM_SLIDE_POSITION" val="85.5043*128.52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1983_1*a*1"/>
  <p:tag name="KSO_WM_TEMPLATE_CATEGORY" val="diagram"/>
  <p:tag name="KSO_WM_TEMPLATE_INDEX" val="20231983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3144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diag"/>
  <p:tag name="KSO_WM_SLIDE_SIZE" val="850.1*366.5"/>
  <p:tag name="KSO_WM_SLIDE_POSITION" val="54.9*125.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144_3*a*1"/>
  <p:tag name="KSO_WM_TEMPLATE_CATEGORY" val="diagram"/>
  <p:tag name="KSO_WM_TEMPLATE_INDEX" val="20233144"/>
  <p:tag name="KSO_WM_UNIT_LAYERLEVEL" val="1"/>
  <p:tag name="KSO_WM_TAG_VERSION" val="3.0"/>
  <p:tag name="KSO_WM_BEAUTIFY_FLAG" val="#wm#"/>
  <p:tag name="KSO_WM_DIAGRAM_GROUP_CODE" val="l1-1"/>
  <p:tag name="KSO_WM_UNIT_TEXT_TYPE" val="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LAYOUT" val="a_d_l"/>
  <p:tag name="KSO_WM_SLIDE_LAYOUT_CNT" val="1_1_1"/>
  <p:tag name="KSO_WM_SPECIAL_SOURCE" val="bdnull"/>
  <p:tag name="KSO_WM_SLIDE_TYPE" val="text"/>
  <p:tag name="KSO_WM_SLIDE_SIZE" val="411.56*333.516"/>
  <p:tag name="KSO_WM_SLIDE_POSITION" val="489.895*159.674"/>
  <p:tag name="KSO_WM_SLIDE_SUBTYPE" val="picTxt"/>
  <p:tag name="KSO_WM_DIAGRAM_GROUP_CODE" val="l1-1"/>
  <p:tag name="KSO_WM_SLIDE_DIAGTYPE" val="l"/>
  <p:tag name="KSO_WM_SLIDE_LAYOUT_NAME" val="仅标题"/>
  <p:tag name="KSO_WM_TEMPLATE_INDEX" val="20235971"/>
  <p:tag name="KSO_WM_TEMPLATE_SUBCATEGORY" val="0"/>
  <p:tag name="KSO_WM_SLIDE_INDEX" val="1"/>
  <p:tag name="KSO_WM_TAG_VERSION" val="3.0"/>
  <p:tag name="KSO_WM_SLIDE_ID" val="custom20232404_1"/>
  <p:tag name="KSO_WM_SLIDE_ITEM_CNT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TEXT_FILL_FORE_SCHEMECOLOR_INDEX" val="13"/>
  <p:tag name="KSO_WM_UNIT_TEXT_FILL_TYPE" val="1"/>
  <p:tag name="KSO_WM_UNIT_USESOURCEFORMAT_APPLY" val="0"/>
  <p:tag name="KSO_WM_TEMPLATE_INDEX" val="20232404"/>
  <p:tag name="KSO_WM_UNIT_ID" val="custom20232404_1*a*1"/>
  <p:tag name="KSO_WM_UNIT_TEXT_TYPE" val="1"/>
  <p:tag name="KSO_WM_UNIT_PRESET_TEXT" val="单击此处添加标题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LAYOUT" val="a_d_l"/>
  <p:tag name="KSO_WM_SLIDE_LAYOUT_CNT" val="1_1_1"/>
  <p:tag name="KSO_WM_SPECIAL_SOURCE" val="bdnull"/>
  <p:tag name="KSO_WM_SLIDE_TYPE" val="text"/>
  <p:tag name="KSO_WM_SLIDE_SIZE" val="411.56*333.516"/>
  <p:tag name="KSO_WM_SLIDE_POSITION" val="489.895*159.674"/>
  <p:tag name="KSO_WM_SLIDE_SUBTYPE" val="picTxt"/>
  <p:tag name="KSO_WM_DIAGRAM_GROUP_CODE" val="l1-1"/>
  <p:tag name="KSO_WM_SLIDE_DIAGTYPE" val="l"/>
  <p:tag name="KSO_WM_SLIDE_LAYOUT_NAME" val="仅标题"/>
  <p:tag name="KSO_WM_TEMPLATE_INDEX" val="20235971"/>
  <p:tag name="KSO_WM_TEMPLATE_SUBCATEGORY" val="0"/>
  <p:tag name="KSO_WM_SLIDE_INDEX" val="1"/>
  <p:tag name="KSO_WM_TAG_VERSION" val="3.0"/>
  <p:tag name="KSO_WM_SLIDE_ID" val="custom20232404_1"/>
  <p:tag name="KSO_WM_SLIDE_ITEM_CNT" val="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TEXT_FILL_FORE_SCHEMECOLOR_INDEX" val="13"/>
  <p:tag name="KSO_WM_UNIT_TEXT_FILL_TYPE" val="1"/>
  <p:tag name="KSO_WM_UNIT_USESOURCEFORMAT_APPLY" val="0"/>
  <p:tag name="KSO_WM_TEMPLATE_INDEX" val="20232404"/>
  <p:tag name="KSO_WM_UNIT_ID" val="custom20232404_1*a*1"/>
  <p:tag name="KSO_WM_UNIT_TEXT_TYPE" val="1"/>
  <p:tag name="KSO_WM_UNIT_PRESET_TEXT" val="单击此处添加标题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71"/>
  <p:tag name="KSO_WM_TEMPLATE_CATEGORY" val="custom"/>
  <p:tag name="KSO_WM_SLIDE_INDEX" val="7"/>
  <p:tag name="KSO_WM_SLIDE_ID" val="custom20235971_7"/>
  <p:tag name="KSO_WM_TEMPLATE_MASTER_TYPE" val="0"/>
  <p:tag name="KSO_WM_SLIDE_LAYOUT" val="a_e"/>
  <p:tag name="KSO_WM_SLIDE_LAYOUT_CNT" val="1_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971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71"/>
  <p:tag name="KSO_WM_TEMPLATE_CATEGORY" val="custom"/>
  <p:tag name="KSO_WM_UNIT_ISCONTENTSTITLE" val="0"/>
  <p:tag name="KSO_WM_UNIT_PRESET_TEXT" val="添加章节标题"/>
  <p:tag name="KSO_WM_UNIT_TEXT_TYPE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MASTER_TYPE" val="0"/>
  <p:tag name="KSO_WM_TEMPLATE_COLOR_TYPE" val="0"/>
  <p:tag name="KSO_WM_SLIDE_TYPE" val="text"/>
  <p:tag name="KSO_WM_SLIDE_SUBTYPE" val="picTxt"/>
  <p:tag name="KSO_WM_SLIDE_SIZE" val="723.3*73.6"/>
  <p:tag name="KSO_WM_SLIDE_POSITION" val="117.95*404.45"/>
  <p:tag name="KSO_WM_DIAGRAM_GROUP_CODE" val="l1-1"/>
  <p:tag name="KSO_WM_SLIDE_DIAGTYPE" val="l"/>
  <p:tag name="KSO_WM_BEAUTIFY_FLAG" val="#wm#"/>
  <p:tag name="KSO_WM_TEMPLATE_CATEGORY" val="custom"/>
  <p:tag name="KSO_WM_SLIDE_LAYOUT" val="a_d_l"/>
  <p:tag name="KSO_WM_SLIDE_LAYOUT_CNT" val="1_1_1"/>
  <p:tag name="KSO_WM_TEMPLATE_INDEX" val="20235971"/>
  <p:tag name="KSO_WM_TEMPLATE_SUBCATEGORY" val="0"/>
  <p:tag name="KSO_WM_SLIDE_INDEX" val="1"/>
  <p:tag name="KSO_WM_TAG_VERSION" val="3.0"/>
  <p:tag name="KSO_WM_SLIDE_ID" val="custom20233595_1"/>
  <p:tag name="KSO_WM_SLIDE_ITEM_CNT" val="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75.6500015258789,&quot;width&quot;:723.2999877929688}"/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526_1*l_h_f*1_1_1"/>
  <p:tag name="KSO_WM_TEMPLATE_CATEGORY" val="diagram"/>
  <p:tag name="KSO_WM_TEMPLATE_INDEX" val="20233526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UNIT_PRESET_TEXT" val="单击添加文本内容，阐述您的观点。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75.6500015258789,&quot;width&quot;:723.2999877929688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526_1*l_h_a*1_1_1"/>
  <p:tag name="KSO_WM_TEMPLATE_CATEGORY" val="diagram"/>
  <p:tag name="KSO_WM_TEMPLATE_INDEX" val="20233526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UNIT_PRESET_TEXT" val="添加项标题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75.6500015258789,&quot;width&quot;:723.2999877929688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526_1*l_h_i*1_1_1"/>
  <p:tag name="KSO_WM_TEMPLATE_CATEGORY" val="diagram"/>
  <p:tag name="KSO_WM_TEMPLATE_INDEX" val="20233526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25"/>
  <p:tag name="KSO_WM_DIAGRAM_MAX_ITEMCNT" val="3"/>
  <p:tag name="KSO_WM_DIAGRAM_MIN_ITEMCNT" val="3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75.6500015258789,&quot;width&quot;:723.2999877929688}"/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526_1*l_h_f*1_2_1"/>
  <p:tag name="KSO_WM_TEMPLATE_CATEGORY" val="diagram"/>
  <p:tag name="KSO_WM_TEMPLATE_INDEX" val="20233526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UNIT_PRESET_TEXT" val="单击添加文本内容，阐述您的观点。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75.6500015258789,&quot;width&quot;:723.2999877929688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526_1*l_h_a*1_2_1"/>
  <p:tag name="KSO_WM_TEMPLATE_CATEGORY" val="diagram"/>
  <p:tag name="KSO_WM_TEMPLATE_INDEX" val="20233526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UNIT_PRESET_TEXT" val="添加项标题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75.6500015258789,&quot;width&quot;:723.2999877929688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526_1*l_h_i*1_2_1"/>
  <p:tag name="KSO_WM_TEMPLATE_CATEGORY" val="diagram"/>
  <p:tag name="KSO_WM_TEMPLATE_INDEX" val="20233526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25"/>
  <p:tag name="KSO_WM_DIAGRAM_MAX_ITEMCNT" val="3"/>
  <p:tag name="KSO_WM_DIAGRAM_MIN_ITEMCNT" val="3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75.6500015258789,&quot;width&quot;:723.2999877929688}"/>
  <p:tag name="KSO_WM_DIAGRAM_VERSION" val="3"/>
  <p:tag name="KSO_WM_DIAGRAM_COLOR_TRICK" val="1"/>
  <p:tag name="KSO_WM_DIAGRAM_COLOR_TEXT_CAN_REMOVE" val="n"/>
  <p:tag name="KSO_WM_UNIT_SUBTYPE" val="a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526_1*l_h_f*1_3_1"/>
  <p:tag name="KSO_WM_TEMPLATE_CATEGORY" val="diagram"/>
  <p:tag name="KSO_WM_TEMPLATE_INDEX" val="20233526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UNIT_PRESET_TEXT" val="单击添加文本内容，阐述您的观点。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75.6500015258789,&quot;width&quot;:723.2999877929688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PRESET_TEXT_INDEX" val="0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3526_1*l_h_a*1_3_1"/>
  <p:tag name="KSO_WM_TEMPLATE_CATEGORY" val="diagram"/>
  <p:tag name="KSO_WM_TEMPLATE_INDEX" val="20233526"/>
  <p:tag name="KSO_WM_UNIT_LAYERLEVEL" val="1_1_1"/>
  <p:tag name="KSO_WM_TAG_VERSION" val="3.0"/>
  <p:tag name="KSO_WM_BEAUTIFY_FLAG" val="#wm#"/>
  <p:tag name="KSO_WM_UNIT_TEXT_FILL_FORE_SCHEMECOLOR_INDEX" val="1"/>
  <p:tag name="KSO_WM_UNIT_TEXT_FILL_TYPE" val="1"/>
  <p:tag name="KSO_WM_UNIT_PRESET_TEXT" val="添加项标题"/>
  <p:tag name="KSO_WM_DIAGRAM_MAX_ITEMCNT" val="3"/>
  <p:tag name="KSO_WM_DIAGRAM_MIN_ITEMCNT" val="3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USESOURCEFORMAT_APPLY" val="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75.6500015258789,&quot;width&quot;:723.2999877929688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526_1*l_h_i*1_3_1"/>
  <p:tag name="KSO_WM_TEMPLATE_CATEGORY" val="diagram"/>
  <p:tag name="KSO_WM_TEMPLATE_INDEX" val="20233526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25"/>
  <p:tag name="KSO_WM_DIAGRAM_MAX_ITEMCNT" val="3"/>
  <p:tag name="KSO_WM_DIAGRAM_MIN_ITEMCNT" val="3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3315_2"/>
  <p:tag name="KSO_WM_TEMPLATE_SUBCATEGORY" val="0"/>
  <p:tag name="KSO_WM_TEMPLATE_MASTER_TYPE" val="0"/>
  <p:tag name="KSO_WM_TEMPLATE_COLOR_TYPE" val="0"/>
  <p:tag name="KSO_WM_SLIDE_ITEM_CNT" val="4"/>
  <p:tag name="KSO_WM_SLIDE_INDEX" val="2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diag"/>
  <p:tag name="KSO_WM_SLIDE_SIZE" val="850.394*297.555"/>
  <p:tag name="KSO_WM_SLIDE_POSITION" val="54.8032*139.2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315_2*a*1"/>
  <p:tag name="KSO_WM_TEMPLATE_CATEGORY" val="diagram"/>
  <p:tag name="KSO_WM_TEMPLATE_INDEX" val="20233315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315_1*l_h_f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32"/>
  <p:tag name="KSO_WM_DIAGRAM_VERSION" val="3"/>
  <p:tag name="KSO_WM_DIAGRAM_COLOR_TRICK" val="1"/>
  <p:tag name="KSO_WM_DIAGRAM_COLOR_TEXT_CAN_REMOVE" val="n"/>
  <p:tag name="KSO_WM_UNIT_PRESET_TEXT" val="单击此处添加内容，简明扼要地阐述观点。根据需要酌情增减文字"/>
  <p:tag name="KSO_WM_UNIT_TEXT_FILL_FORE_SCHEMECOLOR_INDEX" val="1"/>
  <p:tag name="KSO_WM_UNIT_TEXT_FILL_TYPE" val="1"/>
  <p:tag name="KSO_WM_UNIT_TEXT_TYPE" val="1"/>
  <p:tag name="KSO_WM_UNIT_TEXT_LAYER_COUNT" val="1"/>
  <p:tag name="KSO_WM_UNIT_USESOURCEFORMAT_APPLY" val="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315_1*l_h_a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2"/>
  <p:tag name="KSO_WM_DIAGRAM_VERSION" val="3"/>
  <p:tag name="KSO_WM_DIAGRAM_COLOR_TRICK" val="1"/>
  <p:tag name="KSO_WM_DIAGRAM_COLOR_TEXT_CAN_REMOVE" val="n"/>
  <p:tag name="KSO_WM_UNIT_PRESET_TEXT" val="此处添加项标题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315_1*l_h_f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32"/>
  <p:tag name="KSO_WM_DIAGRAM_VERSION" val="3"/>
  <p:tag name="KSO_WM_DIAGRAM_COLOR_TRICK" val="1"/>
  <p:tag name="KSO_WM_DIAGRAM_COLOR_TEXT_CAN_REMOVE" val="n"/>
  <p:tag name="KSO_WM_UNIT_PRESET_TEXT" val="单击此处添加内容，简明扼要地阐述观点。根据需要酌情增减文字"/>
  <p:tag name="KSO_WM_UNIT_TEXT_FILL_FORE_SCHEMECOLOR_INDEX" val="1"/>
  <p:tag name="KSO_WM_UNIT_TEXT_FILL_TYPE" val="1"/>
  <p:tag name="KSO_WM_UNIT_TEXT_TYPE" val="1"/>
  <p:tag name="KSO_WM_UNIT_TEXT_LAYER_COUNT" val="1"/>
  <p:tag name="KSO_WM_UNIT_USESOURCEFORMAT_APPLY" val="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3315_1*l_h_a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12"/>
  <p:tag name="KSO_WM_UNIT_PRESET_TEXT" val="此处添加项标题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315_1*l_h_f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32"/>
  <p:tag name="KSO_WM_DIAGRAM_VERSION" val="3"/>
  <p:tag name="KSO_WM_DIAGRAM_COLOR_TRICK" val="1"/>
  <p:tag name="KSO_WM_DIAGRAM_COLOR_TEXT_CAN_REMOVE" val="n"/>
  <p:tag name="KSO_WM_UNIT_PRESET_TEXT" val="单击此处添加内容，简明扼要地阐述观点。根据需要酌情增减文字&#10;"/>
  <p:tag name="KSO_WM_UNIT_TEXT_FILL_FORE_SCHEMECOLOR_INDEX" val="1"/>
  <p:tag name="KSO_WM_UNIT_TEXT_FILL_TYPE" val="1"/>
  <p:tag name="KSO_WM_UNIT_TEXT_TYPE" val="1"/>
  <p:tag name="KSO_WM_UNIT_TEXT_LAYER_COUNT" val="1"/>
  <p:tag name="KSO_WM_UNIT_USESOURCEFORMAT_APPLY" val="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315_1*l_h_a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12"/>
  <p:tag name="KSO_WM_UNIT_PRESET_TEXT" val="此处添加项标题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d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VALUE" val="450*450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PICTURE_SUBTYPE" val="b"/>
  <p:tag name="MH_PIC_SOURCE_TYPE" val="generate_slide_ai*{&quot;ai_type&quot;:&quot;generate_ppt&quot;,&quot;id&quot;:&quot;VCG41N1441596110&quot;}*auto_gallery_ai_v2.0.9_ONLINE*1744805254086_226.140_cd0bb5366e4d-slide-16"/>
  <p:tag name="KSO_WM_UNIT_LINE_FILL_TYPE" val="2"/>
  <p:tag name="KSO_WM_UNIT_USESOURCEFORMAT_APPLY" val="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d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VALUE" val="450*450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PICTURE_SUBTYPE" val="b"/>
  <p:tag name="MH_PIC_SOURCE_TYPE" val="generate_slide_ai*{&quot;ai_type&quot;:&quot;generate_ppt&quot;,&quot;id&quot;:&quot;VCG41N1460353296&quot;}*auto_gallery_ai_v2.0.9_ONLINE*1744805254086_226.140_cd0bb5366e4d-slide-16"/>
  <p:tag name="KSO_WM_UNIT_LINE_FILL_TYPE" val="2"/>
  <p:tag name="KSO_WM_UNIT_USESOURCEFORMAT_APPLY" val="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d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VALUE" val="450*450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PICTURE_SUBTYPE" val="b"/>
  <p:tag name="MH_PIC_SOURCE_TYPE" val="generate_slide_ai*{&quot;ai_type&quot;:&quot;generate_ppt&quot;,&quot;id&quot;:&quot;VCG41N1369010810&quot;}*auto_gallery_ai_v2.0.9_ONLINE*1744805254086_226.140_cd0bb5366e4d-slide-16"/>
  <p:tag name="KSO_WM_UNIT_LINE_FILL_TYPE" val="2"/>
  <p:tag name="KSO_WM_UNIT_USESOURCEFORMAT_APPLY" val="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i*1_1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i*1_2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315_1*l_h_i*1_3_1"/>
  <p:tag name="KSO_WM_TEMPLATE_CATEGORY" val="diagram"/>
  <p:tag name="KSO_WM_TEMPLATE_INDEX" val="20233315"/>
  <p:tag name="KSO_WM_UNIT_LAYERLEVEL" val="1_1_1"/>
  <p:tag name="KSO_WM_TAG_VERSION" val="3.0"/>
  <p:tag name="KSO_WM_BEAUTIFY_FLAG" val="#wm#"/>
  <p:tag name="KSO_WM_UNIT_SUBTYPE" val="d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305.4681091308594,&quot;width&quot;:850.393798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USESOURCEFORMAT_APPLY" val="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MASTER_TYPE" val="0"/>
  <p:tag name="KSO_WM_TEMPLATE_COLOR_TYPE" val="0"/>
  <p:tag name="KSO_WM_SLIDE_TYPE" val="text"/>
  <p:tag name="KSO_WM_SLIDE_SUBTYPE" val="picTxt"/>
  <p:tag name="KSO_WM_SLIDE_SIZE" val="723.3*73.6"/>
  <p:tag name="KSO_WM_SLIDE_POSITION" val="117.95*404.45"/>
  <p:tag name="KSO_WM_DIAGRAM_GROUP_CODE" val="l1-1"/>
  <p:tag name="KSO_WM_SLIDE_DIAGTYPE" val="l"/>
  <p:tag name="KSO_WM_BEAUTIFY_FLAG" val="#wm#"/>
  <p:tag name="KSO_WM_TEMPLATE_CATEGORY" val="custom"/>
  <p:tag name="KSO_WM_SLIDE_LAYOUT" val="a_d_l"/>
  <p:tag name="KSO_WM_SLIDE_LAYOUT_CNT" val="1_1_1"/>
  <p:tag name="KSO_WM_TEMPLATE_INDEX" val="20235971"/>
  <p:tag name="KSO_WM_TEMPLATE_SUBCATEGORY" val="0"/>
  <p:tag name="KSO_WM_SLIDE_INDEX" val="1"/>
  <p:tag name="KSO_WM_TAG_VERSION" val="3.0"/>
  <p:tag name="KSO_WM_SLIDE_ID" val="custom20233595_1"/>
  <p:tag name="KSO_WM_SLIDE_ITEM_CNT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269_3*l_h_f*1_1_1"/>
  <p:tag name="KSO_WM_TEMPLATE_CATEGORY" val="diagram"/>
  <p:tag name="KSO_WM_TEMPLATE_INDEX" val="20233269"/>
  <p:tag name="KSO_WM_UNIT_LAYERLEVEL" val="1_1_1"/>
  <p:tag name="KSO_WM_TAG_VERSION" val="3.0"/>
  <p:tag name="KSO_WM_DIAGRAM_MAX_ITEMCNT" val="4"/>
  <p:tag name="KSO_WM_DIAGRAM_MIN_ITEMCNT" val="1"/>
  <p:tag name="KSO_WM_DIAGRAM_VIRTUALLY_FRAME" val="{&quot;height&quot;:109.82921600341797,&quot;width&quot;:850.44677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32"/>
  <p:tag name="KSO_WM_UNIT_TEXT_TYPE" val="1"/>
  <p:tag name="KSO_WM_UNIT_TEXT_LAYER_COUNT" val="1"/>
  <p:tag name="KSO_WM_BEAUTIFY_FLAG" val="#wm#"/>
  <p:tag name="KSO_WM_UNIT_PRESET_TEXT" val="单击添加文本内容，简明扼要地阐述您内容观点"/>
  <p:tag name="KSO_WM_UNIT_TEXT_FILL_FORE_SCHEMECOLOR_INDEX" val="1"/>
  <p:tag name="KSO_WM_UNIT_TEXT_FILL_TYPE" val="1"/>
  <p:tag name="KSO_WM_UNIT_USESOURCEFORMAT_APPLY" val="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269_3*l_h_a*1_1_1"/>
  <p:tag name="KSO_WM_TEMPLATE_CATEGORY" val="diagram"/>
  <p:tag name="KSO_WM_TEMPLATE_INDEX" val="20233269"/>
  <p:tag name="KSO_WM_UNIT_LAYERLEVEL" val="1_1_1"/>
  <p:tag name="KSO_WM_TAG_VERSION" val="3.0"/>
  <p:tag name="KSO_WM_DIAGRAM_MAX_ITEMCNT" val="4"/>
  <p:tag name="KSO_WM_DIAGRAM_MIN_ITEMCNT" val="1"/>
  <p:tag name="KSO_WM_DIAGRAM_VIRTUALLY_FRAME" val="{&quot;height&quot;:109.82921600341797,&quot;width&quot;:850.44677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24"/>
  <p:tag name="KSO_WM_UNIT_TEXT_TYPE" val="1"/>
  <p:tag name="KSO_WM_BEAUTIFY_FLAG" val="#wm#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269_3*l_h_f*1_2_1"/>
  <p:tag name="KSO_WM_TEMPLATE_CATEGORY" val="diagram"/>
  <p:tag name="KSO_WM_TEMPLATE_INDEX" val="20233269"/>
  <p:tag name="KSO_WM_UNIT_LAYERLEVEL" val="1_1_1"/>
  <p:tag name="KSO_WM_TAG_VERSION" val="3.0"/>
  <p:tag name="KSO_WM_DIAGRAM_MAX_ITEMCNT" val="4"/>
  <p:tag name="KSO_WM_DIAGRAM_MIN_ITEMCNT" val="1"/>
  <p:tag name="KSO_WM_DIAGRAM_VIRTUALLY_FRAME" val="{&quot;height&quot;:109.82921600341797,&quot;width&quot;:850.44677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32"/>
  <p:tag name="KSO_WM_UNIT_TEXT_TYPE" val="1"/>
  <p:tag name="KSO_WM_UNIT_TEXT_LAYER_COUNT" val="1"/>
  <p:tag name="KSO_WM_BEAUTIFY_FLAG" val="#wm#"/>
  <p:tag name="KSO_WM_UNIT_PRESET_TEXT" val="单击添加文本具体内容，简明扼要地阐述您内容观点"/>
  <p:tag name="KSO_WM_UNIT_TEXT_FILL_FORE_SCHEMECOLOR_INDEX" val="1"/>
  <p:tag name="KSO_WM_UNIT_TEXT_FILL_TYPE" val="1"/>
  <p:tag name="KSO_WM_UNIT_USESOURCEFORMAT_APPLY" val="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269_3*l_h_a*1_2_1"/>
  <p:tag name="KSO_WM_TEMPLATE_CATEGORY" val="diagram"/>
  <p:tag name="KSO_WM_TEMPLATE_INDEX" val="20233269"/>
  <p:tag name="KSO_WM_UNIT_LAYERLEVEL" val="1_1_1"/>
  <p:tag name="KSO_WM_TAG_VERSION" val="3.0"/>
  <p:tag name="KSO_WM_DIAGRAM_MAX_ITEMCNT" val="4"/>
  <p:tag name="KSO_WM_DIAGRAM_MIN_ITEMCNT" val="1"/>
  <p:tag name="KSO_WM_DIAGRAM_VIRTUALLY_FRAME" val="{&quot;height&quot;:109.82921600341797,&quot;width&quot;:850.44677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24"/>
  <p:tag name="KSO_WM_UNIT_TEXT_TYPE" val="1"/>
  <p:tag name="KSO_WM_BEAUTIFY_FLAG" val="#wm#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3269_3*l_h_f*1_3_1"/>
  <p:tag name="KSO_WM_TEMPLATE_CATEGORY" val="diagram"/>
  <p:tag name="KSO_WM_TEMPLATE_INDEX" val="20233269"/>
  <p:tag name="KSO_WM_UNIT_LAYERLEVEL" val="1_1_1"/>
  <p:tag name="KSO_WM_TAG_VERSION" val="3.0"/>
  <p:tag name="KSO_WM_DIAGRAM_MAX_ITEMCNT" val="4"/>
  <p:tag name="KSO_WM_DIAGRAM_MIN_ITEMCNT" val="1"/>
  <p:tag name="KSO_WM_DIAGRAM_VIRTUALLY_FRAME" val="{&quot;height&quot;:109.82921600341797,&quot;width&quot;:850.44677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32"/>
  <p:tag name="KSO_WM_UNIT_TEXT_TYPE" val="1"/>
  <p:tag name="KSO_WM_UNIT_TEXT_LAYER_COUNT" val="1"/>
  <p:tag name="KSO_WM_BEAUTIFY_FLAG" val="#wm#"/>
  <p:tag name="KSO_WM_UNIT_PRESET_TEXT" val="单击添加文本内容，简明扼要地阐述您内容观点"/>
  <p:tag name="KSO_WM_UNIT_TEXT_FILL_FORE_SCHEMECOLOR_INDEX" val="1"/>
  <p:tag name="KSO_WM_UNIT_TEXT_FILL_TYPE" val="1"/>
  <p:tag name="KSO_WM_UNIT_USESOURCEFORMAT_APPLY" val="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3269_3*l_h_a*1_3_1"/>
  <p:tag name="KSO_WM_TEMPLATE_CATEGORY" val="diagram"/>
  <p:tag name="KSO_WM_TEMPLATE_INDEX" val="20233269"/>
  <p:tag name="KSO_WM_UNIT_LAYERLEVEL" val="1_1_1"/>
  <p:tag name="KSO_WM_TAG_VERSION" val="3.0"/>
  <p:tag name="KSO_WM_DIAGRAM_MAX_ITEMCNT" val="4"/>
  <p:tag name="KSO_WM_DIAGRAM_MIN_ITEMCNT" val="1"/>
  <p:tag name="KSO_WM_DIAGRAM_VIRTUALLY_FRAME" val="{&quot;height&quot;:109.82921600341797,&quot;width&quot;:850.446777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24"/>
  <p:tag name="KSO_WM_UNIT_TEXT_TYPE" val="1"/>
  <p:tag name="KSO_WM_BEAUTIFY_FLAG" val="#wm#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75.6500015258789,&quot;width&quot;:723.2999877929688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3526_1*l_h_i*1_1_1"/>
  <p:tag name="KSO_WM_TEMPLATE_CATEGORY" val="diagram"/>
  <p:tag name="KSO_WM_TEMPLATE_INDEX" val="20233526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25"/>
  <p:tag name="KSO_WM_DIAGRAM_MAX_ITEMCNT" val="3"/>
  <p:tag name="KSO_WM_DIAGRAM_MIN_ITEMCNT" val="3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75.6500015258789,&quot;width&quot;:723.2999877929688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3526_1*l_h_i*1_2_1"/>
  <p:tag name="KSO_WM_TEMPLATE_CATEGORY" val="diagram"/>
  <p:tag name="KSO_WM_TEMPLATE_INDEX" val="20233526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25"/>
  <p:tag name="KSO_WM_DIAGRAM_MAX_ITEMCNT" val="3"/>
  <p:tag name="KSO_WM_DIAGRAM_MIN_ITEMCNT" val="3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75.6500015258789,&quot;width&quot;:723.2999877929688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3526_1*l_h_i*1_3_1"/>
  <p:tag name="KSO_WM_TEMPLATE_CATEGORY" val="diagram"/>
  <p:tag name="KSO_WM_TEMPLATE_INDEX" val="20233526"/>
  <p:tag name="KSO_WM_UNIT_LAYERLEVEL" val="1_1_1"/>
  <p:tag name="KSO_WM_TAG_VERSION" val="3.0"/>
  <p:tag name="KSO_WM_BEAUTIFY_FLAG" val="#wm#"/>
  <p:tag name="KSO_WM_UNIT_FILL_TYPE" val="1"/>
  <p:tag name="KSO_WM_UNIT_FILL_FORE_SCHEMECOLOR_INDEX" val="5"/>
  <p:tag name="KSO_WM_UNIT_FILL_FORE_SCHEMECOLOR_INDEX_BRIGHTNESS" val="-0.25"/>
  <p:tag name="KSO_WM_DIAGRAM_MAX_ITEMCNT" val="3"/>
  <p:tag name="KSO_WM_DIAGRAM_MIN_ITEMCNT" val="3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71"/>
  <p:tag name="KSO_WM_TEMPLATE_CATEGORY" val="custom"/>
  <p:tag name="KSO_WM_SLIDE_INDEX" val="7"/>
  <p:tag name="KSO_WM_SLIDE_ID" val="custom20235971_7"/>
  <p:tag name="KSO_WM_TEMPLATE_MASTER_TYPE" val="0"/>
  <p:tag name="KSO_WM_SLIDE_LAYOUT" val="a_e"/>
  <p:tag name="KSO_WM_SLIDE_LAYOUT_CNT" val="1_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971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71"/>
  <p:tag name="KSO_WM_TEMPLATE_CATEGORY" val="custom"/>
  <p:tag name="KSO_WM_UNIT_ISCONTENTSTITLE" val="0"/>
  <p:tag name="KSO_WM_UNIT_PRESET_TEXT" val="添加章节标题"/>
  <p:tag name="KSO_WM_UNIT_TEXT_TYPE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3335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diag"/>
  <p:tag name="KSO_WM_SLIDE_SIZE" val="849.95*352.7"/>
  <p:tag name="KSO_WM_SLIDE_POSITION" val="54.75*140.3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335_3*a*1"/>
  <p:tag name="KSO_WM_TEMPLATE_CATEGORY" val="diagram"/>
  <p:tag name="KSO_WM_TEMPLATE_INDEX" val="20233335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3335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diag"/>
  <p:tag name="KSO_WM_SLIDE_SIZE" val="849.95*352.7"/>
  <p:tag name="KSO_WM_SLIDE_POSITION" val="54.75*140.3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335_3*a*1"/>
  <p:tag name="KSO_WM_TEMPLATE_CATEGORY" val="diagram"/>
  <p:tag name="KSO_WM_TEMPLATE_INDEX" val="20233335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3144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diag"/>
  <p:tag name="KSO_WM_SLIDE_SIZE" val="850.1*366.5"/>
  <p:tag name="KSO_WM_SLIDE_POSITION" val="54.9*125.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144_3*a*1"/>
  <p:tag name="KSO_WM_TEMPLATE_CATEGORY" val="diagram"/>
  <p:tag name="KSO_WM_TEMPLATE_INDEX" val="20233144"/>
  <p:tag name="KSO_WM_UNIT_LAYERLEVEL" val="1"/>
  <p:tag name="KSO_WM_TAG_VERSION" val="3.0"/>
  <p:tag name="KSO_WM_BEAUTIFY_FLAG" val="#wm#"/>
  <p:tag name="KSO_WM_DIAGRAM_GROUP_CODE" val="l1-1"/>
  <p:tag name="KSO_WM_UNIT_TEXT_TYPE" val="1"/>
  <p:tag name="KSO_WM_UNIT_PRESET_TEXT" val="单击此处添加标题"/>
  <p:tag name="KSO_WM_UNIT_TEXT_FILL_FORE_SCHEMECOLOR_INDEX" val="15"/>
  <p:tag name="KSO_WM_UNIT_TEXT_FILL_TYPE" val="1"/>
  <p:tag name="KSO_WM_UNIT_USESOURCEFORMAT_APPLY" val="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71"/>
  <p:tag name="KSO_WM_TEMPLATE_CATEGORY" val="custom"/>
  <p:tag name="KSO_WM_SLIDE_INDEX" val="7"/>
  <p:tag name="KSO_WM_SLIDE_ID" val="custom20235971_7"/>
  <p:tag name="KSO_WM_TEMPLATE_MASTER_TYPE" val="0"/>
  <p:tag name="KSO_WM_SLIDE_LAYOUT" val="a_e"/>
  <p:tag name="KSO_WM_SLIDE_LAYOUT_CNT" val="1_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971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71"/>
  <p:tag name="KSO_WM_TEMPLATE_CATEGORY" val="custom"/>
  <p:tag name="KSO_WM_UNIT_ISCONTENTSTITLE" val="0"/>
  <p:tag name="KSO_WM_UNIT_PRESET_TEXT" val="添加章节标题"/>
  <p:tag name="KSO_WM_UNIT_TEXT_TYPE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4460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picTxt"/>
  <p:tag name="KSO_WM_SLIDE_SIZE" val="904.564*328.446"/>
  <p:tag name="KSO_WM_SLIDE_POSITION" val="-7.87402e-05*139.181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4460_1*a*1"/>
  <p:tag name="KSO_WM_TEMPLATE_CATEGORY" val="custom"/>
  <p:tag name="KSO_WM_TEMPLATE_INDEX" val="20234460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4460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picTxt"/>
  <p:tag name="KSO_WM_SLIDE_SIZE" val="904.564*328.446"/>
  <p:tag name="KSO_WM_SLIDE_POSITION" val="-7.87402e-05*139.181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4460_1*a*1"/>
  <p:tag name="KSO_WM_TEMPLATE_CATEGORY" val="custom"/>
  <p:tag name="KSO_WM_TEMPLATE_INDEX" val="20234460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4460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picTxt"/>
  <p:tag name="KSO_WM_SLIDE_SIZE" val="904.564*328.446"/>
  <p:tag name="KSO_WM_SLIDE_POSITION" val="-7.87402e-05*139.181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4460_1*a*1"/>
  <p:tag name="KSO_WM_TEMPLATE_CATEGORY" val="custom"/>
  <p:tag name="KSO_WM_TEMPLATE_INDEX" val="20234460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4460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picTxt"/>
  <p:tag name="KSO_WM_SLIDE_SIZE" val="904.564*328.446"/>
  <p:tag name="KSO_WM_SLIDE_POSITION" val="-7.87402e-05*139.181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4460_1*a*1"/>
  <p:tag name="KSO_WM_TEMPLATE_CATEGORY" val="custom"/>
  <p:tag name="KSO_WM_TEMPLATE_INDEX" val="20234460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4460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picTxt"/>
  <p:tag name="KSO_WM_SLIDE_SIZE" val="904.564*328.446"/>
  <p:tag name="KSO_WM_SLIDE_POSITION" val="-7.87402e-05*139.181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4460_1*a*1"/>
  <p:tag name="KSO_WM_TEMPLATE_CATEGORY" val="custom"/>
  <p:tag name="KSO_WM_TEMPLATE_INDEX" val="20234460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4460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picTxt"/>
  <p:tag name="KSO_WM_SLIDE_SIZE" val="904.564*328.446"/>
  <p:tag name="KSO_WM_SLIDE_POSITION" val="-7.87402e-05*139.181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4460_1*a*1"/>
  <p:tag name="KSO_WM_TEMPLATE_CATEGORY" val="custom"/>
  <p:tag name="KSO_WM_TEMPLATE_INDEX" val="20234460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4460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5971"/>
  <p:tag name="KSO_WM_SLIDE_TYPE" val="text"/>
  <p:tag name="KSO_WM_SLIDE_SUBTYPE" val="picTxt"/>
  <p:tag name="KSO_WM_SLIDE_SIZE" val="904.564*328.446"/>
  <p:tag name="KSO_WM_SLIDE_POSITION" val="-7.87402e-05*139.181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4460_1*a*1"/>
  <p:tag name="KSO_WM_TEMPLATE_CATEGORY" val="custom"/>
  <p:tag name="KSO_WM_TEMPLATE_INDEX" val="20234460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5"/>
  <p:tag name="KSO_WM_UNIT_TEXT_FILL_TYPE" val="1"/>
  <p:tag name="KSO_WM_UNIT_USESOURCEFORMAT_APPLY" val="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71"/>
  <p:tag name="KSO_WM_TEMPLATE_CATEGORY" val="custom"/>
  <p:tag name="KSO_WM_SLIDE_INDEX" val="9"/>
  <p:tag name="KSO_WM_SLIDE_ID" val="custom20235971_9"/>
  <p:tag name="KSO_WM_TEMPLATE_MASTER_TYPE" val="0"/>
  <p:tag name="KSO_WM_SLIDE_LAYOUT" val="a_f"/>
  <p:tag name="KSO_WM_SLIDE_LAYOUT_CNT" val="1_2"/>
</p:tagLst>
</file>

<file path=ppt/theme/theme1.xml><?xml version="1.0" encoding="utf-8"?>
<a:theme xmlns:a="http://schemas.openxmlformats.org/drawingml/2006/main" name="标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教学PPT字体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1187</Words>
  <Application>Microsoft Office PowerPoint</Application>
  <PresentationFormat>自定义</PresentationFormat>
  <Paragraphs>306</Paragraphs>
  <Slides>37</Slides>
  <Notes>11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38" baseType="lpstr">
      <vt:lpstr>标题</vt:lpstr>
      <vt:lpstr>人工智能导论   第3章 深度学习</vt:lpstr>
      <vt:lpstr>幻灯片 2</vt:lpstr>
      <vt:lpstr>3.1 深度学习概述</vt:lpstr>
      <vt:lpstr>3.1.1 深度学习的发展历程</vt:lpstr>
      <vt:lpstr>3.1.2 深度学习与传统机器学习对比</vt:lpstr>
      <vt:lpstr>3.2 深度学习基础理论</vt:lpstr>
      <vt:lpstr>3.2.1 人脑神经系统与人工神经网络</vt:lpstr>
      <vt:lpstr>3.2.2 激活函数类型与特性</vt:lpstr>
      <vt:lpstr>3.2.2 激活函数类型与特性</vt:lpstr>
      <vt:lpstr>3.2.3 前向与反向传播算法</vt:lpstr>
      <vt:lpstr>3.2.4 深度学习优化策略</vt:lpstr>
      <vt:lpstr>3.3 深度神经网络架构</vt:lpstr>
      <vt:lpstr>3.3.1 前馈神经网络</vt:lpstr>
      <vt:lpstr>3.3.2 卷积神经网络</vt:lpstr>
      <vt:lpstr>3.3.2 卷积神经网络</vt:lpstr>
      <vt:lpstr>3.3.2 卷积神经网络</vt:lpstr>
      <vt:lpstr>3.3.3 循环神经网络</vt:lpstr>
      <vt:lpstr>3.3.4 深度生成网络</vt:lpstr>
      <vt:lpstr>3.3.5 注意力机制网络</vt:lpstr>
      <vt:lpstr>3.3.6 图神经网络</vt:lpstr>
      <vt:lpstr>3.4 常用深度学习框架</vt:lpstr>
      <vt:lpstr>3.4.1 PyTorch</vt:lpstr>
      <vt:lpstr>3.4.2 TensorFlow</vt:lpstr>
      <vt:lpstr>3.4.3 Keras</vt:lpstr>
      <vt:lpstr>3.5 深度学习应用领域</vt:lpstr>
      <vt:lpstr>3.5.1 计算机视觉</vt:lpstr>
      <vt:lpstr>3.5.2 自然语言处理</vt:lpstr>
      <vt:lpstr>3.5.3 多智能体优化</vt:lpstr>
      <vt:lpstr>3.6 课后习题</vt:lpstr>
      <vt:lpstr>3.6 课后习题：PyTorch搭建简单的线性回归模型</vt:lpstr>
      <vt:lpstr>3.6 课后习题：PyTorch搭建简单的线性回归模型</vt:lpstr>
      <vt:lpstr>3.6 课后习题：PyTorch搭建简单的线性回归模型</vt:lpstr>
      <vt:lpstr>3.6 课后习题：TensorFlow实现手写数字识别</vt:lpstr>
      <vt:lpstr>3.6 课后习题：TensorFlow实现手写数字识别</vt:lpstr>
      <vt:lpstr>3.6 课后习题：Keras搭建单层神经网络</vt:lpstr>
      <vt:lpstr>3.6 课后习题：Keras搭建单层神经网络</vt:lpstr>
      <vt:lpstr>幻灯片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Administrator</cp:lastModifiedBy>
  <cp:revision>212</cp:revision>
  <dcterms:created xsi:type="dcterms:W3CDTF">2019-06-19T02:08:00Z</dcterms:created>
  <dcterms:modified xsi:type="dcterms:W3CDTF">2025-04-25T05:11:13Z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97FF9B9B70114FE2BE715EF9396D9FA6_11</vt:lpwstr>
  </property>
</Properties>
</file>