
<file path=[Content_Types].xml><?xml version="1.0" encoding="utf-8"?>
<Types xmlns="http://schemas.openxmlformats.org/package/2006/content-types">
  <Override PartName="/ppt/slides/slide47.xml" ContentType="application/vnd.openxmlformats-officedocument.presentationml.slide+xml"/>
  <Override PartName="/ppt/tags/tag8.xml" ContentType="application/vnd.openxmlformats-officedocument.presentationml.tags+xml"/>
  <Override PartName="/ppt/tags/tag140.xml" ContentType="application/vnd.openxmlformats-officedocument.presentationml.tags+xml"/>
  <Override PartName="/ppt/tags/tag238.xml" ContentType="application/vnd.openxmlformats-officedocument.presentationml.tags+xml"/>
  <Override PartName="/ppt/tags/tag285.xml" ContentType="application/vnd.openxmlformats-officedocument.presentationml.tags+xml"/>
  <Override PartName="/ppt/slides/slide25.xml" ContentType="application/vnd.openxmlformats-officedocument.presentationml.slide+xml"/>
  <Override PartName="/ppt/slideLayouts/slideLayout2.xml" ContentType="application/vnd.openxmlformats-officedocument.presentationml.slideLayout+xml"/>
  <Override PartName="/ppt/tags/tag216.xml" ContentType="application/vnd.openxmlformats-officedocument.presentationml.tags+xml"/>
  <Override PartName="/ppt/tags/tag263.xml" ContentType="application/vnd.openxmlformats-officedocument.presentationml.tags+xml"/>
  <Override PartName="/ppt/tags/tag402.xml" ContentType="application/vnd.openxmlformats-officedocument.presentationml.tags+xml"/>
  <Default Extension="xml" ContentType="application/xml"/>
  <Override PartName="/ppt/tags/tag38.xml" ContentType="application/vnd.openxmlformats-officedocument.presentationml.tags+xml"/>
  <Override PartName="/ppt/tags/tag85.xml" ContentType="application/vnd.openxmlformats-officedocument.presentationml.tags+xml"/>
  <Override PartName="/ppt/notesSlides/notesSlide16.xml" ContentType="application/vnd.openxmlformats-officedocument.presentationml.notesSlide+xml"/>
  <Override PartName="/ppt/tags/tag241.xml" ContentType="application/vnd.openxmlformats-officedocument.presentationml.tags+xml"/>
  <Override PartName="/ppt/tags/tag339.xml" ContentType="application/vnd.openxmlformats-officedocument.presentationml.tags+xml"/>
  <Override PartName="/ppt/tags/tag386.xml" ContentType="application/vnd.openxmlformats-officedocument.presentationml.tags+xml"/>
  <Override PartName="/ppt/tags/tag16.xml" ContentType="application/vnd.openxmlformats-officedocument.presentationml.tags+xml"/>
  <Override PartName="/ppt/tags/tag63.xml" ContentType="application/vnd.openxmlformats-officedocument.presentationml.tags+xml"/>
  <Override PartName="/ppt/tags/tag178.xml" ContentType="application/vnd.openxmlformats-officedocument.presentationml.tags+xml"/>
  <Override PartName="/ppt/tags/tag317.xml" ContentType="application/vnd.openxmlformats-officedocument.presentationml.tags+xml"/>
  <Override PartName="/ppt/tags/tag364.xml" ContentType="application/vnd.openxmlformats-officedocument.presentationml.tags+xml"/>
  <Override PartName="/ppt/tags/tag109.xml" ContentType="application/vnd.openxmlformats-officedocument.presentationml.tags+xml"/>
  <Override PartName="/ppt/tags/tag156.xml" ContentType="application/vnd.openxmlformats-officedocument.presentationml.tags+xml"/>
  <Override PartName="/ppt/tags/tag41.xml" ContentType="application/vnd.openxmlformats-officedocument.presentationml.tags+xml"/>
  <Override PartName="/ppt/notesSlides/notesSlide7.xml" ContentType="application/vnd.openxmlformats-officedocument.presentationml.notesSlide+xml"/>
  <Override PartName="/ppt/tags/tag279.xml" ContentType="application/vnd.openxmlformats-officedocument.presentationml.tags+xml"/>
  <Override PartName="/ppt/tags/tag342.xml" ContentType="application/vnd.openxmlformats-officedocument.presentationml.tags+xml"/>
  <Override PartName="/ppt/tags/tag134.xml" ContentType="application/vnd.openxmlformats-officedocument.presentationml.tags+xml"/>
  <Override PartName="/ppt/tags/tag181.xml" ContentType="application/vnd.openxmlformats-officedocument.presentationml.tags+xml"/>
  <Override PartName="/ppt/tags/tag320.xml" ContentType="application/vnd.openxmlformats-officedocument.presentationml.tags+xml"/>
  <Override PartName="/ppt/slides/slide19.xml" ContentType="application/vnd.openxmlformats-officedocument.presentationml.slide+xml"/>
  <Default Extension="png" ContentType="image/png"/>
  <Override PartName="/ppt/tags/tag112.xml" ContentType="application/vnd.openxmlformats-officedocument.presentationml.tags+xml"/>
  <Override PartName="/ppt/tags/tag257.xml" ContentType="application/vnd.openxmlformats-officedocument.presentationml.tags+xml"/>
  <Override PartName="/ppt/theme/theme2.xml" ContentType="application/vnd.openxmlformats-officedocument.theme+xml"/>
  <Override PartName="/ppt/tags/tag5.xml" ContentType="application/vnd.openxmlformats-officedocument.presentationml.tags+xml"/>
  <Override PartName="/ppt/tags/tag79.xml" ContentType="application/vnd.openxmlformats-officedocument.presentationml.tags+xml"/>
  <Override PartName="/ppt/slides/slide44.xml" ContentType="application/vnd.openxmlformats-officedocument.presentationml.slide+xml"/>
  <Default Extension="emf" ContentType="image/x-emf"/>
  <Override PartName="/ppt/tags/tag235.xml" ContentType="application/vnd.openxmlformats-officedocument.presentationml.tags+xml"/>
  <Override PartName="/ppt/tags/tag282.xml" ContentType="application/vnd.openxmlformats-officedocument.presentationml.tags+xml"/>
  <Override PartName="/ppt/slides/slide22.xml" ContentType="application/vnd.openxmlformats-officedocument.presentationml.slide+xml"/>
  <Override PartName="/ppt/tags/tag57.xml" ContentType="application/vnd.openxmlformats-officedocument.presentationml.tags+xml"/>
  <Override PartName="/ppt/tags/tag213.xml" ContentType="application/vnd.openxmlformats-officedocument.presentationml.tags+xml"/>
  <Override PartName="/ppt/tags/tag260.xml" ContentType="application/vnd.openxmlformats-officedocument.presentationml.tags+xml"/>
  <Override PartName="/ppt/tags/tag358.xml" ContentType="application/vnd.openxmlformats-officedocument.presentationml.tags+xml"/>
  <Override PartName="/ppt/tags/tag35.xml" ContentType="application/vnd.openxmlformats-officedocument.presentationml.tags+xml"/>
  <Override PartName="/ppt/tags/tag82.xml" ContentType="application/vnd.openxmlformats-officedocument.presentationml.tags+xml"/>
  <Override PartName="/ppt/tags/tag197.xml" ContentType="application/vnd.openxmlformats-officedocument.presentationml.tags+xml"/>
  <Override PartName="/ppt/notesSlides/notesSlide13.xml" ContentType="application/vnd.openxmlformats-officedocument.presentationml.notesSlide+xml"/>
  <Override PartName="/ppt/tags/tag336.xml" ContentType="application/vnd.openxmlformats-officedocument.presentationml.tags+xml"/>
  <Override PartName="/ppt/tags/tag383.xml" ContentType="application/vnd.openxmlformats-officedocument.presentationml.tags+xml"/>
  <Override PartName="/ppt/tags/tag128.xml" ContentType="application/vnd.openxmlformats-officedocument.presentationml.tags+xml"/>
  <Override PartName="/ppt/tags/tag175.xml" ContentType="application/vnd.openxmlformats-officedocument.presentationml.tags+xml"/>
  <Override PartName="/ppt/tags/tag13.xml" ContentType="application/vnd.openxmlformats-officedocument.presentationml.tags+xml"/>
  <Override PartName="/ppt/tags/tag60.xml" ContentType="application/vnd.openxmlformats-officedocument.presentationml.tags+xml"/>
  <Override PartName="/ppt/tags/tag298.xml" ContentType="application/vnd.openxmlformats-officedocument.presentationml.tags+xml"/>
  <Override PartName="/ppt/tags/tag314.xml" ContentType="application/vnd.openxmlformats-officedocument.presentationml.tags+xml"/>
  <Override PartName="/ppt/tags/tag361.xml" ContentType="application/vnd.openxmlformats-officedocument.presentationml.tags+xml"/>
  <Override PartName="/ppt/notesSlides/notesSlide4.xml" ContentType="application/vnd.openxmlformats-officedocument.presentationml.notesSlide+xml"/>
  <Override PartName="/ppt/tags/tag106.xml" ContentType="application/vnd.openxmlformats-officedocument.presentationml.tags+xml"/>
  <Override PartName="/ppt/tags/tag153.xml" ContentType="application/vnd.openxmlformats-officedocument.presentationml.tags+xml"/>
  <Override PartName="/ppt/slides/slide38.xml" ContentType="application/vnd.openxmlformats-officedocument.presentationml.slide+xml"/>
  <Override PartName="/ppt/tags/tag131.xml" ContentType="application/vnd.openxmlformats-officedocument.presentationml.tags+xml"/>
  <Override PartName="/ppt/tags/tag229.xml" ContentType="application/vnd.openxmlformats-officedocument.presentationml.tags+xml"/>
  <Override PartName="/ppt/tags/tag276.xml" ContentType="application/vnd.openxmlformats-officedocument.presentationml.tags+xml"/>
  <Override PartName="/ppt/tags/tag98.xml" ContentType="application/vnd.openxmlformats-officedocument.presentationml.tags+xml"/>
  <Override PartName="/ppt/tags/tag207.xml" ContentType="application/vnd.openxmlformats-officedocument.presentationml.tags+xml"/>
  <Override PartName="/ppt/tags/tag254.xml" ContentType="application/vnd.openxmlformats-officedocument.presentationml.tags+xml"/>
  <Override PartName="/ppt/tags/tag399.xml" ContentType="application/vnd.openxmlformats-officedocument.presentationml.tags+xml"/>
  <Override PartName="/ppt/slides/slide16.xml" ContentType="application/vnd.openxmlformats-officedocument.presentationml.slide+xml"/>
  <Override PartName="/ppt/tags/tag2.xml" ContentType="application/vnd.openxmlformats-officedocument.presentationml.tags+xml"/>
  <Override PartName="/ppt/slides/slide41.xml" ContentType="application/vnd.openxmlformats-officedocument.presentationml.slide+xml"/>
  <Override PartName="/ppt/tags/tag29.xml" ContentType="application/vnd.openxmlformats-officedocument.presentationml.tags+xml"/>
  <Override PartName="/ppt/tags/tag76.xml" ContentType="application/vnd.openxmlformats-officedocument.presentationml.tags+xml"/>
  <Override PartName="/ppt/tags/tag232.xml" ContentType="application/vnd.openxmlformats-officedocument.presentationml.tags+xml"/>
  <Override PartName="/ppt/tags/tag377.xml" ContentType="application/vnd.openxmlformats-officedocument.presentationml.tags+xml"/>
  <Override PartName="/ppt/slides/slide30.xml" ContentType="application/vnd.openxmlformats-officedocument.presentationml.slide+xml"/>
  <Override PartName="/ppt/tags/tag18.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158.xml" ContentType="application/vnd.openxmlformats-officedocument.presentationml.tags+xml"/>
  <Override PartName="/ppt/tags/tag169.xml" ContentType="application/vnd.openxmlformats-officedocument.presentationml.tags+xml"/>
  <Override PartName="/ppt/tags/tag210.xml" ContentType="application/vnd.openxmlformats-officedocument.presentationml.tags+xml"/>
  <Override PartName="/ppt/tags/tag221.xml" ContentType="application/vnd.openxmlformats-officedocument.presentationml.tags+xml"/>
  <Override PartName="/ppt/tags/tag308.xml" ContentType="application/vnd.openxmlformats-officedocument.presentationml.tags+xml"/>
  <Override PartName="/ppt/tags/tag355.xml" ContentType="application/vnd.openxmlformats-officedocument.presentationml.tags+xml"/>
  <Override PartName="/ppt/tags/tag43.xml" ContentType="application/vnd.openxmlformats-officedocument.presentationml.tags+xml"/>
  <Override PartName="/ppt/tags/tag90.xml" ContentType="application/vnd.openxmlformats-officedocument.presentationml.tags+xml"/>
  <Override PartName="/ppt/notesSlides/notesSlide9.xml" ContentType="application/vnd.openxmlformats-officedocument.presentationml.notesSlide+xml"/>
  <Override PartName="/ppt/tags/tag147.xml" ContentType="application/vnd.openxmlformats-officedocument.presentationml.tags+xml"/>
  <Override PartName="/ppt/tags/tag194.xml" ContentType="application/vnd.openxmlformats-officedocument.presentationml.tags+xml"/>
  <Override PartName="/ppt/tags/tag344.xml" ContentType="application/vnd.openxmlformats-officedocument.presentationml.tags+xml"/>
  <Override PartName="/ppt/tags/tag391.xml" ContentType="application/vnd.openxmlformats-officedocument.presentationml.tags+xml"/>
  <Override PartName="/ppt/tags/tag32.xml" ContentType="application/vnd.openxmlformats-officedocument.presentationml.tags+xml"/>
  <Override PartName="/ppt/tags/tag136.xml" ContentType="application/vnd.openxmlformats-officedocument.presentationml.tags+xml"/>
  <Override PartName="/ppt/notesSlides/notesSlide10.xml" ContentType="application/vnd.openxmlformats-officedocument.presentationml.notesSlide+xml"/>
  <Override PartName="/ppt/tags/tag183.xml" ContentType="application/vnd.openxmlformats-officedocument.presentationml.tags+xml"/>
  <Override PartName="/ppt/tags/tag322.xml" ContentType="application/vnd.openxmlformats-officedocument.presentationml.tags+xml"/>
  <Override PartName="/ppt/tags/tag333.xml" ContentType="application/vnd.openxmlformats-officedocument.presentationml.tags+xml"/>
  <Override PartName="/ppt/tags/tag380.xml" ContentType="application/vnd.openxmlformats-officedocument.presentationml.tags+xml"/>
  <Override PartName="/ppt/slides/slide7.xml" ContentType="application/vnd.openxmlformats-officedocument.presentationml.slide+xml"/>
  <Override PartName="/ppt/tags/tag10.xml" ContentType="application/vnd.openxmlformats-officedocument.presentationml.tags+xml"/>
  <Override PartName="/ppt/tags/tag21.xml" ContentType="application/vnd.openxmlformats-officedocument.presentationml.tags+xml"/>
  <Override PartName="/ppt/tags/tag114.xml" ContentType="application/vnd.openxmlformats-officedocument.presentationml.tags+xml"/>
  <Override PartName="/ppt/tags/tag125.xml" ContentType="application/vnd.openxmlformats-officedocument.presentationml.tags+xml"/>
  <Override PartName="/ppt/tags/tag161.xml" ContentType="application/vnd.openxmlformats-officedocument.presentationml.tags+xml"/>
  <Override PartName="/ppt/tags/tag172.xml" ContentType="application/vnd.openxmlformats-officedocument.presentationml.tags+xml"/>
  <Override PartName="/ppt/tags/tag259.xml" ContentType="application/vnd.openxmlformats-officedocument.presentationml.tags+xml"/>
  <Override PartName="/ppt/tags/tag311.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103.xml" ContentType="application/vnd.openxmlformats-officedocument.presentationml.tags+xml"/>
  <Override PartName="/ppt/tags/tag150.xml" ContentType="application/vnd.openxmlformats-officedocument.presentationml.tags+xml"/>
  <Override PartName="/ppt/tags/tag248.xml" ContentType="application/vnd.openxmlformats-officedocument.presentationml.tags+xml"/>
  <Override PartName="/ppt/tags/tag295.xml" ContentType="application/vnd.openxmlformats-officedocument.presentationml.tags+xml"/>
  <Override PartName="/ppt/tags/tag300.xml" ContentType="application/vnd.openxmlformats-officedocument.presentationml.tags+xml"/>
  <Override PartName="/ppt/slides/slide46.xml" ContentType="application/vnd.openxmlformats-officedocument.presentationml.slide+xml"/>
  <Override PartName="/ppt/tags/tag226.xml" ContentType="application/vnd.openxmlformats-officedocument.presentationml.tags+xml"/>
  <Override PartName="/ppt/tags/tag237.xml" ContentType="application/vnd.openxmlformats-officedocument.presentationml.tags+xml"/>
  <Override PartName="/ppt/tags/tag273.xml" ContentType="application/vnd.openxmlformats-officedocument.presentationml.tags+xml"/>
  <Override PartName="/ppt/tags/tag284.xml" ContentType="application/vnd.openxmlformats-officedocument.presentationml.tags+xml"/>
  <Override PartName="/ppt/slides/slide24.xml" ContentType="application/vnd.openxmlformats-officedocument.presentationml.slide+xml"/>
  <Override PartName="/ppt/slides/slide35.xml" ContentType="application/vnd.openxmlformats-officedocument.presentationml.slide+xml"/>
  <Override PartName="/ppt/tags/tag59.xml" ContentType="application/vnd.openxmlformats-officedocument.presentationml.tags+xml"/>
  <Override PartName="/ppt/tags/tag215.xml" ContentType="application/vnd.openxmlformats-officedocument.presentationml.tags+xml"/>
  <Override PartName="/ppt/tags/tag262.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tags/tag37.xml" ContentType="application/vnd.openxmlformats-officedocument.presentationml.tags+xml"/>
  <Override PartName="/ppt/tags/tag48.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ppt/tags/tag188.xml" ContentType="application/vnd.openxmlformats-officedocument.presentationml.tags+xml"/>
  <Override PartName="/ppt/tags/tag199.xml" ContentType="application/vnd.openxmlformats-officedocument.presentationml.tags+xml"/>
  <Override PartName="/ppt/tags/tag204.xml" ContentType="application/vnd.openxmlformats-officedocument.presentationml.tags+xml"/>
  <Override PartName="/ppt/notesSlides/notesSlide15.xml" ContentType="application/vnd.openxmlformats-officedocument.presentationml.notesSlide+xml"/>
  <Override PartName="/ppt/tags/tag251.xml" ContentType="application/vnd.openxmlformats-officedocument.presentationml.tags+xml"/>
  <Override PartName="/ppt/tags/tag338.xml" ContentType="application/vnd.openxmlformats-officedocument.presentationml.tags+xml"/>
  <Override PartName="/ppt/tags/tag349.xml" ContentType="application/vnd.openxmlformats-officedocument.presentationml.tags+xml"/>
  <Override PartName="/ppt/tags/tag385.xml" ContentType="application/vnd.openxmlformats-officedocument.presentationml.tags+xml"/>
  <Override PartName="/ppt/tags/tag396.xml" ContentType="application/vnd.openxmlformats-officedocument.presentationml.tags+xml"/>
  <Override PartName="/ppt/tags/tag401.xml" ContentType="application/vnd.openxmlformats-officedocument.presentationml.tags+xml"/>
  <Override PartName="/ppt/tags/tag26.xml" ContentType="application/vnd.openxmlformats-officedocument.presentationml.tags+xml"/>
  <Override PartName="/ppt/tags/tag73.xml" ContentType="application/vnd.openxmlformats-officedocument.presentationml.tags+xml"/>
  <Override PartName="/ppt/tags/tag177.xml" ContentType="application/vnd.openxmlformats-officedocument.presentationml.tags+xml"/>
  <Override PartName="/ppt/tags/tag240.xml" ContentType="application/vnd.openxmlformats-officedocument.presentationml.tags+xml"/>
  <Override PartName="/ppt/tags/tag327.xml" ContentType="application/vnd.openxmlformats-officedocument.presentationml.tags+xml"/>
  <Override PartName="/ppt/tags/tag374.xml" ContentType="application/vnd.openxmlformats-officedocument.presentationml.tags+xml"/>
  <Override PartName="/ppt/tags/tag15.xml" ContentType="application/vnd.openxmlformats-officedocument.presentationml.tags+xml"/>
  <Override PartName="/ppt/tags/tag62.xml" ContentType="application/vnd.openxmlformats-officedocument.presentationml.tags+xml"/>
  <Override PartName="/ppt/tags/tag119.xml" ContentType="application/vnd.openxmlformats-officedocument.presentationml.tags+xml"/>
  <Override PartName="/ppt/tags/tag166.xml" ContentType="application/vnd.openxmlformats-officedocument.presentationml.tags+xml"/>
  <Override PartName="/ppt/tags/tag316.xml" ContentType="application/vnd.openxmlformats-officedocument.presentationml.tags+xml"/>
  <Override PartName="/ppt/tags/tag363.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tags/tag108.xml" ContentType="application/vnd.openxmlformats-officedocument.presentationml.tags+xml"/>
  <Override PartName="/ppt/notesSlides/notesSlide6.xml" ContentType="application/vnd.openxmlformats-officedocument.presentationml.notesSlide+xml"/>
  <Override PartName="/ppt/tags/tag155.xml" ContentType="application/vnd.openxmlformats-officedocument.presentationml.tags+xml"/>
  <Override PartName="/ppt/tags/tag289.xml" ContentType="application/vnd.openxmlformats-officedocument.presentationml.tags+xml"/>
  <Override PartName="/ppt/tags/tag305.xml" ContentType="application/vnd.openxmlformats-officedocument.presentationml.tags+xml"/>
  <Override PartName="/ppt/tags/tag341.xml" ContentType="application/vnd.openxmlformats-officedocument.presentationml.tags+xml"/>
  <Override PartName="/ppt/tags/tag352.xml" ContentType="application/vnd.openxmlformats-officedocument.presentationml.tags+xml"/>
  <Override PartName="/ppt/tags/tag133.xml" ContentType="application/vnd.openxmlformats-officedocument.presentationml.tags+xml"/>
  <Override PartName="/ppt/tags/tag144.xml" ContentType="application/vnd.openxmlformats-officedocument.presentationml.tags+xml"/>
  <Override PartName="/ppt/tags/tag180.xml" ContentType="application/vnd.openxmlformats-officedocument.presentationml.tags+xml"/>
  <Override PartName="/ppt/tags/tag191.xml" ContentType="application/vnd.openxmlformats-officedocument.presentationml.tags+xml"/>
  <Override PartName="/ppt/tags/tag278.xml" ContentType="application/vnd.openxmlformats-officedocument.presentationml.tags+xml"/>
  <Override PartName="/ppt/tags/tag330.xml" ContentType="application/vnd.openxmlformats-officedocument.presentationml.tags+xml"/>
  <Override PartName="/ppt/slides/slide29.xml" ContentType="application/vnd.openxmlformats-officedocument.presentationml.slide+xml"/>
  <Override PartName="/ppt/tags/tag122.xml" ContentType="application/vnd.openxmlformats-officedocument.presentationml.tags+xml"/>
  <Override PartName="/ppt/tags/tag209.xml" ContentType="application/vnd.openxmlformats-officedocument.presentationml.tags+xml"/>
  <Override PartName="/ppt/tags/tag256.xml" ContentType="application/vnd.openxmlformats-officedocument.presentationml.tags+xml"/>
  <Override PartName="/ppt/tags/tag267.xml" ContentType="application/vnd.openxmlformats-officedocument.presentationml.tags+xml"/>
  <Override PartName="/ppt/tags/tag406.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tags/tag111.xml" ContentType="application/vnd.openxmlformats-officedocument.presentationml.tags+xml"/>
  <Override PartName="/ppt/tags/tag245.xml" ContentType="application/vnd.openxmlformats-officedocument.presentationml.tags+xml"/>
  <Override PartName="/ppt/tags/tag292.xml" ContentType="application/vnd.openxmlformats-officedocument.presentationml.tags+xml"/>
  <Override PartName="/ppt/slides/slide43.xml" ContentType="application/vnd.openxmlformats-officedocument.presentationml.slide+xml"/>
  <Override PartName="/ppt/theme/theme1.xml" ContentType="application/vnd.openxmlformats-officedocument.theme+xml"/>
  <Override PartName="/ppt/tags/tag78.xml" ContentType="application/vnd.openxmlformats-officedocument.presentationml.tags+xml"/>
  <Override PartName="/ppt/tags/tag100.xml" ContentType="application/vnd.openxmlformats-officedocument.presentationml.tags+xml"/>
  <Override PartName="/ppt/tags/tag234.xml" ContentType="application/vnd.openxmlformats-officedocument.presentationml.tags+xml"/>
  <Override PartName="/ppt/tags/tag281.xml" ContentType="application/vnd.openxmlformats-officedocument.presentationml.tags+xml"/>
  <Override PartName="/ppt/tags/tag368.xml" ContentType="application/vnd.openxmlformats-officedocument.presentationml.tags+xml"/>
  <Override PartName="/ppt/tags/tag379.xml" ContentType="application/vnd.openxmlformats-officedocument.presentationml.tags+xml"/>
  <Override PartName="/ppt/slides/slide32.xml" ContentType="application/vnd.openxmlformats-officedocument.presentationml.slide+xml"/>
  <Override PartName="/ppt/tags/tag56.xml" ContentType="application/vnd.openxmlformats-officedocument.presentationml.tags+xml"/>
  <Override PartName="/ppt/tags/tag67.xml" ContentType="application/vnd.openxmlformats-officedocument.presentationml.tags+xml"/>
  <Override PartName="/ppt/tags/tag223.xml" ContentType="application/vnd.openxmlformats-officedocument.presentationml.tags+xml"/>
  <Override PartName="/ppt/tags/tag270.xml" ContentType="application/vnd.openxmlformats-officedocument.presentationml.tags+xml"/>
  <Override PartName="/ppt/tags/tag357.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gs/tag45.xml" ContentType="application/vnd.openxmlformats-officedocument.presentationml.tags+xml"/>
  <Override PartName="/ppt/tags/tag92.xml" ContentType="application/vnd.openxmlformats-officedocument.presentationml.tags+xml"/>
  <Override PartName="/ppt/tags/tag149.xml" ContentType="application/vnd.openxmlformats-officedocument.presentationml.tags+xml"/>
  <Override PartName="/ppt/tags/tag196.xml" ContentType="application/vnd.openxmlformats-officedocument.presentationml.tags+xml"/>
  <Override PartName="/ppt/tags/tag201.xml" ContentType="application/vnd.openxmlformats-officedocument.presentationml.tags+xml"/>
  <Override PartName="/ppt/tags/tag212.xml" ContentType="application/vnd.openxmlformats-officedocument.presentationml.tags+xml"/>
  <Override PartName="/ppt/tags/tag346.xml" ContentType="application/vnd.openxmlformats-officedocument.presentationml.tags+xml"/>
  <Override PartName="/ppt/tags/tag393.xml" ContentType="application/vnd.openxmlformats-officedocument.presentationml.tags+xml"/>
  <Override PartName="/docProps/custom.xml" ContentType="application/vnd.openxmlformats-officedocument.custom-properties+xml"/>
  <Override PartName="/ppt/tags/tag34.xml" ContentType="application/vnd.openxmlformats-officedocument.presentationml.tags+xml"/>
  <Override PartName="/ppt/tags/tag81.xml" ContentType="application/vnd.openxmlformats-officedocument.presentationml.tags+xml"/>
  <Override PartName="/ppt/tags/tag138.xml" ContentType="application/vnd.openxmlformats-officedocument.presentationml.tags+xml"/>
  <Override PartName="/ppt/tags/tag185.xml" ContentType="application/vnd.openxmlformats-officedocument.presentationml.tags+xml"/>
  <Override PartName="/ppt/notesSlides/notesSlide12.xml" ContentType="application/vnd.openxmlformats-officedocument.presentationml.notesSlide+xml"/>
  <Override PartName="/ppt/tags/tag324.xml" ContentType="application/vnd.openxmlformats-officedocument.presentationml.tags+xml"/>
  <Override PartName="/ppt/tags/tag335.xml" ContentType="application/vnd.openxmlformats-officedocument.presentationml.tags+xml"/>
  <Override PartName="/ppt/tags/tag371.xml" ContentType="application/vnd.openxmlformats-officedocument.presentationml.tags+xml"/>
  <Override PartName="/ppt/tags/tag382.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tags/tag116.xml" ContentType="application/vnd.openxmlformats-officedocument.presentationml.tags+xml"/>
  <Override PartName="/ppt/tags/tag127.xml" ContentType="application/vnd.openxmlformats-officedocument.presentationml.tags+xml"/>
  <Override PartName="/ppt/tags/tag163.xml" ContentType="application/vnd.openxmlformats-officedocument.presentationml.tags+xml"/>
  <Override PartName="/ppt/tags/tag174.xml" ContentType="application/vnd.openxmlformats-officedocument.presentationml.tags+xml"/>
  <Override PartName="/ppt/tags/tag313.xml" ContentType="application/vnd.openxmlformats-officedocument.presentationml.tags+xml"/>
  <Override PartName="/ppt/tags/tag360.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105.xml" ContentType="application/vnd.openxmlformats-officedocument.presentationml.tags+xml"/>
  <Override PartName="/ppt/tags/tag152.xml" ContentType="application/vnd.openxmlformats-officedocument.presentationml.tags+xml"/>
  <Override PartName="/ppt/tags/tag297.xml" ContentType="application/vnd.openxmlformats-officedocument.presentationml.tags+xml"/>
  <Override PartName="/ppt/tags/tag302.xml" ContentType="application/vnd.openxmlformats-officedocument.presentationml.tags+xml"/>
  <Override PartName="/ppt/slides/slide48.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tags/tag141.xml" ContentType="application/vnd.openxmlformats-officedocument.presentationml.tags+xml"/>
  <Override PartName="/ppt/tags/tag228.xml" ContentType="application/vnd.openxmlformats-officedocument.presentationml.tags+xml"/>
  <Override PartName="/ppt/tags/tag239.xml" ContentType="application/vnd.openxmlformats-officedocument.presentationml.tags+xml"/>
  <Override PartName="/ppt/tags/tag275.xml" ContentType="application/vnd.openxmlformats-officedocument.presentationml.tags+xml"/>
  <Override PartName="/ppt/tags/tag286.xml" ContentType="application/vnd.openxmlformats-officedocument.presentationml.tags+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ags/tag130.xml" ContentType="application/vnd.openxmlformats-officedocument.presentationml.tags+xml"/>
  <Override PartName="/ppt/tags/tag217.xml" ContentType="application/vnd.openxmlformats-officedocument.presentationml.tags+xml"/>
  <Override PartName="/ppt/tags/tag264.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Override PartName="/ppt/tags/tag206.xml" ContentType="application/vnd.openxmlformats-officedocument.presentationml.tags+xml"/>
  <Override PartName="/ppt/tags/tag253.xml" ContentType="application/vnd.openxmlformats-officedocument.presentationml.tags+xml"/>
  <Override PartName="/ppt/tags/tag387.xml" ContentType="application/vnd.openxmlformats-officedocument.presentationml.tags+xml"/>
  <Override PartName="/ppt/tags/tag398.xml" ContentType="application/vnd.openxmlformats-officedocument.presentationml.tags+xml"/>
  <Override PartName="/ppt/tags/tag403.xml" ContentType="application/vnd.openxmlformats-officedocument.presentationml.tags+xml"/>
  <Override PartName="/ppt/tags/tag1.xml" ContentType="application/vnd.openxmlformats-officedocument.presentationml.tags+xml"/>
  <Override PartName="/ppt/tags/tag28.xml" ContentType="application/vnd.openxmlformats-officedocument.presentationml.tags+xml"/>
  <Override PartName="/ppt/tags/tag75.xml" ContentType="application/vnd.openxmlformats-officedocument.presentationml.tags+xml"/>
  <Override PartName="/ppt/tags/tag179.xml" ContentType="application/vnd.openxmlformats-officedocument.presentationml.tags+xml"/>
  <Override PartName="/ppt/tags/tag231.xml" ContentType="application/vnd.openxmlformats-officedocument.presentationml.tags+xml"/>
  <Override PartName="/ppt/tags/tag242.xml" ContentType="application/vnd.openxmlformats-officedocument.presentationml.tags+xml"/>
  <Override PartName="/ppt/tags/tag329.xml" ContentType="application/vnd.openxmlformats-officedocument.presentationml.tags+xml"/>
  <Override PartName="/ppt/tags/tag376.xml" ContentType="application/vnd.openxmlformats-officedocument.presentationml.tags+xml"/>
  <Override PartName="/ppt/slides/slide40.xml" ContentType="application/vnd.openxmlformats-officedocument.presentationml.slide+xml"/>
  <Override PartName="/ppt/tags/tag17.xml" ContentType="application/vnd.openxmlformats-officedocument.presentationml.tags+xml"/>
  <Override PartName="/ppt/tags/tag64.xml" ContentType="application/vnd.openxmlformats-officedocument.presentationml.tags+xml"/>
  <Override PartName="/ppt/tags/tag168.xml" ContentType="application/vnd.openxmlformats-officedocument.presentationml.tags+xml"/>
  <Override PartName="/ppt/tags/tag220.xml" ContentType="application/vnd.openxmlformats-officedocument.presentationml.tags+xml"/>
  <Override PartName="/ppt/tags/tag318.xml" ContentType="application/vnd.openxmlformats-officedocument.presentationml.tags+xml"/>
  <Override PartName="/ppt/tags/tag365.xml" ContentType="application/vnd.openxmlformats-officedocument.presentationml.tags+xml"/>
  <Default Extension="wdp" ContentType="image/vnd.ms-photo"/>
  <Override PartName="/ppt/tags/tag53.xml" ContentType="application/vnd.openxmlformats-officedocument.presentationml.tags+xml"/>
  <Default Extension="vml" ContentType="application/vnd.openxmlformats-officedocument.vmlDrawing"/>
  <Override PartName="/ppt/notesSlides/notesSlide8.xml" ContentType="application/vnd.openxmlformats-officedocument.presentationml.notesSlide+xml"/>
  <Override PartName="/ppt/tags/tag157.xml" ContentType="application/vnd.openxmlformats-officedocument.presentationml.tags+xml"/>
  <Override PartName="/ppt/tags/tag307.xml" ContentType="application/vnd.openxmlformats-officedocument.presentationml.tags+xml"/>
  <Override PartName="/ppt/tags/tag343.xml" ContentType="application/vnd.openxmlformats-officedocument.presentationml.tags+xml"/>
  <Override PartName="/ppt/tags/tag354.xml" ContentType="application/vnd.openxmlformats-officedocument.presentationml.tags+xml"/>
  <Override PartName="/ppt/tags/tag390.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135.xml" ContentType="application/vnd.openxmlformats-officedocument.presentationml.tags+xml"/>
  <Override PartName="/ppt/tags/tag146.xml" ContentType="application/vnd.openxmlformats-officedocument.presentationml.tags+xml"/>
  <Override PartName="/ppt/tags/tag182.xml" ContentType="application/vnd.openxmlformats-officedocument.presentationml.tags+xml"/>
  <Override PartName="/ppt/tags/tag193.xml" ContentType="application/vnd.openxmlformats-officedocument.presentationml.tags+xml"/>
  <Override PartName="/ppt/tags/tag332.xml" ContentType="application/vnd.openxmlformats-officedocument.presentationml.tags+xml"/>
  <Override PartName="/ppt/tags/tag20.xml" ContentType="application/vnd.openxmlformats-officedocument.presentationml.tags+xml"/>
  <Override PartName="/ppt/tags/tag124.xml" ContentType="application/vnd.openxmlformats-officedocument.presentationml.tags+xml"/>
  <Override PartName="/ppt/tags/tag171.xml" ContentType="application/vnd.openxmlformats-officedocument.presentationml.tags+xml"/>
  <Override PartName="/ppt/tags/tag269.xml" ContentType="application/vnd.openxmlformats-officedocument.presentationml.tags+xml"/>
  <Override PartName="/ppt/tags/tag321.xml" ContentType="application/vnd.openxmlformats-officedocument.presentationml.tags+xml"/>
  <Override PartName="/ppt/tags/tag408.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tags/tag6.xml" ContentType="application/vnd.openxmlformats-officedocument.presentationml.tags+xml"/>
  <Override PartName="/ppt/tags/tag113.xml" ContentType="application/vnd.openxmlformats-officedocument.presentationml.tags+xml"/>
  <Override PartName="/ppt/tags/tag160.xml" ContentType="application/vnd.openxmlformats-officedocument.presentationml.tags+xml"/>
  <Override PartName="/ppt/tags/tag247.xml" ContentType="application/vnd.openxmlformats-officedocument.presentationml.tags+xml"/>
  <Override PartName="/ppt/tags/tag258.xml" ContentType="application/vnd.openxmlformats-officedocument.presentationml.tags+xml"/>
  <Override PartName="/ppt/tags/tag294.xml" ContentType="application/vnd.openxmlformats-officedocument.presentationml.tags+xml"/>
  <Override PartName="/ppt/tags/tag310.xml" ContentType="application/vnd.openxmlformats-officedocument.presentationml.tags+xml"/>
  <Override PartName="/ppt/slideMasters/slideMaster1.xml" ContentType="application/vnd.openxmlformats-officedocument.presentationml.slideMaster+xml"/>
  <Override PartName="/ppt/slides/slide45.xml" ContentType="application/vnd.openxmlformats-officedocument.presentationml.slide+xml"/>
  <Override PartName="/ppt/tags/tag102.xml" ContentType="application/vnd.openxmlformats-officedocument.presentationml.tags+xml"/>
  <Override PartName="/ppt/tags/tag236.xml" ContentType="application/vnd.openxmlformats-officedocument.presentationml.tags+xml"/>
  <Override PartName="/ppt/tags/tag283.xml" ContentType="application/vnd.openxmlformats-officedocument.presentationml.tags+xml"/>
  <Override PartName="/ppt/slides/slide34.xml" ContentType="application/vnd.openxmlformats-officedocument.presentationml.slide+xml"/>
  <Override PartName="/ppt/tags/tag58.xml" ContentType="application/vnd.openxmlformats-officedocument.presentationml.tags+xml"/>
  <Override PartName="/ppt/tags/tag69.xml" ContentType="application/vnd.openxmlformats-officedocument.presentationml.tags+xml"/>
  <Override PartName="/ppt/tags/tag225.xml" ContentType="application/vnd.openxmlformats-officedocument.presentationml.tags+xml"/>
  <Override PartName="/ppt/tags/tag272.xml" ContentType="application/vnd.openxmlformats-officedocument.presentationml.tags+xml"/>
  <Override PartName="/ppt/tags/tag359.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tags/tag47.xml" ContentType="application/vnd.openxmlformats-officedocument.presentationml.tags+xml"/>
  <Override PartName="/ppt/tags/tag94.xml" ContentType="application/vnd.openxmlformats-officedocument.presentationml.tags+xml"/>
  <Override PartName="/ppt/tags/tag198.xml" ContentType="application/vnd.openxmlformats-officedocument.presentationml.tags+xml"/>
  <Override PartName="/ppt/tags/tag203.xml" ContentType="application/vnd.openxmlformats-officedocument.presentationml.tags+xml"/>
  <Override PartName="/ppt/tags/tag214.xml" ContentType="application/vnd.openxmlformats-officedocument.presentationml.tags+xml"/>
  <Override PartName="/ppt/tags/tag250.xml" ContentType="application/vnd.openxmlformats-officedocument.presentationml.tags+xml"/>
  <Override PartName="/ppt/tags/tag261.xml" ContentType="application/vnd.openxmlformats-officedocument.presentationml.tags+xml"/>
  <Override PartName="/ppt/tags/tag348.xml" ContentType="application/vnd.openxmlformats-officedocument.presentationml.tags+xml"/>
  <Override PartName="/ppt/tags/tag395.xml" ContentType="application/vnd.openxmlformats-officedocument.presentationml.tags+xml"/>
  <Override PartName="/ppt/tags/tag400.xml" ContentType="application/vnd.openxmlformats-officedocument.presentationml.tags+xml"/>
  <Override PartName="/ppt/slides/slide12.xml" ContentType="application/vnd.openxmlformats-officedocument.presentationml.slide+xml"/>
  <Override PartName="/ppt/tags/tag36.xml" ContentType="application/vnd.openxmlformats-officedocument.presentationml.tags+xml"/>
  <Override PartName="/ppt/tags/tag83.xml" ContentType="application/vnd.openxmlformats-officedocument.presentationml.tags+xml"/>
  <Override PartName="/ppt/tags/tag187.xml" ContentType="application/vnd.openxmlformats-officedocument.presentationml.tags+xml"/>
  <Override PartName="/ppt/notesSlides/notesSlide14.xml" ContentType="application/vnd.openxmlformats-officedocument.presentationml.notesSlide+xml"/>
  <Override PartName="/ppt/tags/tag337.xml" ContentType="application/vnd.openxmlformats-officedocument.presentationml.tags+xml"/>
  <Override PartName="/ppt/tags/tag384.xml" ContentType="application/vnd.openxmlformats-officedocument.presentationml.tags+xml"/>
  <Override PartName="/ppt/commentAuthors.xml" ContentType="application/vnd.openxmlformats-officedocument.presentationml.commentAuthors+xml"/>
  <Override PartName="/ppt/tags/tag14.xml" ContentType="application/vnd.openxmlformats-officedocument.presentationml.tags+xml"/>
  <Override PartName="/ppt/tags/tag25.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118.xml" ContentType="application/vnd.openxmlformats-officedocument.presentationml.tags+xml"/>
  <Override PartName="/ppt/tags/tag129.xml" ContentType="application/vnd.openxmlformats-officedocument.presentationml.tags+xml"/>
  <Override PartName="/ppt/tags/tag165.xml" ContentType="application/vnd.openxmlformats-officedocument.presentationml.tags+xml"/>
  <Override PartName="/ppt/tags/tag176.xml" ContentType="application/vnd.openxmlformats-officedocument.presentationml.tags+xml"/>
  <Override PartName="/ppt/tags/tag315.xml" ContentType="application/vnd.openxmlformats-officedocument.presentationml.tags+xml"/>
  <Override PartName="/ppt/tags/tag326.xml" ContentType="application/vnd.openxmlformats-officedocument.presentationml.tags+xml"/>
  <Override PartName="/ppt/tags/tag362.xml" ContentType="application/vnd.openxmlformats-officedocument.presentationml.tags+xml"/>
  <Override PartName="/ppt/tags/tag373.xml" ContentType="application/vnd.openxmlformats-officedocument.presentationml.tags+xml"/>
  <Override PartName="/ppt/tags/tag50.xml" ContentType="application/vnd.openxmlformats-officedocument.presentationml.tags+xml"/>
  <Override PartName="/ppt/tags/tag107.xml" ContentType="application/vnd.openxmlformats-officedocument.presentationml.tags+xml"/>
  <Override PartName="/ppt/tags/tag154.xml" ContentType="application/vnd.openxmlformats-officedocument.presentationml.tags+xml"/>
  <Override PartName="/ppt/tags/tag299.xml" ContentType="application/vnd.openxmlformats-officedocument.presentationml.tags+xml"/>
  <Override PartName="/ppt/tags/tag304.xml" ContentType="application/vnd.openxmlformats-officedocument.presentationml.tags+xml"/>
  <Override PartName="/ppt/tags/tag351.xml" ContentType="application/vnd.openxmlformats-officedocument.presentationml.tags+xml"/>
  <Override PartName="/ppt/notesSlides/notesSlide5.xml" ContentType="application/vnd.openxmlformats-officedocument.presentationml.notesSlide+xml"/>
  <Override PartName="/ppt/tags/tag143.xml" ContentType="application/vnd.openxmlformats-officedocument.presentationml.tags+xml"/>
  <Override PartName="/ppt/tags/tag190.xml" ContentType="application/vnd.openxmlformats-officedocument.presentationml.tags+xml"/>
  <Override PartName="/ppt/tags/tag277.xml" ContentType="application/vnd.openxmlformats-officedocument.presentationml.tags+xml"/>
  <Override PartName="/ppt/tags/tag288.xml" ContentType="application/vnd.openxmlformats-officedocument.presentationml.tags+xml"/>
  <Override PartName="/ppt/tags/tag340.xml" ContentType="application/vnd.openxmlformats-officedocument.presentationml.tags+xml"/>
  <Override PartName="/ppt/slides/slide28.xml" ContentType="application/vnd.openxmlformats-officedocument.presentationml.slide+xml"/>
  <Override PartName="/ppt/slides/slide39.xml" ContentType="application/vnd.openxmlformats-officedocument.presentationml.slide+xml"/>
  <Override PartName="/ppt/tags/tag132.xml" ContentType="application/vnd.openxmlformats-officedocument.presentationml.tags+xml"/>
  <Override PartName="/ppt/tags/tag219.xml" ContentType="application/vnd.openxmlformats-officedocument.presentationml.tags+xml"/>
  <Override PartName="/ppt/tags/tag266.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tags/tag99.xml" ContentType="application/vnd.openxmlformats-officedocument.presentationml.tags+xml"/>
  <Override PartName="/ppt/tags/tag110.xml" ContentType="application/vnd.openxmlformats-officedocument.presentationml.tags+xml"/>
  <Override PartName="/ppt/tags/tag121.xml" ContentType="application/vnd.openxmlformats-officedocument.presentationml.tags+xml"/>
  <Override PartName="/ppt/tags/tag208.xml" ContentType="application/vnd.openxmlformats-officedocument.presentationml.tags+xml"/>
  <Override PartName="/ppt/tags/tag255.xml" ContentType="application/vnd.openxmlformats-officedocument.presentationml.tags+xml"/>
  <Override PartName="/ppt/tags/tag389.xml" ContentType="application/vnd.openxmlformats-officedocument.presentationml.tags+xml"/>
  <Override PartName="/ppt/tags/tag405.xml" ContentType="application/vnd.openxmlformats-officedocument.presentationml.tags+xml"/>
  <Default Extension="jpeg" ContentType="image/jpeg"/>
  <Override PartName="/ppt/tags/tag3.xml" ContentType="application/vnd.openxmlformats-officedocument.presentationml.tags+xml"/>
  <Override PartName="/ppt/tags/tag77.xml" ContentType="application/vnd.openxmlformats-officedocument.presentationml.tags+xml"/>
  <Override PartName="/ppt/tags/tag88.xml" ContentType="application/vnd.openxmlformats-officedocument.presentationml.tags+xml"/>
  <Override PartName="/ppt/tags/tag233.xml" ContentType="application/vnd.openxmlformats-officedocument.presentationml.tags+xml"/>
  <Override PartName="/ppt/tags/tag244.xml" ContentType="application/vnd.openxmlformats-officedocument.presentationml.tags+xml"/>
  <Override PartName="/ppt/tags/tag280.xml" ContentType="application/vnd.openxmlformats-officedocument.presentationml.tags+xml"/>
  <Override PartName="/ppt/tags/tag291.xml" ContentType="application/vnd.openxmlformats-officedocument.presentationml.tags+xml"/>
  <Override PartName="/ppt/tags/tag378.xml" ContentType="application/vnd.openxmlformats-officedocument.presentationml.tags+xml"/>
  <Override PartName="/ppt/slides/slide31.xml" ContentType="application/vnd.openxmlformats-officedocument.presentationml.slide+xml"/>
  <Override PartName="/ppt/slides/slide42.xml" ContentType="application/vnd.openxmlformats-officedocument.presentationml.slide+xml"/>
  <Override PartName="/ppt/tags/tag19.xml" ContentType="application/vnd.openxmlformats-officedocument.presentationml.tags+xml"/>
  <Override PartName="/ppt/tags/tag66.xml" ContentType="application/vnd.openxmlformats-officedocument.presentationml.tags+xml"/>
  <Override PartName="/ppt/tags/tag222.xml" ContentType="application/vnd.openxmlformats-officedocument.presentationml.tags+xml"/>
  <Override PartName="/ppt/tags/tag367.xml" ContentType="application/vnd.openxmlformats-officedocument.presentationml.tags+xml"/>
  <Override PartName="/ppt/slides/slide20.xml" ContentType="application/vnd.openxmlformats-officedocument.presentationml.slide+xml"/>
  <Override PartName="/ppt/tags/tag55.xml" ContentType="application/vnd.openxmlformats-officedocument.presentationml.tags+xml"/>
  <Override PartName="/ppt/tags/tag159.xml" ContentType="application/vnd.openxmlformats-officedocument.presentationml.tags+xml"/>
  <Override PartName="/ppt/tags/tag211.xml" ContentType="application/vnd.openxmlformats-officedocument.presentationml.tags+xml"/>
  <Override PartName="/ppt/tags/tag309.xml" ContentType="application/vnd.openxmlformats-officedocument.presentationml.tags+xml"/>
  <Override PartName="/ppt/tags/tag345.xml" ContentType="application/vnd.openxmlformats-officedocument.presentationml.tags+xml"/>
  <Override PartName="/ppt/tags/tag356.xml" ContentType="application/vnd.openxmlformats-officedocument.presentationml.tags+xml"/>
  <Override PartName="/ppt/tags/tag392.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80.xml" ContentType="application/vnd.openxmlformats-officedocument.presentationml.tags+xml"/>
  <Override PartName="/ppt/tags/tag91.xml" ContentType="application/vnd.openxmlformats-officedocument.presentationml.tags+xml"/>
  <Override PartName="/ppt/tags/tag137.xml" ContentType="application/vnd.openxmlformats-officedocument.presentationml.tags+xml"/>
  <Override PartName="/ppt/tags/tag148.xml" ContentType="application/vnd.openxmlformats-officedocument.presentationml.tags+xml"/>
  <Override PartName="/ppt/notesSlides/notesSlide11.xml" ContentType="application/vnd.openxmlformats-officedocument.presentationml.notesSlide+xml"/>
  <Override PartName="/ppt/tags/tag184.xml" ContentType="application/vnd.openxmlformats-officedocument.presentationml.tags+xml"/>
  <Override PartName="/ppt/tags/tag195.xml" ContentType="application/vnd.openxmlformats-officedocument.presentationml.tags+xml"/>
  <Override PartName="/ppt/tags/tag200.xml" ContentType="application/vnd.openxmlformats-officedocument.presentationml.tags+xml"/>
  <Override PartName="/ppt/tags/tag334.xml" ContentType="application/vnd.openxmlformats-officedocument.presentationml.tags+xml"/>
  <Override PartName="/ppt/tags/tag381.xml" ContentType="application/vnd.openxmlformats-officedocument.presentationml.tags+xml"/>
  <Override PartName="/ppt/tags/tag22.xml" ContentType="application/vnd.openxmlformats-officedocument.presentationml.tags+xml"/>
  <Override PartName="/ppt/tags/tag126.xml" ContentType="application/vnd.openxmlformats-officedocument.presentationml.tags+xml"/>
  <Override PartName="/ppt/tags/tag173.xml" ContentType="application/vnd.openxmlformats-officedocument.presentationml.tags+xml"/>
  <Override PartName="/ppt/tags/tag323.xml" ContentType="application/vnd.openxmlformats-officedocument.presentationml.tags+xml"/>
  <Override PartName="/ppt/tags/tag370.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115.xml" ContentType="application/vnd.openxmlformats-officedocument.presentationml.tags+xml"/>
  <Override PartName="/ppt/tags/tag162.xml" ContentType="application/vnd.openxmlformats-officedocument.presentationml.tags+xml"/>
  <Override PartName="/ppt/tags/tag249.xml" ContentType="application/vnd.openxmlformats-officedocument.presentationml.tags+xml"/>
  <Override PartName="/ppt/tags/tag296.xml" ContentType="application/vnd.openxmlformats-officedocument.presentationml.tags+xml"/>
  <Override PartName="/ppt/tags/tag301.xml" ContentType="application/vnd.openxmlformats-officedocument.presentationml.tags+xml"/>
  <Override PartName="/ppt/tags/tag312.xml" ContentType="application/vnd.openxmlformats-officedocument.presentationml.tags+xml"/>
  <Override PartName="/ppt/notesSlides/notesSlide2.xml" ContentType="application/vnd.openxmlformats-officedocument.presentationml.notesSlide+xml"/>
  <Override PartName="/ppt/tags/tag104.xml" ContentType="application/vnd.openxmlformats-officedocument.presentationml.tags+xml"/>
  <Override PartName="/ppt/tags/tag151.xml" ContentType="application/vnd.openxmlformats-officedocument.presentationml.tags+xml"/>
  <Override PartName="/ppt/slides/slide36.xml" ContentType="application/vnd.openxmlformats-officedocument.presentationml.slide+xml"/>
  <Override PartName="/ppt/tags/tag227.xml" ContentType="application/vnd.openxmlformats-officedocument.presentationml.tags+xml"/>
  <Override PartName="/ppt/tags/tag274.xml" ContentType="application/vnd.openxmlformats-officedocument.presentationml.tags+xml"/>
  <Override PartName="/ppt/tags/tag49.xml" ContentType="application/vnd.openxmlformats-officedocument.presentationml.tags+xml"/>
  <Override PartName="/ppt/tags/tag96.xml" ContentType="application/vnd.openxmlformats-officedocument.presentationml.tags+xml"/>
  <Override PartName="/ppt/tags/tag205.xml" ContentType="application/vnd.openxmlformats-officedocument.presentationml.tags+xml"/>
  <Override PartName="/ppt/tags/tag252.xml" ContentType="application/vnd.openxmlformats-officedocument.presentationml.tags+xml"/>
  <Override PartName="/ppt/tags/tag397.xml" ContentType="application/vnd.openxmlformats-officedocument.presentationml.tags+xml"/>
  <Override PartName="/ppt/slides/slide14.xml" ContentType="application/vnd.openxmlformats-officedocument.presentationml.slide+xml"/>
  <Override PartName="/ppt/notesMasters/notesMaster1.xml" ContentType="application/vnd.openxmlformats-officedocument.presentationml.notesMaster+xml"/>
  <Override PartName="/ppt/tags/tag189.xml" ContentType="application/vnd.openxmlformats-officedocument.presentationml.tags+xml"/>
  <Override PartName="/ppt/tableStyles.xml" ContentType="application/vnd.openxmlformats-officedocument.presentationml.tableStyles+xml"/>
  <Override PartName="/ppt/tags/tag27.xml" ContentType="application/vnd.openxmlformats-officedocument.presentationml.tags+xml"/>
  <Override PartName="/ppt/tags/tag74.xml" ContentType="application/vnd.openxmlformats-officedocument.presentationml.tags+xml"/>
  <Override PartName="/ppt/tags/tag230.xml" ContentType="application/vnd.openxmlformats-officedocument.presentationml.tags+xml"/>
  <Override PartName="/ppt/tags/tag328.xml" ContentType="application/vnd.openxmlformats-officedocument.presentationml.tags+xml"/>
  <Override PartName="/ppt/tags/tag375.xml" ContentType="application/vnd.openxmlformats-officedocument.presentationml.tags+xml"/>
  <Override PartName="/ppt/tags/tag52.xml" ContentType="application/vnd.openxmlformats-officedocument.presentationml.tags+xml"/>
  <Override PartName="/ppt/tags/tag167.xml" ContentType="application/vnd.openxmlformats-officedocument.presentationml.tags+xml"/>
  <Override PartName="/ppt/tags/tag306.xml" ContentType="application/vnd.openxmlformats-officedocument.presentationml.tags+xml"/>
  <Override PartName="/ppt/tags/tag353.xml" ContentType="application/vnd.openxmlformats-officedocument.presentationml.tags+xml"/>
  <Override PartName="/ppt/tags/tag145.xml" ContentType="application/vnd.openxmlformats-officedocument.presentationml.tags+xml"/>
  <Override PartName="/ppt/tags/tag192.xml" ContentType="application/vnd.openxmlformats-officedocument.presentationml.tags+xml"/>
  <Override PartName="/ppt/tags/tag30.xml" ContentType="application/vnd.openxmlformats-officedocument.presentationml.tags+xml"/>
  <Override PartName="/ppt/tags/tag268.xml" ContentType="application/vnd.openxmlformats-officedocument.presentationml.tags+xml"/>
  <Override PartName="/ppt/tags/tag331.xml" ContentType="application/vnd.openxmlformats-officedocument.presentationml.tags+xml"/>
  <Override PartName="/ppt/slides/slide5.xml" ContentType="application/vnd.openxmlformats-officedocument.presentationml.slide+xml"/>
  <Override PartName="/ppt/tags/tag123.xml" ContentType="application/vnd.openxmlformats-officedocument.presentationml.tags+xml"/>
  <Override PartName="/ppt/tags/tag170.xml" ContentType="application/vnd.openxmlformats-officedocument.presentationml.tags+xml"/>
  <Override PartName="/ppt/tags/tag407.xml" ContentType="application/vnd.openxmlformats-officedocument.presentationml.tags+xml"/>
  <Override PartName="/ppt/tags/tag101.xml" ContentType="application/vnd.openxmlformats-officedocument.presentationml.tags+xml"/>
  <Override PartName="/ppt/tags/tag246.xml" ContentType="application/vnd.openxmlformats-officedocument.presentationml.tags+xml"/>
  <Override PartName="/ppt/tags/tag293.xml" ContentType="application/vnd.openxmlformats-officedocument.presentationml.tags+xml"/>
  <Override PartName="/ppt/slides/slide33.xml" ContentType="application/vnd.openxmlformats-officedocument.presentationml.slide+xml"/>
  <Override PartName="/ppt/tags/tag68.xml" ContentType="application/vnd.openxmlformats-officedocument.presentationml.tags+xml"/>
  <Override PartName="/ppt/tags/tag224.xml" ContentType="application/vnd.openxmlformats-officedocument.presentationml.tags+xml"/>
  <Override PartName="/ppt/tags/tag271.xml" ContentType="application/vnd.openxmlformats-officedocument.presentationml.tags+xml"/>
  <Override PartName="/ppt/tags/tag369.xml" ContentType="application/vnd.openxmlformats-officedocument.presentationml.tags+xml"/>
  <Override PartName="/ppt/presentation.xml" ContentType="application/vnd.openxmlformats-officedocument.presentationml.presentation.main+xml"/>
  <Override PartName="/ppt/tags/tag347.xml" ContentType="application/vnd.openxmlformats-officedocument.presentationml.tags+xml"/>
  <Override PartName="/ppt/tags/tag394.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tags/tag46.xml" ContentType="application/vnd.openxmlformats-officedocument.presentationml.tags+xml"/>
  <Override PartName="/ppt/tags/tag93.xml" ContentType="application/vnd.openxmlformats-officedocument.presentationml.tags+xml"/>
  <Override PartName="/ppt/tags/tag139.xml" ContentType="application/vnd.openxmlformats-officedocument.presentationml.tags+xml"/>
  <Override PartName="/ppt/tags/tag186.xml" ContentType="application/vnd.openxmlformats-officedocument.presentationml.tags+xml"/>
  <Override PartName="/ppt/tags/tag202.xml" ContentType="application/vnd.openxmlformats-officedocument.presentationml.tags+xml"/>
  <Override PartName="/ppt/tags/tag24.xml" ContentType="application/vnd.openxmlformats-officedocument.presentationml.tags+xml"/>
  <Override PartName="/ppt/tags/tag71.xml" ContentType="application/vnd.openxmlformats-officedocument.presentationml.tags+xml"/>
  <Override PartName="/ppt/tags/tag325.xml" ContentType="application/vnd.openxmlformats-officedocument.presentationml.tags+xml"/>
  <Override PartName="/ppt/tags/tag372.xml" ContentType="application/vnd.openxmlformats-officedocument.presentationml.tags+xml"/>
  <Override PartName="/ppt/tags/tag117.xml" ContentType="application/vnd.openxmlformats-officedocument.presentationml.tags+xml"/>
  <Override PartName="/ppt/tags/tag164.xml" ContentType="application/vnd.openxmlformats-officedocument.presentationml.tags+xml"/>
  <Override PartName="/ppt/slides/slide49.xml" ContentType="application/vnd.openxmlformats-officedocument.presentationml.slide+xml"/>
  <Override PartName="/ppt/tags/tag142.xml" ContentType="application/vnd.openxmlformats-officedocument.presentationml.tags+xml"/>
  <Override PartName="/ppt/tags/tag287.xml" ContentType="application/vnd.openxmlformats-officedocument.presentationml.tags+xml"/>
  <Override PartName="/ppt/tags/tag303.xml" ContentType="application/vnd.openxmlformats-officedocument.presentationml.tags+xml"/>
  <Override PartName="/ppt/tags/tag350.xml" ContentType="application/vnd.openxmlformats-officedocument.presentationml.tags+xml"/>
  <Override PartName="/ppt/slides/slide27.xml" ContentType="application/vnd.openxmlformats-officedocument.presentationml.slide+xml"/>
  <Override PartName="/ppt/slideLayouts/slideLayout4.xml" ContentType="application/vnd.openxmlformats-officedocument.presentationml.slideLayout+xml"/>
  <Override PartName="/ppt/tags/tag120.xml" ContentType="application/vnd.openxmlformats-officedocument.presentationml.tags+xml"/>
  <Override PartName="/ppt/tags/tag218.xml" ContentType="application/vnd.openxmlformats-officedocument.presentationml.tags+xml"/>
  <Override PartName="/ppt/tags/tag265.xml" ContentType="application/vnd.openxmlformats-officedocument.presentationml.tags+xml"/>
  <Override PartName="/ppt/tags/tag404.xml" ContentType="application/vnd.openxmlformats-officedocument.presentationml.tags+xml"/>
  <Override PartName="/ppt/slides/slide2.xml" ContentType="application/vnd.openxmlformats-officedocument.presentationml.slide+xml"/>
  <Override PartName="/ppt/tags/tag87.xml" ContentType="application/vnd.openxmlformats-officedocument.presentationml.tags+xml"/>
  <Default Extension="wmf" ContentType="image/x-wmf"/>
  <Override PartName="/ppt/tags/tag243.xml" ContentType="application/vnd.openxmlformats-officedocument.presentationml.tags+xml"/>
  <Override PartName="/ppt/tags/tag290.xml" ContentType="application/vnd.openxmlformats-officedocument.presentationml.tags+xml"/>
  <Override PartName="/ppt/tags/tag388.xml" ContentType="application/vnd.openxmlformats-officedocument.presentationml.tags+xml"/>
  <Override PartName="/ppt/tags/tag319.xml" ContentType="application/vnd.openxmlformats-officedocument.presentationml.tags+xml"/>
  <Override PartName="/ppt/tags/tag366.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1"/>
  </p:notesMasterIdLst>
  <p:sldIdLst>
    <p:sldId id="257" r:id="rId2"/>
    <p:sldId id="282" r:id="rId3"/>
    <p:sldId id="259" r:id="rId4"/>
    <p:sldId id="283" r:id="rId5"/>
    <p:sldId id="261" r:id="rId6"/>
    <p:sldId id="284" r:id="rId7"/>
    <p:sldId id="263" r:id="rId8"/>
    <p:sldId id="264" r:id="rId9"/>
    <p:sldId id="265" r:id="rId10"/>
    <p:sldId id="286" r:id="rId11"/>
    <p:sldId id="266" r:id="rId12"/>
    <p:sldId id="268" r:id="rId13"/>
    <p:sldId id="1041" r:id="rId14"/>
    <p:sldId id="1042" r:id="rId15"/>
    <p:sldId id="1043" r:id="rId16"/>
    <p:sldId id="1044" r:id="rId17"/>
    <p:sldId id="305" r:id="rId18"/>
    <p:sldId id="271" r:id="rId19"/>
    <p:sldId id="260" r:id="rId20"/>
    <p:sldId id="318" r:id="rId21"/>
    <p:sldId id="319" r:id="rId22"/>
    <p:sldId id="320" r:id="rId23"/>
    <p:sldId id="272" r:id="rId24"/>
    <p:sldId id="273" r:id="rId25"/>
    <p:sldId id="321" r:id="rId26"/>
    <p:sldId id="262" r:id="rId27"/>
    <p:sldId id="1038" r:id="rId28"/>
    <p:sldId id="275" r:id="rId29"/>
    <p:sldId id="1039" r:id="rId30"/>
    <p:sldId id="1040" r:id="rId31"/>
    <p:sldId id="276" r:id="rId32"/>
    <p:sldId id="280" r:id="rId33"/>
    <p:sldId id="289" r:id="rId34"/>
    <p:sldId id="291" r:id="rId35"/>
    <p:sldId id="307" r:id="rId36"/>
    <p:sldId id="292" r:id="rId37"/>
    <p:sldId id="308" r:id="rId38"/>
    <p:sldId id="296" r:id="rId39"/>
    <p:sldId id="295" r:id="rId40"/>
    <p:sldId id="293" r:id="rId41"/>
    <p:sldId id="297" r:id="rId42"/>
    <p:sldId id="298" r:id="rId43"/>
    <p:sldId id="309" r:id="rId44"/>
    <p:sldId id="310" r:id="rId45"/>
    <p:sldId id="312" r:id="rId46"/>
    <p:sldId id="315" r:id="rId47"/>
    <p:sldId id="317" r:id="rId48"/>
    <p:sldId id="316" r:id="rId49"/>
    <p:sldId id="281" r:id="rId50"/>
  </p:sldIdLst>
  <p:sldSz cx="12192000" cy="6858000"/>
  <p:notesSz cx="6858000" cy="9144000"/>
  <p:custDataLst>
    <p:tags r:id="rId5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37" userDrawn="1">
          <p15:clr>
            <a:srgbClr val="A4A3A4"/>
          </p15:clr>
        </p15:guide>
        <p15:guide id="2" pos="3843" userDrawn="1">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483810881" name="WPS_1679281038" initials="W" lastIdx="1" clrIdx="2"/>
  <p:cmAuthor id="1" name="123" initials="1"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A488322-F2BA-4B5B-9748-0D474271808F}" styleName="中度样式 3 - 强调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778" autoAdjust="0"/>
    <p:restoredTop sz="94660"/>
  </p:normalViewPr>
  <p:slideViewPr>
    <p:cSldViewPr snapToGrid="0" showGuides="1">
      <p:cViewPr varScale="1">
        <p:scale>
          <a:sx n="114" d="100"/>
          <a:sy n="114" d="100"/>
        </p:scale>
        <p:origin x="-546" y="-96"/>
      </p:cViewPr>
      <p:guideLst>
        <p:guide orient="horz" pos="2137"/>
        <p:guide pos="3843"/>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wmf"/><Relationship Id="rId1" Type="http://schemas.openxmlformats.org/officeDocument/2006/relationships/image" Target="../media/image3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wmf"/><Relationship Id="rId1" Type="http://schemas.openxmlformats.org/officeDocument/2006/relationships/image" Target="../media/image35.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image" Target="../media/image35.emf"/><Relationship Id="rId6" Type="http://schemas.openxmlformats.org/officeDocument/2006/relationships/image" Target="../media/image44.emf"/><Relationship Id="rId5" Type="http://schemas.openxmlformats.org/officeDocument/2006/relationships/image" Target="../media/image43.emf"/><Relationship Id="rId4" Type="http://schemas.openxmlformats.org/officeDocument/2006/relationships/image" Target="../media/image4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2025/4/25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pPr/>
              <a:t>4</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pPr/>
              <a:t>5</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pPr/>
              <a:t>6</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pPr/>
              <a:t>7</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pPr/>
              <a:t>8</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pPr/>
              <a:t>13</a:t>
            </a:fld>
            <a:endParaRPr lang="zh-CN" altLang="en-US"/>
          </a:p>
        </p:txBody>
      </p:sp>
    </p:spTree>
    <p:extLst>
      <p:ext uri="{BB962C8B-B14F-4D97-AF65-F5344CB8AC3E}">
        <p14:creationId xmlns:p14="http://schemas.microsoft.com/office/powerpoint/2010/main" xmlns="" val="1611231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pPr/>
              <a:t>14</a:t>
            </a:fld>
            <a:endParaRPr lang="zh-CN" altLang="en-US"/>
          </a:p>
        </p:txBody>
      </p:sp>
    </p:spTree>
    <p:extLst>
      <p:ext uri="{BB962C8B-B14F-4D97-AF65-F5344CB8AC3E}">
        <p14:creationId xmlns:p14="http://schemas.microsoft.com/office/powerpoint/2010/main" xmlns="" val="1737395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pPr/>
              <a:t>15</a:t>
            </a:fld>
            <a:endParaRPr lang="zh-CN" altLang="en-US"/>
          </a:p>
        </p:txBody>
      </p:sp>
    </p:spTree>
    <p:extLst>
      <p:ext uri="{BB962C8B-B14F-4D97-AF65-F5344CB8AC3E}">
        <p14:creationId xmlns:p14="http://schemas.microsoft.com/office/powerpoint/2010/main" xmlns="" val="3731743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pPr/>
              <a:t>16</a:t>
            </a:fld>
            <a:endParaRPr lang="zh-CN" altLang="en-US"/>
          </a:p>
        </p:txBody>
      </p:sp>
    </p:spTree>
    <p:extLst>
      <p:ext uri="{BB962C8B-B14F-4D97-AF65-F5344CB8AC3E}">
        <p14:creationId xmlns:p14="http://schemas.microsoft.com/office/powerpoint/2010/main" xmlns="" val="3957533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pPr/>
              <a:t>19</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pPr/>
              <a:t>21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pPr/>
              <a:t>24</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pPr/>
              <a:t>25</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pPr/>
              <a:t>26</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6020F7E6-B6AB-4685-9920-66673A4976C0}" type="slidenum">
              <a:rPr lang="en-US" altLang="zh-CN" smtClean="0"/>
              <a:pPr>
                <a:defRPr/>
              </a:pPr>
              <a:t>27</a:t>
            </a:fld>
            <a:endParaRPr lang="en-US" altLang="zh-CN"/>
          </a:p>
        </p:txBody>
      </p:sp>
    </p:spTree>
    <p:extLst>
      <p:ext uri="{BB962C8B-B14F-4D97-AF65-F5344CB8AC3E}">
        <p14:creationId xmlns="" xmlns:p14="http://schemas.microsoft.com/office/powerpoint/2010/main" val="5997809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pPr/>
              <a:t>28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jpeg"/><Relationship Id="rId4" Type="http://schemas.openxmlformats.org/officeDocument/2006/relationships/image" Target="../media/image6.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标题 1"/>
          <p:cNvSpPr txBox="1"/>
          <p:nvPr userDrawn="1"/>
        </p:nvSpPr>
        <p:spPr>
          <a:xfrm>
            <a:off x="321303" y="961510"/>
            <a:ext cx="11549394" cy="3990500"/>
          </a:xfrm>
          <a:prstGeom prst="plaque">
            <a:avLst>
              <a:gd name="adj" fmla="val 4630"/>
            </a:avLst>
          </a:prstGeom>
          <a:solidFill>
            <a:schemeClr val="bg1"/>
          </a:solidFill>
          <a:ln w="12700" cap="sq">
            <a:noFill/>
            <a:miter/>
          </a:ln>
          <a:effectLst>
            <a:outerShdw blurRad="368300" algn="ctr" rotWithShape="0">
              <a:schemeClr val="accent1">
                <a:lumMod val="60000"/>
                <a:lumOff val="40000"/>
                <a:alpha val="40000"/>
              </a:schemeClr>
            </a:outerShdw>
          </a:effectLst>
        </p:spPr>
        <p:txBody>
          <a:bodyPr vert="horz" wrap="square" lIns="91440" tIns="45720" rIns="91440" bIns="4572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0000"/>
              </a:lnSpc>
            </a:pPr>
            <a:endParaRPr kumimoji="1" lang="zh-CN" altLang="en-US"/>
          </a:p>
        </p:txBody>
      </p:sp>
      <p:sp>
        <p:nvSpPr>
          <p:cNvPr id="8" name="标题 1"/>
          <p:cNvSpPr>
            <a:spLocks noGrp="1"/>
          </p:cNvSpPr>
          <p:nvPr>
            <p:ph type="ctrTitle"/>
          </p:nvPr>
        </p:nvSpPr>
        <p:spPr>
          <a:xfrm>
            <a:off x="1388188" y="970756"/>
            <a:ext cx="9415624" cy="2387600"/>
          </a:xfrm>
          <a:prstGeom prst="rect">
            <a:avLst/>
          </a:prstGeom>
        </p:spPr>
        <p:txBody>
          <a:bodyPr anchor="ctr"/>
          <a:lstStyle>
            <a:lvl1pPr algn="ctr">
              <a:defRPr sz="6000"/>
            </a:lvl1pPr>
          </a:lstStyle>
          <a:p>
            <a:r>
              <a:rPr lang="zh-CN" altLang="en-US" dirty="0"/>
              <a:t>单击此处编辑母版标题样式</a:t>
            </a:r>
          </a:p>
        </p:txBody>
      </p:sp>
      <p:cxnSp>
        <p:nvCxnSpPr>
          <p:cNvPr id="9" name="直线连接符 11"/>
          <p:cNvCxnSpPr/>
          <p:nvPr userDrawn="1"/>
        </p:nvCxnSpPr>
        <p:spPr>
          <a:xfrm>
            <a:off x="0" y="667469"/>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userDrawn="1"/>
        </p:nvPicPr>
        <p:blipFill>
          <a:blip r:embed="rId2" cstate="print">
            <a:extLst>
              <a:ext uri="{28A0092B-C50C-407E-A947-70E740481C1C}">
                <a14:useLocalDpi xmlns="" xmlns:a14="http://schemas.microsoft.com/office/drawing/2010/main" val="0"/>
              </a:ext>
            </a:extLst>
          </a:blip>
          <a:srcRect t="42287"/>
          <a:stretch>
            <a:fillRect/>
          </a:stretch>
        </p:blipFill>
        <p:spPr>
          <a:xfrm>
            <a:off x="0" y="5075428"/>
            <a:ext cx="12192000" cy="1782572"/>
          </a:xfrm>
          <a:prstGeom prst="rect">
            <a:avLst/>
          </a:prstGeom>
        </p:spPr>
      </p:pic>
      <p:pic>
        <p:nvPicPr>
          <p:cNvPr id="11" name="图片 10"/>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8248040" y="0"/>
            <a:ext cx="3943960" cy="655174"/>
          </a:xfrm>
          <a:prstGeom prst="rect">
            <a:avLst/>
          </a:prstGeom>
        </p:spPr>
      </p:pic>
      <p:pic>
        <p:nvPicPr>
          <p:cNvPr id="12" name="图片 11"/>
          <p:cNvPicPr>
            <a:picLocks noChangeAspect="1"/>
          </p:cNvPicPr>
          <p:nvPr userDrawn="1"/>
        </p:nvPicPr>
        <p:blipFill>
          <a:blip r:embed="rId4">
            <a:extLst>
              <a:ext uri="{28A0092B-C50C-407E-A947-70E740481C1C}">
                <a14:useLocalDpi xmlns="" xmlns:a14="http://schemas.microsoft.com/office/drawing/2010/main" val="0"/>
              </a:ext>
            </a:extLst>
          </a:blip>
          <a:srcRect/>
          <a:stretch>
            <a:fillRect/>
          </a:stretch>
        </p:blipFill>
        <p:spPr>
          <a:xfrm>
            <a:off x="0" y="52197"/>
            <a:ext cx="2634199" cy="553563"/>
          </a:xfrm>
          <a:prstGeom prst="rect">
            <a:avLst/>
          </a:prstGeom>
        </p:spPr>
      </p:pic>
      <p:sp>
        <p:nvSpPr>
          <p:cNvPr id="14" name="副标题 2"/>
          <p:cNvSpPr>
            <a:spLocks noGrp="1"/>
          </p:cNvSpPr>
          <p:nvPr>
            <p:ph type="subTitle" idx="1"/>
          </p:nvPr>
        </p:nvSpPr>
        <p:spPr>
          <a:xfrm>
            <a:off x="1388188" y="3481774"/>
            <a:ext cx="9415624" cy="912096"/>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Tree>
  </p:cSld>
  <p:clrMapOvr>
    <a:masterClrMapping/>
  </p:clrMapOvr>
  <p:extLst>
    <p:ext uri="{DCECCB84-F9BA-43D5-87BE-67443E8EF086}">
      <p15:sldGuideLst xmlns=""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sp>
        <p:nvSpPr>
          <p:cNvPr id="7" name="矩形 6"/>
          <p:cNvSpPr/>
          <p:nvPr userDrawn="1"/>
        </p:nvSpPr>
        <p:spPr>
          <a:xfrm>
            <a:off x="0" y="4878222"/>
            <a:ext cx="12192000" cy="1979778"/>
          </a:xfrm>
          <a:prstGeom prst="rect">
            <a:avLst/>
          </a:prstGeom>
          <a:blipFill dpi="0" rotWithShape="1">
            <a:blip r:embed="rId2">
              <a:alphaModFix amt="6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object 3"/>
          <p:cNvSpPr/>
          <p:nvPr userDrawn="1"/>
        </p:nvSpPr>
        <p:spPr>
          <a:xfrm>
            <a:off x="0" y="0"/>
            <a:ext cx="4180840" cy="6858000"/>
          </a:xfrm>
          <a:custGeom>
            <a:avLst/>
            <a:gdLst/>
            <a:ahLst/>
            <a:cxnLst/>
            <a:rect l="l" t="t" r="r" b="b"/>
            <a:pathLst>
              <a:path w="4180840" h="6858000">
                <a:moveTo>
                  <a:pt x="0" y="6857999"/>
                </a:moveTo>
                <a:lnTo>
                  <a:pt x="4180331" y="6858000"/>
                </a:lnTo>
                <a:lnTo>
                  <a:pt x="4180331" y="0"/>
                </a:lnTo>
                <a:lnTo>
                  <a:pt x="0" y="0"/>
                </a:lnTo>
                <a:lnTo>
                  <a:pt x="0" y="6857999"/>
                </a:lnTo>
                <a:close/>
              </a:path>
            </a:pathLst>
          </a:custGeom>
          <a:solidFill>
            <a:srgbClr val="4471C4">
              <a:alpha val="90194"/>
            </a:srgbClr>
          </a:solidFill>
        </p:spPr>
        <p:txBody>
          <a:bodyPr wrap="square" lIns="0" tIns="0" rIns="0" bIns="0" rtlCol="0"/>
          <a:lstStyle/>
          <a:p>
            <a:pPr algn="ctr"/>
            <a:endParaRPr>
              <a:solidFill>
                <a:schemeClr val="bg1"/>
              </a:solidFill>
            </a:endParaRPr>
          </a:p>
        </p:txBody>
      </p:sp>
      <p:sp>
        <p:nvSpPr>
          <p:cNvPr id="9" name="object 6"/>
          <p:cNvSpPr txBox="1"/>
          <p:nvPr userDrawn="1"/>
        </p:nvSpPr>
        <p:spPr>
          <a:xfrm>
            <a:off x="-184052" y="3053256"/>
            <a:ext cx="4448931" cy="751488"/>
          </a:xfrm>
          <a:prstGeom prst="rect">
            <a:avLst/>
          </a:prstGeom>
        </p:spPr>
        <p:txBody>
          <a:bodyPr vert="horz" wrap="square" lIns="0" tIns="12700" rIns="0" bIns="0" rtlCol="0">
            <a:spAutoFit/>
          </a:bodyPr>
          <a:lstStyle/>
          <a:p>
            <a:pPr marL="12700" algn="ctr">
              <a:lnSpc>
                <a:spcPct val="100000"/>
              </a:lnSpc>
              <a:spcBef>
                <a:spcPts val="100"/>
              </a:spcBef>
            </a:pPr>
            <a:r>
              <a:rPr sz="4800" spc="285" dirty="0">
                <a:solidFill>
                  <a:schemeClr val="bg1"/>
                </a:solidFill>
                <a:latin typeface="+mj-lt"/>
                <a:cs typeface="宋体" panose="02010600030101010101" pitchFamily="2" charset="-122"/>
              </a:rPr>
              <a:t>C</a:t>
            </a:r>
            <a:r>
              <a:rPr sz="4800" spc="-265" dirty="0">
                <a:solidFill>
                  <a:schemeClr val="bg1"/>
                </a:solidFill>
                <a:latin typeface="+mj-lt"/>
                <a:cs typeface="宋体" panose="02010600030101010101" pitchFamily="2" charset="-122"/>
              </a:rPr>
              <a:t> </a:t>
            </a:r>
            <a:r>
              <a:rPr sz="4800" spc="610" dirty="0">
                <a:solidFill>
                  <a:schemeClr val="bg1"/>
                </a:solidFill>
                <a:latin typeface="+mj-lt"/>
                <a:cs typeface="宋体" panose="02010600030101010101" pitchFamily="2" charset="-122"/>
              </a:rPr>
              <a:t>O</a:t>
            </a:r>
            <a:r>
              <a:rPr sz="4800" spc="-270" dirty="0">
                <a:solidFill>
                  <a:schemeClr val="bg1"/>
                </a:solidFill>
                <a:latin typeface="+mj-lt"/>
                <a:cs typeface="宋体" panose="02010600030101010101" pitchFamily="2" charset="-122"/>
              </a:rPr>
              <a:t> </a:t>
            </a:r>
            <a:r>
              <a:rPr sz="4800" spc="540" dirty="0">
                <a:solidFill>
                  <a:schemeClr val="bg1"/>
                </a:solidFill>
                <a:latin typeface="+mj-lt"/>
                <a:cs typeface="宋体" panose="02010600030101010101" pitchFamily="2" charset="-122"/>
              </a:rPr>
              <a:t>N</a:t>
            </a:r>
            <a:r>
              <a:rPr lang="en-US" sz="4800" spc="-265" dirty="0">
                <a:solidFill>
                  <a:schemeClr val="bg1"/>
                </a:solidFill>
                <a:latin typeface="+mj-lt"/>
                <a:cs typeface="宋体" panose="02010600030101010101" pitchFamily="2" charset="-122"/>
              </a:rPr>
              <a:t> </a:t>
            </a:r>
            <a:r>
              <a:rPr sz="4800" dirty="0">
                <a:solidFill>
                  <a:schemeClr val="bg1"/>
                </a:solidFill>
                <a:latin typeface="+mj-lt"/>
                <a:cs typeface="宋体" panose="02010600030101010101" pitchFamily="2" charset="-122"/>
              </a:rPr>
              <a:t>T</a:t>
            </a:r>
            <a:r>
              <a:rPr sz="4800" spc="-260" dirty="0">
                <a:solidFill>
                  <a:schemeClr val="bg1"/>
                </a:solidFill>
                <a:latin typeface="+mj-lt"/>
                <a:cs typeface="宋体" panose="02010600030101010101" pitchFamily="2" charset="-122"/>
              </a:rPr>
              <a:t> </a:t>
            </a:r>
            <a:r>
              <a:rPr sz="4800" dirty="0">
                <a:solidFill>
                  <a:schemeClr val="bg1"/>
                </a:solidFill>
                <a:latin typeface="+mj-lt"/>
                <a:cs typeface="宋体" panose="02010600030101010101" pitchFamily="2" charset="-122"/>
              </a:rPr>
              <a:t>E</a:t>
            </a:r>
            <a:r>
              <a:rPr sz="4800" spc="-270" dirty="0">
                <a:solidFill>
                  <a:schemeClr val="bg1"/>
                </a:solidFill>
                <a:latin typeface="+mj-lt"/>
                <a:cs typeface="宋体" panose="02010600030101010101" pitchFamily="2" charset="-122"/>
              </a:rPr>
              <a:t> </a:t>
            </a:r>
            <a:r>
              <a:rPr sz="4800" spc="540" dirty="0">
                <a:solidFill>
                  <a:schemeClr val="bg1"/>
                </a:solidFill>
                <a:latin typeface="+mj-lt"/>
                <a:cs typeface="宋体" panose="02010600030101010101" pitchFamily="2" charset="-122"/>
              </a:rPr>
              <a:t>N</a:t>
            </a:r>
            <a:r>
              <a:rPr sz="4800" spc="-254" dirty="0">
                <a:solidFill>
                  <a:schemeClr val="bg1"/>
                </a:solidFill>
                <a:latin typeface="+mj-lt"/>
                <a:cs typeface="宋体" panose="02010600030101010101" pitchFamily="2" charset="-122"/>
              </a:rPr>
              <a:t> </a:t>
            </a:r>
            <a:r>
              <a:rPr sz="4800" spc="-50" dirty="0">
                <a:solidFill>
                  <a:schemeClr val="bg1"/>
                </a:solidFill>
                <a:latin typeface="+mj-lt"/>
                <a:cs typeface="宋体" panose="02010600030101010101" pitchFamily="2" charset="-122"/>
              </a:rPr>
              <a:t>T</a:t>
            </a:r>
            <a:endParaRPr sz="4800" dirty="0">
              <a:solidFill>
                <a:schemeClr val="bg1"/>
              </a:solidFill>
              <a:latin typeface="+mj-lt"/>
              <a:cs typeface="宋体" panose="02010600030101010101" pitchFamily="2" charset="-122"/>
            </a:endParaRPr>
          </a:p>
        </p:txBody>
      </p:sp>
      <p:sp>
        <p:nvSpPr>
          <p:cNvPr id="10" name="object 7"/>
          <p:cNvSpPr txBox="1"/>
          <p:nvPr userDrawn="1"/>
        </p:nvSpPr>
        <p:spPr>
          <a:xfrm>
            <a:off x="-134046" y="714337"/>
            <a:ext cx="4245384" cy="1859483"/>
          </a:xfrm>
          <a:prstGeom prst="rect">
            <a:avLst/>
          </a:prstGeom>
        </p:spPr>
        <p:txBody>
          <a:bodyPr vert="horz" wrap="square" lIns="0" tIns="12700" rIns="0" bIns="0" rtlCol="0">
            <a:spAutoFit/>
          </a:bodyPr>
          <a:lstStyle/>
          <a:p>
            <a:pPr marL="12700" algn="ctr">
              <a:lnSpc>
                <a:spcPct val="100000"/>
              </a:lnSpc>
              <a:spcBef>
                <a:spcPts val="100"/>
              </a:spcBef>
              <a:tabLst>
                <a:tab pos="1324610" algn="l"/>
              </a:tabLst>
            </a:pPr>
            <a:r>
              <a:rPr sz="12000" spc="-50" dirty="0">
                <a:solidFill>
                  <a:schemeClr val="bg1"/>
                </a:solidFill>
                <a:latin typeface="微软雅黑" panose="020B0503020204020204" charset="-122"/>
                <a:cs typeface="微软雅黑" panose="020B0503020204020204" charset="-122"/>
              </a:rPr>
              <a:t>目</a:t>
            </a:r>
            <a:r>
              <a:rPr sz="12000" dirty="0">
                <a:solidFill>
                  <a:schemeClr val="bg1"/>
                </a:solidFill>
                <a:latin typeface="微软雅黑" panose="020B0503020204020204" charset="-122"/>
                <a:cs typeface="微软雅黑" panose="020B0503020204020204" charset="-122"/>
              </a:rPr>
              <a:t>	</a:t>
            </a:r>
            <a:r>
              <a:rPr sz="12000" spc="-50" dirty="0">
                <a:solidFill>
                  <a:schemeClr val="bg1"/>
                </a:solidFill>
                <a:latin typeface="微软雅黑" panose="020B0503020204020204" charset="-122"/>
                <a:cs typeface="微软雅黑" panose="020B0503020204020204" charset="-122"/>
              </a:rPr>
              <a:t>录</a:t>
            </a:r>
            <a:endParaRPr sz="12000" dirty="0">
              <a:solidFill>
                <a:schemeClr val="bg1"/>
              </a:solidFill>
              <a:latin typeface="微软雅黑" panose="020B0503020204020204" charset="-122"/>
              <a:cs typeface="微软雅黑" panose="020B0503020204020204" charset="-122"/>
            </a:endParaRPr>
          </a:p>
        </p:txBody>
      </p:sp>
      <p:grpSp>
        <p:nvGrpSpPr>
          <p:cNvPr id="12" name="组合 11"/>
          <p:cNvGrpSpPr/>
          <p:nvPr userDrawn="1"/>
        </p:nvGrpSpPr>
        <p:grpSpPr>
          <a:xfrm>
            <a:off x="292937" y="4552540"/>
            <a:ext cx="3391417" cy="1557664"/>
            <a:chOff x="144167" y="4585999"/>
            <a:chExt cx="3391417" cy="1557664"/>
          </a:xfrm>
        </p:grpSpPr>
        <p:pic>
          <p:nvPicPr>
            <p:cNvPr id="13" name="object 18"/>
            <p:cNvPicPr/>
            <p:nvPr userDrawn="1"/>
          </p:nvPicPr>
          <p:blipFill>
            <a:blip r:embed="rId3" cstate="print">
              <a:duotone>
                <a:schemeClr val="bg2">
                  <a:shade val="45000"/>
                  <a:satMod val="135000"/>
                </a:schemeClr>
                <a:prstClr val="white"/>
              </a:duotone>
              <a:extLst>
                <a:ext uri="{28A0092B-C50C-407E-A947-70E740481C1C}">
                  <a14:useLocalDpi xmlns="" xmlns:a14="http://schemas.microsoft.com/office/drawing/2010/main" val="0"/>
                </a:ext>
              </a:extLst>
            </a:blip>
            <a:srcRect l="24401" t="15529" r="24997" b="12057"/>
            <a:stretch>
              <a:fillRect/>
            </a:stretch>
          </p:blipFill>
          <p:spPr>
            <a:xfrm>
              <a:off x="1981687" y="4585999"/>
              <a:ext cx="1553897" cy="1557664"/>
            </a:xfrm>
            <a:prstGeom prst="rect">
              <a:avLst/>
            </a:prstGeom>
          </p:spPr>
        </p:pic>
        <p:pic>
          <p:nvPicPr>
            <p:cNvPr id="14" name="Picture 2" descr="广东石油化工学院"/>
            <p:cNvPicPr>
              <a:picLocks noChangeAspect="1" noChangeArrowheads="1"/>
            </p:cNvPicPr>
            <p:nvPr userDrawn="1"/>
          </p:nvPicPr>
          <p:blipFill rotWithShape="1">
            <a:blip r:embed="rId4" cstate="print">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 xmlns:a14="http://schemas.microsoft.com/office/drawing/2010/main" val="0"/>
                </a:ext>
              </a:extLst>
            </a:blip>
            <a:srcRect l="24589" t="13775" r="26846" b="13201"/>
            <a:stretch>
              <a:fillRect/>
            </a:stretch>
          </p:blipFill>
          <p:spPr bwMode="auto">
            <a:xfrm>
              <a:off x="144167" y="4585999"/>
              <a:ext cx="1553897" cy="1557664"/>
            </a:xfrm>
            <a:prstGeom prst="rect">
              <a:avLst/>
            </a:prstGeom>
            <a:noFill/>
            <a:extLst>
              <a:ext uri="{909E8E84-426E-40DD-AFC4-6F175D3DCCD1}">
                <a14:hiddenFill xmlns="" xmlns:a14="http://schemas.microsoft.com/office/drawing/2010/main">
                  <a:solidFill>
                    <a:srgbClr val="FFFFFF"/>
                  </a:solidFill>
                </a14:hiddenFill>
              </a:ext>
            </a:extLst>
          </p:spPr>
        </p:pic>
        <p:cxnSp>
          <p:nvCxnSpPr>
            <p:cNvPr id="15" name="直接连接符 14"/>
            <p:cNvCxnSpPr/>
            <p:nvPr userDrawn="1"/>
          </p:nvCxnSpPr>
          <p:spPr>
            <a:xfrm>
              <a:off x="1886611" y="4585999"/>
              <a:ext cx="0" cy="155766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7" name="内容占位符 2"/>
          <p:cNvSpPr>
            <a:spLocks noGrp="1"/>
          </p:cNvSpPr>
          <p:nvPr>
            <p:ph idx="1"/>
          </p:nvPr>
        </p:nvSpPr>
        <p:spPr>
          <a:xfrm>
            <a:off x="4725914" y="1516773"/>
            <a:ext cx="6967506"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pic>
        <p:nvPicPr>
          <p:cNvPr id="19" name="Picture 2" descr="广东石油化工学院"/>
          <p:cNvPicPr>
            <a:picLocks noChangeAspect="1" noChangeArrowheads="1"/>
          </p:cNvPicPr>
          <p:nvPr userDrawn="1"/>
        </p:nvPicPr>
        <p:blipFill rotWithShape="1">
          <a:blip r:embed="rId5" cstate="print">
            <a:alphaModFix amt="50000"/>
            <a:clrChange>
              <a:clrFrom>
                <a:srgbClr val="FFFFFF"/>
              </a:clrFrom>
              <a:clrTo>
                <a:srgbClr val="FFFFFF">
                  <a:alpha val="0"/>
                </a:srgbClr>
              </a:clrTo>
            </a:clrChange>
            <a:extLst>
              <a:ext uri="{28A0092B-C50C-407E-A947-70E740481C1C}">
                <a14:useLocalDpi xmlns="" xmlns:a14="http://schemas.microsoft.com/office/drawing/2010/main" val="0"/>
              </a:ext>
            </a:extLst>
          </a:blip>
          <a:srcRect l="24589" t="13775" r="26846" b="13201"/>
          <a:stretch>
            <a:fillRect/>
          </a:stretch>
        </p:blipFill>
        <p:spPr bwMode="auto">
          <a:xfrm>
            <a:off x="11545817" y="16342"/>
            <a:ext cx="634857" cy="636396"/>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7" name="组合 6"/>
          <p:cNvGrpSpPr/>
          <p:nvPr userDrawn="1"/>
        </p:nvGrpSpPr>
        <p:grpSpPr>
          <a:xfrm>
            <a:off x="48289" y="48432"/>
            <a:ext cx="12138214" cy="6858000"/>
            <a:chOff x="1" y="0"/>
            <a:chExt cx="11907435" cy="6858000"/>
          </a:xfrm>
        </p:grpSpPr>
        <p:pic>
          <p:nvPicPr>
            <p:cNvPr id="8" name="图片 7"/>
            <p:cNvPicPr preferRelativeResize="0"/>
            <p:nvPr userDrawn="1"/>
          </p:nvPicPr>
          <p:blipFill>
            <a:blip r:embed="rId2" cstate="screen"/>
            <a:srcRect/>
            <a:stretch>
              <a:fillRect/>
            </a:stretch>
          </p:blipFill>
          <p:spPr>
            <a:xfrm flipH="1">
              <a:off x="1" y="0"/>
              <a:ext cx="5942055" cy="6858000"/>
            </a:xfrm>
            <a:custGeom>
              <a:avLst/>
              <a:gdLst>
                <a:gd name="connsiteX0" fmla="*/ 0 w 5942055"/>
                <a:gd name="connsiteY0" fmla="*/ 0 h 6858000"/>
                <a:gd name="connsiteX1" fmla="*/ 5942055 w 5942055"/>
                <a:gd name="connsiteY1" fmla="*/ 0 h 6858000"/>
                <a:gd name="connsiteX2" fmla="*/ 5942055 w 5942055"/>
                <a:gd name="connsiteY2" fmla="*/ 6858000 h 6858000"/>
                <a:gd name="connsiteX3" fmla="*/ 0 w 594205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942055" h="6858000">
                  <a:moveTo>
                    <a:pt x="0" y="0"/>
                  </a:moveTo>
                  <a:lnTo>
                    <a:pt x="5942055" y="0"/>
                  </a:lnTo>
                  <a:lnTo>
                    <a:pt x="5942055" y="6858000"/>
                  </a:lnTo>
                  <a:lnTo>
                    <a:pt x="0" y="6858000"/>
                  </a:lnTo>
                  <a:close/>
                </a:path>
              </a:pathLst>
            </a:custGeom>
          </p:spPr>
        </p:pic>
        <p:pic>
          <p:nvPicPr>
            <p:cNvPr id="9" name="图片 8"/>
            <p:cNvPicPr preferRelativeResize="0"/>
            <p:nvPr userDrawn="1"/>
          </p:nvPicPr>
          <p:blipFill>
            <a:blip r:embed="rId2" cstate="screen"/>
            <a:srcRect/>
            <a:stretch>
              <a:fillRect/>
            </a:stretch>
          </p:blipFill>
          <p:spPr>
            <a:xfrm>
              <a:off x="5965381" y="0"/>
              <a:ext cx="5942055" cy="6858000"/>
            </a:xfrm>
            <a:custGeom>
              <a:avLst/>
              <a:gdLst>
                <a:gd name="connsiteX0" fmla="*/ 0 w 5942055"/>
                <a:gd name="connsiteY0" fmla="*/ 0 h 6858000"/>
                <a:gd name="connsiteX1" fmla="*/ 5942055 w 5942055"/>
                <a:gd name="connsiteY1" fmla="*/ 0 h 6858000"/>
                <a:gd name="connsiteX2" fmla="*/ 5942055 w 5942055"/>
                <a:gd name="connsiteY2" fmla="*/ 6858000 h 6858000"/>
                <a:gd name="connsiteX3" fmla="*/ 0 w 594205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942055" h="6858000">
                  <a:moveTo>
                    <a:pt x="0" y="0"/>
                  </a:moveTo>
                  <a:lnTo>
                    <a:pt x="5942055" y="0"/>
                  </a:lnTo>
                  <a:lnTo>
                    <a:pt x="5942055" y="6858000"/>
                  </a:lnTo>
                  <a:lnTo>
                    <a:pt x="0" y="6858000"/>
                  </a:lnTo>
                  <a:close/>
                </a:path>
              </a:pathLst>
            </a:custGeom>
          </p:spPr>
        </p:pic>
      </p:grpSp>
      <p:sp>
        <p:nvSpPr>
          <p:cNvPr id="10" name="矩形: 圆角 9"/>
          <p:cNvSpPr/>
          <p:nvPr userDrawn="1"/>
        </p:nvSpPr>
        <p:spPr>
          <a:xfrm>
            <a:off x="4160232" y="2202744"/>
            <a:ext cx="7630116" cy="2892781"/>
          </a:xfrm>
          <a:prstGeom prst="roundRect">
            <a:avLst/>
          </a:prstGeom>
          <a:gradFill>
            <a:gsLst>
              <a:gs pos="100000">
                <a:schemeClr val="accent1"/>
              </a:gs>
              <a:gs pos="0">
                <a:schemeClr val="accent1">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userDrawn="1"/>
        </p:nvSpPr>
        <p:spPr>
          <a:xfrm>
            <a:off x="147652" y="1156837"/>
            <a:ext cx="4984594" cy="4984594"/>
          </a:xfrm>
          <a:prstGeom prst="ellipse">
            <a:avLst/>
          </a:prstGeom>
          <a:solidFill>
            <a:schemeClr val="accent1">
              <a:lumMod val="60000"/>
              <a:lumOff val="4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userDrawn="1"/>
        </p:nvPicPr>
        <p:blipFill>
          <a:blip r:embed="rId3">
            <a:extLst>
              <a:ext uri="{28A0092B-C50C-407E-A947-70E740481C1C}">
                <a14:useLocalDpi xmlns="" xmlns:a14="http://schemas.microsoft.com/office/drawing/2010/main" val="0"/>
              </a:ext>
            </a:extLst>
          </a:blip>
          <a:srcRect/>
          <a:stretch>
            <a:fillRect/>
          </a:stretch>
        </p:blipFill>
        <p:spPr>
          <a:xfrm>
            <a:off x="406025" y="1473378"/>
            <a:ext cx="4470266" cy="4470266"/>
          </a:xfrm>
          <a:custGeom>
            <a:avLst/>
            <a:gdLst>
              <a:gd name="connsiteX0" fmla="*/ 2025472 w 4470266"/>
              <a:gd name="connsiteY0" fmla="*/ 0 h 4459677"/>
              <a:gd name="connsiteX1" fmla="*/ 2444795 w 4470266"/>
              <a:gd name="connsiteY1" fmla="*/ 0 h 4459677"/>
              <a:gd name="connsiteX2" fmla="*/ 2463663 w 4470266"/>
              <a:gd name="connsiteY2" fmla="*/ 953 h 4459677"/>
              <a:gd name="connsiteX3" fmla="*/ 4470266 w 4470266"/>
              <a:gd name="connsiteY3" fmla="*/ 2224546 h 4459677"/>
              <a:gd name="connsiteX4" fmla="*/ 2463663 w 4470266"/>
              <a:gd name="connsiteY4" fmla="*/ 4448139 h 4459677"/>
              <a:gd name="connsiteX5" fmla="*/ 2235173 w 4470266"/>
              <a:gd name="connsiteY5" fmla="*/ 4459677 h 4459677"/>
              <a:gd name="connsiteX6" fmla="*/ 2235094 w 4470266"/>
              <a:gd name="connsiteY6" fmla="*/ 4459677 h 4459677"/>
              <a:gd name="connsiteX7" fmla="*/ 2006604 w 4470266"/>
              <a:gd name="connsiteY7" fmla="*/ 4448139 h 4459677"/>
              <a:gd name="connsiteX8" fmla="*/ 0 w 4470266"/>
              <a:gd name="connsiteY8" fmla="*/ 2224546 h 4459677"/>
              <a:gd name="connsiteX9" fmla="*/ 2006604 w 4470266"/>
              <a:gd name="connsiteY9" fmla="*/ 953 h 4459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70266" h="4459677">
                <a:moveTo>
                  <a:pt x="2025472" y="0"/>
                </a:moveTo>
                <a:lnTo>
                  <a:pt x="2444795" y="0"/>
                </a:lnTo>
                <a:lnTo>
                  <a:pt x="2463663" y="953"/>
                </a:lnTo>
                <a:cubicBezTo>
                  <a:pt x="3590742" y="115414"/>
                  <a:pt x="4470266" y="1067268"/>
                  <a:pt x="4470266" y="2224546"/>
                </a:cubicBezTo>
                <a:cubicBezTo>
                  <a:pt x="4470266" y="3381824"/>
                  <a:pt x="3590742" y="4333678"/>
                  <a:pt x="2463663" y="4448139"/>
                </a:cubicBezTo>
                <a:lnTo>
                  <a:pt x="2235173" y="4459677"/>
                </a:lnTo>
                <a:lnTo>
                  <a:pt x="2235094" y="4459677"/>
                </a:lnTo>
                <a:lnTo>
                  <a:pt x="2006604" y="4448139"/>
                </a:lnTo>
                <a:cubicBezTo>
                  <a:pt x="879524" y="4333678"/>
                  <a:pt x="0" y="3381824"/>
                  <a:pt x="0" y="2224546"/>
                </a:cubicBezTo>
                <a:cubicBezTo>
                  <a:pt x="0" y="1067268"/>
                  <a:pt x="879524" y="115414"/>
                  <a:pt x="2006604" y="953"/>
                </a:cubicBezTo>
                <a:close/>
              </a:path>
            </a:pathLst>
          </a:custGeom>
        </p:spPr>
      </p:pic>
      <p:sp>
        <p:nvSpPr>
          <p:cNvPr id="13" name="椭圆 12"/>
          <p:cNvSpPr/>
          <p:nvPr userDrawn="1"/>
        </p:nvSpPr>
        <p:spPr>
          <a:xfrm>
            <a:off x="406025" y="1464472"/>
            <a:ext cx="4470266" cy="4470266"/>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标题 1"/>
          <p:cNvSpPr>
            <a:spLocks noGrp="1"/>
          </p:cNvSpPr>
          <p:nvPr>
            <p:ph type="title"/>
          </p:nvPr>
        </p:nvSpPr>
        <p:spPr>
          <a:xfrm>
            <a:off x="5132246" y="2864881"/>
            <a:ext cx="721327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t>单击此处编辑母版标题样式</a:t>
            </a:r>
          </a:p>
        </p:txBody>
      </p:sp>
      <p:pic>
        <p:nvPicPr>
          <p:cNvPr id="17" name="Picture 2" descr="广东石油化工学院"/>
          <p:cNvPicPr>
            <a:picLocks noChangeAspect="1" noChangeArrowheads="1"/>
          </p:cNvPicPr>
          <p:nvPr userDrawn="1"/>
        </p:nvPicPr>
        <p:blipFill rotWithShape="1">
          <a:blip r:embed="rId4" cstate="print">
            <a:alphaModFix amt="50000"/>
            <a:clrChange>
              <a:clrFrom>
                <a:srgbClr val="FFFFFF"/>
              </a:clrFrom>
              <a:clrTo>
                <a:srgbClr val="FFFFFF">
                  <a:alpha val="0"/>
                </a:srgbClr>
              </a:clrTo>
            </a:clrChange>
            <a:extLst>
              <a:ext uri="{28A0092B-C50C-407E-A947-70E740481C1C}">
                <a14:useLocalDpi xmlns="" xmlns:a14="http://schemas.microsoft.com/office/drawing/2010/main" val="0"/>
              </a:ext>
            </a:extLst>
          </a:blip>
          <a:srcRect l="24589" t="13775" r="26846" b="13201"/>
          <a:stretch>
            <a:fillRect/>
          </a:stretch>
        </p:blipFill>
        <p:spPr bwMode="auto">
          <a:xfrm>
            <a:off x="11545817" y="16342"/>
            <a:ext cx="634857" cy="636396"/>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cxnSp>
        <p:nvCxnSpPr>
          <p:cNvPr id="8" name="直线连接符 11"/>
          <p:cNvCxnSpPr/>
          <p:nvPr userDrawn="1"/>
        </p:nvCxnSpPr>
        <p:spPr>
          <a:xfrm>
            <a:off x="0" y="667469"/>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userDrawn="1"/>
        </p:nvSpPr>
        <p:spPr>
          <a:xfrm>
            <a:off x="276679" y="276679"/>
            <a:ext cx="248040" cy="248040"/>
          </a:xfrm>
          <a:prstGeom prst="rect">
            <a:avLst/>
          </a:prstGeom>
          <a:solidFill>
            <a:schemeClr val="accent2">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600">
              <a:solidFill>
                <a:schemeClr val="bg1"/>
              </a:solidFill>
              <a:latin typeface="+mj-ea"/>
              <a:ea typeface="+mj-ea"/>
            </a:endParaRPr>
          </a:p>
        </p:txBody>
      </p:sp>
      <p:sp>
        <p:nvSpPr>
          <p:cNvPr id="11" name="矩形 10"/>
          <p:cNvSpPr/>
          <p:nvPr userDrawn="1"/>
        </p:nvSpPr>
        <p:spPr>
          <a:xfrm>
            <a:off x="0" y="0"/>
            <a:ext cx="393701" cy="3937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600">
              <a:solidFill>
                <a:schemeClr val="bg1"/>
              </a:solidFill>
              <a:latin typeface="+mj-ea"/>
              <a:ea typeface="+mj-ea"/>
            </a:endParaRPr>
          </a:p>
        </p:txBody>
      </p:sp>
      <p:cxnSp>
        <p:nvCxnSpPr>
          <p:cNvPr id="12" name="直线连接符 6"/>
          <p:cNvCxnSpPr/>
          <p:nvPr userDrawn="1"/>
        </p:nvCxnSpPr>
        <p:spPr>
          <a:xfrm>
            <a:off x="0" y="6814457"/>
            <a:ext cx="12192000" cy="0"/>
          </a:xfrm>
          <a:prstGeom prst="line">
            <a:avLst/>
          </a:prstGeom>
          <a:ln w="101600" cmpd="thinThick">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灯片编号占位符 5"/>
          <p:cNvSpPr txBox="1"/>
          <p:nvPr userDrawn="1"/>
        </p:nvSpPr>
        <p:spPr>
          <a:xfrm>
            <a:off x="11508581" y="6602431"/>
            <a:ext cx="683418" cy="261859"/>
          </a:xfrm>
          <a:prstGeom prst="rect">
            <a:avLst/>
          </a:prstGeom>
          <a:solidFill>
            <a:schemeClr val="accent2">
              <a:lumMod val="60000"/>
              <a:lumOff val="40000"/>
            </a:schemeClr>
          </a:solidFill>
          <a:ln w="25400" cap="flat" cmpd="sng" algn="ctr">
            <a:noFill/>
            <a:prstDash val="solid"/>
          </a:ln>
        </p:spPr>
        <p:style>
          <a:lnRef idx="2">
            <a:schemeClr val="accent1">
              <a:shade val="50000"/>
            </a:schemeClr>
          </a:lnRef>
          <a:fillRef idx="1">
            <a:schemeClr val="accent1"/>
          </a:fillRef>
          <a:effectRef idx="0">
            <a:schemeClr val="accent1"/>
          </a:effectRef>
          <a:fontRef idx="none"/>
        </p:style>
        <p:txBody>
          <a:bodyPr vert="horz" lIns="0" tIns="45720" rIns="0" bIns="45720" rtlCol="0" anchor="ctr"/>
          <a:lstStyle>
            <a:defPPr>
              <a:defRPr lang="zh-CN"/>
            </a:defPPr>
            <a:lvl1pPr marL="0" algn="ctr" defTabSz="914400" rtl="0" eaLnBrk="1" latinLnBrk="0" hangingPunct="1">
              <a:defRPr sz="1400" b="1" kern="1200">
                <a:solidFill>
                  <a:schemeClr val="bg1"/>
                </a:solidFill>
                <a:latin typeface="微软雅黑" panose="020B0503020204020204" charset="-122"/>
                <a:ea typeface="微软雅黑" panose="020B050302020402020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8B1CCC-5B4E-41DC-9FD8-30B8F0069F97}" type="slidenum">
              <a:rPr lang="zh-CN" altLang="en-US" sz="1400" smtClean="0"/>
              <a:pPr/>
              <a:t>‹#›</a:t>
            </a:fld>
            <a:endParaRPr lang="zh-CN" altLang="en-US" sz="1400" dirty="0"/>
          </a:p>
        </p:txBody>
      </p:sp>
      <p:sp>
        <p:nvSpPr>
          <p:cNvPr id="14" name="日期占位符 3"/>
          <p:cNvSpPr>
            <a:spLocks noGrp="1"/>
          </p:cNvSpPr>
          <p:nvPr>
            <p:ph type="dt" sz="half" idx="10"/>
          </p:nvPr>
        </p:nvSpPr>
        <p:spPr>
          <a:xfrm>
            <a:off x="0" y="6419869"/>
            <a:ext cx="1169194" cy="365125"/>
          </a:xfrm>
          <a:prstGeom prst="rect">
            <a:avLst/>
          </a:prstGeom>
        </p:spPr>
        <p:txBody>
          <a:bodyPr/>
          <a:lstStyle>
            <a:lvl1pPr algn="ctr">
              <a:defRPr>
                <a:solidFill>
                  <a:schemeClr val="accent1"/>
                </a:solidFill>
              </a:defRPr>
            </a:lvl1pPr>
          </a:lstStyle>
          <a:p>
            <a:fld id="{427B852C-D69C-4447-A656-272F5CAA5127}" type="datetimeFigureOut">
              <a:rPr lang="zh-CN" altLang="en-US" smtClean="0"/>
              <a:pPr/>
              <a:t>2025/4/25</a:t>
            </a:fld>
            <a:endParaRPr lang="zh-CN" altLang="en-US" dirty="0"/>
          </a:p>
        </p:txBody>
      </p:sp>
      <p:sp>
        <p:nvSpPr>
          <p:cNvPr id="16" name="标题 1"/>
          <p:cNvSpPr>
            <a:spLocks noGrp="1"/>
          </p:cNvSpPr>
          <p:nvPr>
            <p:ph type="title"/>
          </p:nvPr>
        </p:nvSpPr>
        <p:spPr>
          <a:xfrm>
            <a:off x="749135" y="43542"/>
            <a:ext cx="8775438" cy="599705"/>
          </a:xfrm>
          <a:prstGeom prst="rect">
            <a:avLst/>
          </a:prstGeom>
        </p:spPr>
        <p:txBody>
          <a:bodyPr vert="horz" lIns="91440" tIns="45720" rIns="91440" bIns="45720" rtlCol="0" anchor="ctr">
            <a:normAutofit/>
          </a:bodyPr>
          <a:lstStyle>
            <a:lvl1pPr marL="0" algn="l" defTabSz="914400" rtl="0" eaLnBrk="1" latinLnBrk="0" hangingPunct="1">
              <a:lnSpc>
                <a:spcPct val="100000"/>
              </a:lnSpc>
              <a:spcBef>
                <a:spcPct val="0"/>
              </a:spcBef>
              <a:buNone/>
              <a:defRPr lang="zh-CN" altLang="en-US" sz="3600" kern="1200" dirty="0">
                <a:solidFill>
                  <a:schemeClr val="accent1"/>
                </a:solidFill>
                <a:latin typeface="+mj-lt"/>
                <a:ea typeface="+mj-ea"/>
                <a:cs typeface="+mj-cs"/>
              </a:defRPr>
            </a:lvl1pPr>
          </a:lstStyle>
          <a:p>
            <a:r>
              <a:rPr lang="zh-CN" altLang="en-US" dirty="0"/>
              <a:t>单击此处编辑母版标题样式</a:t>
            </a:r>
          </a:p>
        </p:txBody>
      </p:sp>
      <p:pic>
        <p:nvPicPr>
          <p:cNvPr id="17" name="Picture 2" descr="广东石油化工学院"/>
          <p:cNvPicPr>
            <a:picLocks noChangeAspect="1" noChangeArrowheads="1"/>
          </p:cNvPicPr>
          <p:nvPr userDrawn="1"/>
        </p:nvPicPr>
        <p:blipFill rotWithShape="1">
          <a:blip r:embed="rId2" cstate="print">
            <a:alphaModFix amt="50000"/>
            <a:clrChange>
              <a:clrFrom>
                <a:srgbClr val="FFFFFF"/>
              </a:clrFrom>
              <a:clrTo>
                <a:srgbClr val="FFFFFF">
                  <a:alpha val="0"/>
                </a:srgbClr>
              </a:clrTo>
            </a:clrChange>
            <a:extLst>
              <a:ext uri="{28A0092B-C50C-407E-A947-70E740481C1C}">
                <a14:useLocalDpi xmlns="" xmlns:a14="http://schemas.microsoft.com/office/drawing/2010/main" val="0"/>
              </a:ext>
            </a:extLst>
          </a:blip>
          <a:srcRect l="24589" t="13775" r="26846" b="13201"/>
          <a:stretch>
            <a:fillRect/>
          </a:stretch>
        </p:blipFill>
        <p:spPr bwMode="auto">
          <a:xfrm>
            <a:off x="11545817" y="16342"/>
            <a:ext cx="634857" cy="636396"/>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extLst>
    <p:ext uri="{DCECCB84-F9BA-43D5-87BE-67443E8EF086}">
      <p15:sldGuideLst xmlns=""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object 4"/>
          <p:cNvPicPr/>
          <p:nvPr userDrawn="1"/>
        </p:nvPicPr>
        <p:blipFill>
          <a:blip r:embed="rId2" cstate="print">
            <a:extLst>
              <a:ext uri="{BEBA8EAE-BF5A-486C-A8C5-ECC9F3942E4B}">
                <a14:imgProps xmlns="" xmlns:a14="http://schemas.microsoft.com/office/drawing/2010/main">
                  <a14:imgLayer r:embed="rId3">
                    <a14:imgEffect>
                      <a14:artisticPhotocopy detail="2"/>
                    </a14:imgEffect>
                    <a14:imgEffect>
                      <a14:sharpenSoften amount="-99000"/>
                    </a14:imgEffect>
                  </a14:imgLayer>
                </a14:imgProps>
              </a:ext>
            </a:extLst>
          </a:blip>
          <a:stretch>
            <a:fillRect/>
          </a:stretch>
        </p:blipFill>
        <p:spPr>
          <a:xfrm>
            <a:off x="0" y="8473"/>
            <a:ext cx="12192000" cy="6858000"/>
          </a:xfrm>
          <a:prstGeom prst="rect">
            <a:avLst/>
          </a:prstGeom>
        </p:spPr>
      </p:pic>
      <p:grpSp>
        <p:nvGrpSpPr>
          <p:cNvPr id="6" name="组合 5"/>
          <p:cNvGrpSpPr/>
          <p:nvPr userDrawn="1"/>
        </p:nvGrpSpPr>
        <p:grpSpPr>
          <a:xfrm>
            <a:off x="1893835" y="1413748"/>
            <a:ext cx="8590598" cy="4030504"/>
            <a:chOff x="276701" y="1331119"/>
            <a:chExt cx="8590598" cy="4030504"/>
          </a:xfrm>
          <a:solidFill>
            <a:schemeClr val="bg1"/>
          </a:solidFill>
        </p:grpSpPr>
        <p:sp>
          <p:nvSpPr>
            <p:cNvPr id="7" name="矩形 6"/>
            <p:cNvSpPr/>
            <p:nvPr/>
          </p:nvSpPr>
          <p:spPr>
            <a:xfrm>
              <a:off x="276701" y="1331119"/>
              <a:ext cx="8590598" cy="4030504"/>
            </a:xfrm>
            <a:prstGeom prst="rect">
              <a:avLst/>
            </a:prstGeom>
            <a:grp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文本框 7"/>
            <p:cNvSpPr txBox="1"/>
            <p:nvPr/>
          </p:nvSpPr>
          <p:spPr>
            <a:xfrm>
              <a:off x="1453039" y="2510314"/>
              <a:ext cx="6236494" cy="1107996"/>
            </a:xfrm>
            <a:prstGeom prst="rect">
              <a:avLst/>
            </a:prstGeom>
            <a:grpFill/>
            <a:effectLst/>
          </p:spPr>
          <p:txBody>
            <a:bodyPr wrap="square" rtlCol="0">
              <a:spAutoFit/>
            </a:bodyPr>
            <a:lstStyle/>
            <a:p>
              <a:pPr algn="ctr"/>
              <a:r>
                <a:rPr lang="en-US" altLang="zh-CN" sz="6600" b="1" dirty="0">
                  <a:solidFill>
                    <a:schemeClr val="tx1">
                      <a:lumMod val="75000"/>
                      <a:lumOff val="25000"/>
                    </a:schemeClr>
                  </a:solidFill>
                  <a:cs typeface="+mn-ea"/>
                  <a:sym typeface="+mn-lt"/>
                </a:rPr>
                <a:t>THANK YOU</a:t>
              </a:r>
            </a:p>
          </p:txBody>
        </p:sp>
        <p:cxnSp>
          <p:nvCxnSpPr>
            <p:cNvPr id="9" name="直接连接符 8"/>
            <p:cNvCxnSpPr/>
            <p:nvPr/>
          </p:nvCxnSpPr>
          <p:spPr>
            <a:xfrm>
              <a:off x="276702" y="3052286"/>
              <a:ext cx="1273016" cy="0"/>
            </a:xfrm>
            <a:prstGeom prst="line">
              <a:avLst/>
            </a:prstGeom>
            <a:grpFill/>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7594283" y="3052286"/>
              <a:ext cx="1273016" cy="0"/>
            </a:xfrm>
            <a:prstGeom prst="line">
              <a:avLst/>
            </a:prstGeom>
            <a:grpFill/>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4542949" y="1331119"/>
              <a:ext cx="57150" cy="3333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3" name="Picture 2" descr="广东石油化工学院"/>
          <p:cNvPicPr>
            <a:picLocks noChangeAspect="1" noChangeArrowheads="1"/>
          </p:cNvPicPr>
          <p:nvPr userDrawn="1"/>
        </p:nvPicPr>
        <p:blipFill rotWithShape="1">
          <a:blip r:embed="rId4" cstate="print">
            <a:alphaModFix amt="50000"/>
            <a:clrChange>
              <a:clrFrom>
                <a:srgbClr val="FFFFFF"/>
              </a:clrFrom>
              <a:clrTo>
                <a:srgbClr val="FFFFFF">
                  <a:alpha val="0"/>
                </a:srgbClr>
              </a:clrTo>
            </a:clrChange>
            <a:extLst>
              <a:ext uri="{28A0092B-C50C-407E-A947-70E740481C1C}">
                <a14:useLocalDpi xmlns="" xmlns:a14="http://schemas.microsoft.com/office/drawing/2010/main" val="0"/>
              </a:ext>
            </a:extLst>
          </a:blip>
          <a:srcRect l="24589" t="13775" r="26846" b="13201"/>
          <a:stretch>
            <a:fillRect/>
          </a:stretch>
        </p:blipFill>
        <p:spPr bwMode="auto">
          <a:xfrm>
            <a:off x="5469615" y="1474261"/>
            <a:ext cx="1252769" cy="1255806"/>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a:xfrm>
            <a:off x="609600" y="1600203"/>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 xmlns:p14="http://schemas.microsoft.com/office/powerpoint/2010/main" val="261367729"/>
      </p:ext>
    </p:extLst>
  </p:cSld>
  <p:clrMapOvr>
    <a:masterClrMapping/>
  </p:clrMapOvr>
  <p:extLst>
    <p:ext uri="{DCECCB84-F9BA-43D5-87BE-67443E8EF086}">
      <p15:sldGuideLst xmlns=""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slideLayout" Target="../slideLayouts/slideLayout2.xml"/><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 Type="http://schemas.openxmlformats.org/officeDocument/2006/relationships/tags" Target="../tags/tag5.xml"/><Relationship Id="rId16" Type="http://schemas.openxmlformats.org/officeDocument/2006/relationships/tags" Target="../tags/tag19.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tags" Target="../tags/tag18.xml"/><Relationship Id="rId10" Type="http://schemas.openxmlformats.org/officeDocument/2006/relationships/tags" Target="../tags/tag13.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2.xml"/><Relationship Id="rId1" Type="http://schemas.openxmlformats.org/officeDocument/2006/relationships/tags" Target="../tags/tag21.xml"/></Relationships>
</file>

<file path=ppt/slides/_rels/slide4.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notesSlide" Target="../notesSlides/notesSlide1.xml"/><Relationship Id="rId5" Type="http://schemas.openxmlformats.org/officeDocument/2006/relationships/slideLayout" Target="../slideLayouts/slideLayout4.xml"/><Relationship Id="rId4" Type="http://schemas.openxmlformats.org/officeDocument/2006/relationships/tags" Target="../tags/tag26.xml"/></Relationships>
</file>

<file path=ppt/slides/_rels/slide5.xml.rels><?xml version="1.0" encoding="UTF-8" standalone="yes"?>
<Relationships xmlns="http://schemas.openxmlformats.org/package/2006/relationships"><Relationship Id="rId8" Type="http://schemas.openxmlformats.org/officeDocument/2006/relationships/tags" Target="../tags/tag34.xml"/><Relationship Id="rId13" Type="http://schemas.openxmlformats.org/officeDocument/2006/relationships/image" Target="../media/image12.png"/><Relationship Id="rId3" Type="http://schemas.openxmlformats.org/officeDocument/2006/relationships/tags" Target="../tags/tag29.xml"/><Relationship Id="rId7" Type="http://schemas.openxmlformats.org/officeDocument/2006/relationships/tags" Target="../tags/tag33.xml"/><Relationship Id="rId12" Type="http://schemas.openxmlformats.org/officeDocument/2006/relationships/notesSlide" Target="../notesSlides/notesSlide2.xml"/><Relationship Id="rId2" Type="http://schemas.openxmlformats.org/officeDocument/2006/relationships/tags" Target="../tags/tag28.xml"/><Relationship Id="rId16" Type="http://schemas.openxmlformats.org/officeDocument/2006/relationships/image" Target="../media/image15.png"/><Relationship Id="rId1" Type="http://schemas.openxmlformats.org/officeDocument/2006/relationships/tags" Target="../tags/tag27.xml"/><Relationship Id="rId6" Type="http://schemas.openxmlformats.org/officeDocument/2006/relationships/tags" Target="../tags/tag32.xml"/><Relationship Id="rId11" Type="http://schemas.openxmlformats.org/officeDocument/2006/relationships/slideLayout" Target="../slideLayouts/slideLayout4.xml"/><Relationship Id="rId5" Type="http://schemas.openxmlformats.org/officeDocument/2006/relationships/tags" Target="../tags/tag31.xml"/><Relationship Id="rId15" Type="http://schemas.openxmlformats.org/officeDocument/2006/relationships/image" Target="../media/image14.png"/><Relationship Id="rId10" Type="http://schemas.openxmlformats.org/officeDocument/2006/relationships/tags" Target="../tags/tag36.xml"/><Relationship Id="rId4" Type="http://schemas.openxmlformats.org/officeDocument/2006/relationships/tags" Target="../tags/tag30.xml"/><Relationship Id="rId9" Type="http://schemas.openxmlformats.org/officeDocument/2006/relationships/tags" Target="../tags/tag35.xml"/><Relationship Id="rId1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tags" Target="../tags/tag44.xml"/><Relationship Id="rId13" Type="http://schemas.openxmlformats.org/officeDocument/2006/relationships/tags" Target="../tags/tag49.xml"/><Relationship Id="rId18" Type="http://schemas.openxmlformats.org/officeDocument/2006/relationships/slideLayout" Target="../slideLayouts/slideLayout4.xml"/><Relationship Id="rId3" Type="http://schemas.openxmlformats.org/officeDocument/2006/relationships/tags" Target="../tags/tag39.xml"/><Relationship Id="rId21" Type="http://schemas.openxmlformats.org/officeDocument/2006/relationships/image" Target="../media/image17.png"/><Relationship Id="rId7" Type="http://schemas.openxmlformats.org/officeDocument/2006/relationships/tags" Target="../tags/tag43.xml"/><Relationship Id="rId12" Type="http://schemas.openxmlformats.org/officeDocument/2006/relationships/tags" Target="../tags/tag48.xml"/><Relationship Id="rId17" Type="http://schemas.openxmlformats.org/officeDocument/2006/relationships/tags" Target="../tags/tag53.xml"/><Relationship Id="rId2" Type="http://schemas.openxmlformats.org/officeDocument/2006/relationships/tags" Target="../tags/tag38.xml"/><Relationship Id="rId16" Type="http://schemas.openxmlformats.org/officeDocument/2006/relationships/tags" Target="../tags/tag52.xml"/><Relationship Id="rId20" Type="http://schemas.openxmlformats.org/officeDocument/2006/relationships/image" Target="../media/image16.png"/><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tags" Target="../tags/tag47.xml"/><Relationship Id="rId5" Type="http://schemas.openxmlformats.org/officeDocument/2006/relationships/tags" Target="../tags/tag41.xml"/><Relationship Id="rId15" Type="http://schemas.openxmlformats.org/officeDocument/2006/relationships/tags" Target="../tags/tag51.xml"/><Relationship Id="rId10" Type="http://schemas.openxmlformats.org/officeDocument/2006/relationships/tags" Target="../tags/tag46.xml"/><Relationship Id="rId19" Type="http://schemas.openxmlformats.org/officeDocument/2006/relationships/notesSlide" Target="../notesSlides/notesSlide3.xml"/><Relationship Id="rId4" Type="http://schemas.openxmlformats.org/officeDocument/2006/relationships/tags" Target="../tags/tag40.xml"/><Relationship Id="rId9" Type="http://schemas.openxmlformats.org/officeDocument/2006/relationships/tags" Target="../tags/tag45.xml"/><Relationship Id="rId14" Type="http://schemas.openxmlformats.org/officeDocument/2006/relationships/tags" Target="../tags/tag50.xml"/></Relationships>
</file>

<file path=ppt/slides/_rels/slide7.xml.rels><?xml version="1.0" encoding="UTF-8" standalone="yes"?>
<Relationships xmlns="http://schemas.openxmlformats.org/package/2006/relationships"><Relationship Id="rId8" Type="http://schemas.openxmlformats.org/officeDocument/2006/relationships/tags" Target="../tags/tag61.xml"/><Relationship Id="rId13" Type="http://schemas.openxmlformats.org/officeDocument/2006/relationships/tags" Target="../tags/tag66.xml"/><Relationship Id="rId18" Type="http://schemas.openxmlformats.org/officeDocument/2006/relationships/tags" Target="../tags/tag71.xml"/><Relationship Id="rId3" Type="http://schemas.openxmlformats.org/officeDocument/2006/relationships/tags" Target="../tags/tag56.xml"/><Relationship Id="rId21" Type="http://schemas.openxmlformats.org/officeDocument/2006/relationships/image" Target="../media/image18.jpeg"/><Relationship Id="rId7" Type="http://schemas.openxmlformats.org/officeDocument/2006/relationships/tags" Target="../tags/tag60.xml"/><Relationship Id="rId12" Type="http://schemas.openxmlformats.org/officeDocument/2006/relationships/tags" Target="../tags/tag65.xml"/><Relationship Id="rId17" Type="http://schemas.openxmlformats.org/officeDocument/2006/relationships/tags" Target="../tags/tag70.xml"/><Relationship Id="rId2" Type="http://schemas.openxmlformats.org/officeDocument/2006/relationships/tags" Target="../tags/tag55.xml"/><Relationship Id="rId16" Type="http://schemas.openxmlformats.org/officeDocument/2006/relationships/tags" Target="../tags/tag69.xml"/><Relationship Id="rId20" Type="http://schemas.openxmlformats.org/officeDocument/2006/relationships/notesSlide" Target="../notesSlides/notesSlide4.xml"/><Relationship Id="rId1" Type="http://schemas.openxmlformats.org/officeDocument/2006/relationships/tags" Target="../tags/tag54.xml"/><Relationship Id="rId6" Type="http://schemas.openxmlformats.org/officeDocument/2006/relationships/tags" Target="../tags/tag59.xml"/><Relationship Id="rId11" Type="http://schemas.openxmlformats.org/officeDocument/2006/relationships/tags" Target="../tags/tag64.xml"/><Relationship Id="rId24" Type="http://schemas.openxmlformats.org/officeDocument/2006/relationships/image" Target="../media/image21.jpeg"/><Relationship Id="rId5" Type="http://schemas.openxmlformats.org/officeDocument/2006/relationships/tags" Target="../tags/tag58.xml"/><Relationship Id="rId15" Type="http://schemas.openxmlformats.org/officeDocument/2006/relationships/tags" Target="../tags/tag68.xml"/><Relationship Id="rId23" Type="http://schemas.openxmlformats.org/officeDocument/2006/relationships/image" Target="../media/image20.jpeg"/><Relationship Id="rId10" Type="http://schemas.openxmlformats.org/officeDocument/2006/relationships/tags" Target="../tags/tag63.xml"/><Relationship Id="rId19" Type="http://schemas.openxmlformats.org/officeDocument/2006/relationships/slideLayout" Target="../slideLayouts/slideLayout4.xml"/><Relationship Id="rId4" Type="http://schemas.openxmlformats.org/officeDocument/2006/relationships/tags" Target="../tags/tag57.xml"/><Relationship Id="rId9" Type="http://schemas.openxmlformats.org/officeDocument/2006/relationships/tags" Target="../tags/tag62.xml"/><Relationship Id="rId14" Type="http://schemas.openxmlformats.org/officeDocument/2006/relationships/tags" Target="../tags/tag67.xml"/><Relationship Id="rId22" Type="http://schemas.openxmlformats.org/officeDocument/2006/relationships/image" Target="../media/image19.jpeg"/></Relationships>
</file>

<file path=ppt/slides/_rels/slide8.xml.rels><?xml version="1.0" encoding="UTF-8" standalone="yes"?>
<Relationships xmlns="http://schemas.openxmlformats.org/package/2006/relationships"><Relationship Id="rId8" Type="http://schemas.openxmlformats.org/officeDocument/2006/relationships/tags" Target="../tags/tag79.xml"/><Relationship Id="rId13" Type="http://schemas.openxmlformats.org/officeDocument/2006/relationships/image" Target="../media/image22.png"/><Relationship Id="rId3" Type="http://schemas.openxmlformats.org/officeDocument/2006/relationships/tags" Target="../tags/tag74.xml"/><Relationship Id="rId7" Type="http://schemas.openxmlformats.org/officeDocument/2006/relationships/tags" Target="../tags/tag78.xml"/><Relationship Id="rId12" Type="http://schemas.openxmlformats.org/officeDocument/2006/relationships/notesSlide" Target="../notesSlides/notesSlide5.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11" Type="http://schemas.openxmlformats.org/officeDocument/2006/relationships/slideLayout" Target="../slideLayouts/slideLayout4.xml"/><Relationship Id="rId5" Type="http://schemas.openxmlformats.org/officeDocument/2006/relationships/tags" Target="../tags/tag76.xml"/><Relationship Id="rId10" Type="http://schemas.openxmlformats.org/officeDocument/2006/relationships/tags" Target="../tags/tag81.xml"/><Relationship Id="rId4" Type="http://schemas.openxmlformats.org/officeDocument/2006/relationships/tags" Target="../tags/tag75.xml"/><Relationship Id="rId9" Type="http://schemas.openxmlformats.org/officeDocument/2006/relationships/tags" Target="../tags/tag80.xml"/></Relationships>
</file>

<file path=ppt/slides/_rels/slide9.xml.rels><?xml version="1.0" encoding="UTF-8" standalone="yes"?>
<Relationships xmlns="http://schemas.openxmlformats.org/package/2006/relationships"><Relationship Id="rId8" Type="http://schemas.openxmlformats.org/officeDocument/2006/relationships/tags" Target="../tags/tag89.xml"/><Relationship Id="rId13" Type="http://schemas.openxmlformats.org/officeDocument/2006/relationships/image" Target="../media/image24.jpeg"/><Relationship Id="rId3" Type="http://schemas.openxmlformats.org/officeDocument/2006/relationships/tags" Target="../tags/tag84.xml"/><Relationship Id="rId7" Type="http://schemas.openxmlformats.org/officeDocument/2006/relationships/tags" Target="../tags/tag88.xml"/><Relationship Id="rId12" Type="http://schemas.openxmlformats.org/officeDocument/2006/relationships/image" Target="../media/image23.jpeg"/><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11" Type="http://schemas.openxmlformats.org/officeDocument/2006/relationships/slideLayout" Target="../slideLayouts/slideLayout4.xml"/><Relationship Id="rId5" Type="http://schemas.openxmlformats.org/officeDocument/2006/relationships/tags" Target="../tags/tag86.xml"/><Relationship Id="rId10" Type="http://schemas.openxmlformats.org/officeDocument/2006/relationships/tags" Target="../tags/tag91.xml"/><Relationship Id="rId4" Type="http://schemas.openxmlformats.org/officeDocument/2006/relationships/tags" Target="../tags/tag85.xml"/><Relationship Id="rId9" Type="http://schemas.openxmlformats.org/officeDocument/2006/relationships/tags" Target="../tags/tag90.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95.xml"/><Relationship Id="rId1" Type="http://schemas.openxmlformats.org/officeDocument/2006/relationships/tags" Target="../tags/tag94.xml"/></Relationships>
</file>

<file path=ppt/slides/_rels/slide12.xml.rels><?xml version="1.0" encoding="UTF-8" standalone="yes"?>
<Relationships xmlns="http://schemas.openxmlformats.org/package/2006/relationships"><Relationship Id="rId8" Type="http://schemas.openxmlformats.org/officeDocument/2006/relationships/tags" Target="../tags/tag103.xml"/><Relationship Id="rId13" Type="http://schemas.openxmlformats.org/officeDocument/2006/relationships/tags" Target="../tags/tag108.xml"/><Relationship Id="rId18" Type="http://schemas.openxmlformats.org/officeDocument/2006/relationships/tags" Target="../tags/tag113.xml"/><Relationship Id="rId26" Type="http://schemas.openxmlformats.org/officeDocument/2006/relationships/image" Target="../media/image30.jpeg"/><Relationship Id="rId3" Type="http://schemas.openxmlformats.org/officeDocument/2006/relationships/tags" Target="../tags/tag98.xml"/><Relationship Id="rId21" Type="http://schemas.openxmlformats.org/officeDocument/2006/relationships/tags" Target="../tags/tag116.xml"/><Relationship Id="rId7" Type="http://schemas.openxmlformats.org/officeDocument/2006/relationships/tags" Target="../tags/tag102.xml"/><Relationship Id="rId12" Type="http://schemas.openxmlformats.org/officeDocument/2006/relationships/tags" Target="../tags/tag107.xml"/><Relationship Id="rId17" Type="http://schemas.openxmlformats.org/officeDocument/2006/relationships/tags" Target="../tags/tag112.xml"/><Relationship Id="rId25" Type="http://schemas.openxmlformats.org/officeDocument/2006/relationships/image" Target="../media/image29.jpeg"/><Relationship Id="rId2" Type="http://schemas.openxmlformats.org/officeDocument/2006/relationships/tags" Target="../tags/tag97.xml"/><Relationship Id="rId16" Type="http://schemas.openxmlformats.org/officeDocument/2006/relationships/tags" Target="../tags/tag111.xml"/><Relationship Id="rId20" Type="http://schemas.openxmlformats.org/officeDocument/2006/relationships/tags" Target="../tags/tag115.xml"/><Relationship Id="rId1" Type="http://schemas.openxmlformats.org/officeDocument/2006/relationships/tags" Target="../tags/tag96.xml"/><Relationship Id="rId6" Type="http://schemas.openxmlformats.org/officeDocument/2006/relationships/tags" Target="../tags/tag101.xml"/><Relationship Id="rId11" Type="http://schemas.openxmlformats.org/officeDocument/2006/relationships/tags" Target="../tags/tag106.xml"/><Relationship Id="rId24" Type="http://schemas.openxmlformats.org/officeDocument/2006/relationships/image" Target="../media/image28.jpeg"/><Relationship Id="rId5" Type="http://schemas.openxmlformats.org/officeDocument/2006/relationships/tags" Target="../tags/tag100.xml"/><Relationship Id="rId15" Type="http://schemas.openxmlformats.org/officeDocument/2006/relationships/tags" Target="../tags/tag110.xml"/><Relationship Id="rId23" Type="http://schemas.openxmlformats.org/officeDocument/2006/relationships/slideLayout" Target="../slideLayouts/slideLayout4.xml"/><Relationship Id="rId28" Type="http://schemas.openxmlformats.org/officeDocument/2006/relationships/image" Target="../media/image32.png"/><Relationship Id="rId10" Type="http://schemas.openxmlformats.org/officeDocument/2006/relationships/tags" Target="../tags/tag105.xml"/><Relationship Id="rId19" Type="http://schemas.openxmlformats.org/officeDocument/2006/relationships/tags" Target="../tags/tag114.xml"/><Relationship Id="rId4" Type="http://schemas.openxmlformats.org/officeDocument/2006/relationships/tags" Target="../tags/tag99.xml"/><Relationship Id="rId9" Type="http://schemas.openxmlformats.org/officeDocument/2006/relationships/tags" Target="../tags/tag104.xml"/><Relationship Id="rId14" Type="http://schemas.openxmlformats.org/officeDocument/2006/relationships/tags" Target="../tags/tag109.xml"/><Relationship Id="rId22" Type="http://schemas.openxmlformats.org/officeDocument/2006/relationships/tags" Target="../tags/tag117.xml"/><Relationship Id="rId27"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6.xml"/><Relationship Id="rId13" Type="http://schemas.openxmlformats.org/officeDocument/2006/relationships/oleObject" Target="../embeddings/oleObject3.bin"/><Relationship Id="rId3" Type="http://schemas.openxmlformats.org/officeDocument/2006/relationships/tags" Target="../tags/tag119.xml"/><Relationship Id="rId7" Type="http://schemas.openxmlformats.org/officeDocument/2006/relationships/slideLayout" Target="../slideLayouts/slideLayout4.xml"/><Relationship Id="rId12" Type="http://schemas.openxmlformats.org/officeDocument/2006/relationships/oleObject" Target="../embeddings/oleObject2.bin"/><Relationship Id="rId2" Type="http://schemas.openxmlformats.org/officeDocument/2006/relationships/tags" Target="../tags/tag118.xml"/><Relationship Id="rId1" Type="http://schemas.openxmlformats.org/officeDocument/2006/relationships/vmlDrawing" Target="../drawings/vmlDrawing1.vml"/><Relationship Id="rId6" Type="http://schemas.openxmlformats.org/officeDocument/2006/relationships/tags" Target="../tags/tag122.xml"/><Relationship Id="rId11" Type="http://schemas.openxmlformats.org/officeDocument/2006/relationships/image" Target="../media/image37.png"/><Relationship Id="rId5" Type="http://schemas.openxmlformats.org/officeDocument/2006/relationships/tags" Target="../tags/tag121.xml"/><Relationship Id="rId10" Type="http://schemas.openxmlformats.org/officeDocument/2006/relationships/oleObject" Target="../embeddings/oleObject1.bin"/><Relationship Id="rId4" Type="http://schemas.openxmlformats.org/officeDocument/2006/relationships/tags" Target="../tags/tag120.xml"/><Relationship Id="rId9" Type="http://schemas.openxmlformats.org/officeDocument/2006/relationships/image" Target="../media/image36.png"/></Relationships>
</file>

<file path=ppt/slides/_rels/slide1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tags" Target="../tags/tag124.xml"/><Relationship Id="rId7" Type="http://schemas.openxmlformats.org/officeDocument/2006/relationships/notesSlide" Target="../notesSlides/notesSlide7.xml"/><Relationship Id="rId2" Type="http://schemas.openxmlformats.org/officeDocument/2006/relationships/tags" Target="../tags/tag123.xml"/><Relationship Id="rId1" Type="http://schemas.openxmlformats.org/officeDocument/2006/relationships/vmlDrawing" Target="../drawings/vmlDrawing2.vml"/><Relationship Id="rId6" Type="http://schemas.openxmlformats.org/officeDocument/2006/relationships/slideLayout" Target="../slideLayouts/slideLayout4.xml"/><Relationship Id="rId11" Type="http://schemas.openxmlformats.org/officeDocument/2006/relationships/oleObject" Target="../embeddings/oleObject6.bin"/><Relationship Id="rId5" Type="http://schemas.openxmlformats.org/officeDocument/2006/relationships/tags" Target="../tags/tag126.xml"/><Relationship Id="rId10" Type="http://schemas.openxmlformats.org/officeDocument/2006/relationships/oleObject" Target="../embeddings/oleObject5.bin"/><Relationship Id="rId4" Type="http://schemas.openxmlformats.org/officeDocument/2006/relationships/tags" Target="../tags/tag125.xml"/><Relationship Id="rId9"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oleObject" Target="../embeddings/oleObject11.bin"/><Relationship Id="rId3" Type="http://schemas.openxmlformats.org/officeDocument/2006/relationships/tags" Target="../tags/tag128.xml"/><Relationship Id="rId7" Type="http://schemas.openxmlformats.org/officeDocument/2006/relationships/notesSlide" Target="../notesSlides/notesSlide8.xml"/><Relationship Id="rId12" Type="http://schemas.openxmlformats.org/officeDocument/2006/relationships/oleObject" Target="../embeddings/oleObject10.bin"/><Relationship Id="rId2" Type="http://schemas.openxmlformats.org/officeDocument/2006/relationships/tags" Target="../tags/tag127.xml"/><Relationship Id="rId1" Type="http://schemas.openxmlformats.org/officeDocument/2006/relationships/vmlDrawing" Target="../drawings/vmlDrawing3.vml"/><Relationship Id="rId6" Type="http://schemas.openxmlformats.org/officeDocument/2006/relationships/slideLayout" Target="../slideLayouts/slideLayout4.xml"/><Relationship Id="rId11" Type="http://schemas.openxmlformats.org/officeDocument/2006/relationships/oleObject" Target="../embeddings/oleObject9.bin"/><Relationship Id="rId5" Type="http://schemas.openxmlformats.org/officeDocument/2006/relationships/tags" Target="../tags/tag130.xml"/><Relationship Id="rId10" Type="http://schemas.openxmlformats.org/officeDocument/2006/relationships/oleObject" Target="../embeddings/oleObject8.bin"/><Relationship Id="rId4" Type="http://schemas.openxmlformats.org/officeDocument/2006/relationships/tags" Target="../tags/tag129.xml"/><Relationship Id="rId9" Type="http://schemas.openxmlformats.org/officeDocument/2006/relationships/oleObject" Target="../embeddings/oleObject7.bin"/><Relationship Id="rId14" Type="http://schemas.openxmlformats.org/officeDocument/2006/relationships/oleObject" Target="../embeddings/oleObject12.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tags" Target="../tags/tag132.xml"/><Relationship Id="rId7" Type="http://schemas.openxmlformats.org/officeDocument/2006/relationships/notesSlide" Target="../notesSlides/notesSlide9.xml"/><Relationship Id="rId2" Type="http://schemas.openxmlformats.org/officeDocument/2006/relationships/tags" Target="../tags/tag131.xml"/><Relationship Id="rId1" Type="http://schemas.openxmlformats.org/officeDocument/2006/relationships/vmlDrawing" Target="../drawings/vmlDrawing4.vml"/><Relationship Id="rId6" Type="http://schemas.openxmlformats.org/officeDocument/2006/relationships/slideLayout" Target="../slideLayouts/slideLayout4.xml"/><Relationship Id="rId5" Type="http://schemas.openxmlformats.org/officeDocument/2006/relationships/tags" Target="../tags/tag134.xml"/><Relationship Id="rId4" Type="http://schemas.openxmlformats.org/officeDocument/2006/relationships/tags" Target="../tags/tag133.xml"/><Relationship Id="rId9" Type="http://schemas.openxmlformats.org/officeDocument/2006/relationships/image" Target="../media/image45.png"/></Relationships>
</file>

<file path=ppt/slides/_rels/slide17.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tags" Target="../tags/tag137.xml"/><Relationship Id="rId7" Type="http://schemas.openxmlformats.org/officeDocument/2006/relationships/slideLayout" Target="../slideLayouts/slideLayout4.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tags" Target="../tags/tag140.xml"/><Relationship Id="rId5" Type="http://schemas.openxmlformats.org/officeDocument/2006/relationships/tags" Target="../tags/tag139.xml"/><Relationship Id="rId4" Type="http://schemas.openxmlformats.org/officeDocument/2006/relationships/tags" Target="../tags/tag138.xml"/><Relationship Id="rId9" Type="http://schemas.openxmlformats.org/officeDocument/2006/relationships/image" Target="../media/image47.png"/></Relationships>
</file>

<file path=ppt/slides/_rels/slide18.xml.rels><?xml version="1.0" encoding="UTF-8" standalone="yes"?>
<Relationships xmlns="http://schemas.openxmlformats.org/package/2006/relationships"><Relationship Id="rId8" Type="http://schemas.openxmlformats.org/officeDocument/2006/relationships/tags" Target="../tags/tag148.xml"/><Relationship Id="rId13" Type="http://schemas.openxmlformats.org/officeDocument/2006/relationships/image" Target="../media/image48.png"/><Relationship Id="rId3" Type="http://schemas.openxmlformats.org/officeDocument/2006/relationships/tags" Target="../tags/tag143.xml"/><Relationship Id="rId7" Type="http://schemas.openxmlformats.org/officeDocument/2006/relationships/tags" Target="../tags/tag147.xml"/><Relationship Id="rId12" Type="http://schemas.openxmlformats.org/officeDocument/2006/relationships/slideLayout" Target="../slideLayouts/slideLayout4.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11" Type="http://schemas.openxmlformats.org/officeDocument/2006/relationships/tags" Target="../tags/tag151.xml"/><Relationship Id="rId5" Type="http://schemas.openxmlformats.org/officeDocument/2006/relationships/tags" Target="../tags/tag145.xml"/><Relationship Id="rId10" Type="http://schemas.openxmlformats.org/officeDocument/2006/relationships/tags" Target="../tags/tag150.xml"/><Relationship Id="rId4" Type="http://schemas.openxmlformats.org/officeDocument/2006/relationships/tags" Target="../tags/tag144.xml"/><Relationship Id="rId9" Type="http://schemas.openxmlformats.org/officeDocument/2006/relationships/tags" Target="../tags/tag149.xml"/></Relationships>
</file>

<file path=ppt/slides/_rels/slide19.xml.rels><?xml version="1.0" encoding="UTF-8" standalone="yes"?>
<Relationships xmlns="http://schemas.openxmlformats.org/package/2006/relationships"><Relationship Id="rId8" Type="http://schemas.openxmlformats.org/officeDocument/2006/relationships/tags" Target="../tags/tag159.xml"/><Relationship Id="rId3" Type="http://schemas.openxmlformats.org/officeDocument/2006/relationships/tags" Target="../tags/tag154.xml"/><Relationship Id="rId7" Type="http://schemas.openxmlformats.org/officeDocument/2006/relationships/tags" Target="../tags/tag158.xml"/><Relationship Id="rId12" Type="http://schemas.openxmlformats.org/officeDocument/2006/relationships/image" Target="../media/image49.jpeg"/><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tags" Target="../tags/tag157.xml"/><Relationship Id="rId11" Type="http://schemas.openxmlformats.org/officeDocument/2006/relationships/notesSlide" Target="../notesSlides/notesSlide10.xml"/><Relationship Id="rId5" Type="http://schemas.openxmlformats.org/officeDocument/2006/relationships/tags" Target="../tags/tag156.xml"/><Relationship Id="rId10" Type="http://schemas.openxmlformats.org/officeDocument/2006/relationships/slideLayout" Target="../slideLayouts/slideLayout4.xml"/><Relationship Id="rId4" Type="http://schemas.openxmlformats.org/officeDocument/2006/relationships/tags" Target="../tags/tag155.xml"/><Relationship Id="rId9" Type="http://schemas.openxmlformats.org/officeDocument/2006/relationships/tags" Target="../tags/tag160.xml"/></Relationships>
</file>

<file path=ppt/slides/_rels/slide20.xml.rels><?xml version="1.0" encoding="UTF-8" standalone="yes"?>
<Relationships xmlns="http://schemas.openxmlformats.org/package/2006/relationships"><Relationship Id="rId8" Type="http://schemas.openxmlformats.org/officeDocument/2006/relationships/tags" Target="../tags/tag168.xml"/><Relationship Id="rId13" Type="http://schemas.openxmlformats.org/officeDocument/2006/relationships/image" Target="../media/image51.png"/><Relationship Id="rId3" Type="http://schemas.openxmlformats.org/officeDocument/2006/relationships/tags" Target="../tags/tag163.xml"/><Relationship Id="rId7" Type="http://schemas.openxmlformats.org/officeDocument/2006/relationships/tags" Target="../tags/tag167.xml"/><Relationship Id="rId12" Type="http://schemas.openxmlformats.org/officeDocument/2006/relationships/image" Target="../media/image50.png"/><Relationship Id="rId2" Type="http://schemas.openxmlformats.org/officeDocument/2006/relationships/tags" Target="../tags/tag162.xml"/><Relationship Id="rId1" Type="http://schemas.openxmlformats.org/officeDocument/2006/relationships/tags" Target="../tags/tag161.xml"/><Relationship Id="rId6" Type="http://schemas.openxmlformats.org/officeDocument/2006/relationships/tags" Target="../tags/tag166.xml"/><Relationship Id="rId11" Type="http://schemas.openxmlformats.org/officeDocument/2006/relationships/slideLayout" Target="../slideLayouts/slideLayout4.xml"/><Relationship Id="rId5" Type="http://schemas.openxmlformats.org/officeDocument/2006/relationships/tags" Target="../tags/tag165.xml"/><Relationship Id="rId10" Type="http://schemas.openxmlformats.org/officeDocument/2006/relationships/tags" Target="../tags/tag170.xml"/><Relationship Id="rId4" Type="http://schemas.openxmlformats.org/officeDocument/2006/relationships/tags" Target="../tags/tag164.xml"/><Relationship Id="rId9" Type="http://schemas.openxmlformats.org/officeDocument/2006/relationships/tags" Target="../tags/tag169.xml"/></Relationships>
</file>

<file path=ppt/slides/_rels/slide21.xml.rels><?xml version="1.0" encoding="UTF-8" standalone="yes"?>
<Relationships xmlns="http://schemas.openxmlformats.org/package/2006/relationships"><Relationship Id="rId8" Type="http://schemas.openxmlformats.org/officeDocument/2006/relationships/tags" Target="../tags/tag178.xml"/><Relationship Id="rId3" Type="http://schemas.openxmlformats.org/officeDocument/2006/relationships/tags" Target="../tags/tag173.xml"/><Relationship Id="rId7" Type="http://schemas.openxmlformats.org/officeDocument/2006/relationships/tags" Target="../tags/tag177.xml"/><Relationship Id="rId12" Type="http://schemas.openxmlformats.org/officeDocument/2006/relationships/image" Target="../media/image53.jpeg"/><Relationship Id="rId2" Type="http://schemas.openxmlformats.org/officeDocument/2006/relationships/tags" Target="../tags/tag172.xml"/><Relationship Id="rId1" Type="http://schemas.openxmlformats.org/officeDocument/2006/relationships/tags" Target="../tags/tag171.xml"/><Relationship Id="rId6" Type="http://schemas.openxmlformats.org/officeDocument/2006/relationships/tags" Target="../tags/tag176.xml"/><Relationship Id="rId11" Type="http://schemas.openxmlformats.org/officeDocument/2006/relationships/image" Target="../media/image52.jpeg"/><Relationship Id="rId5" Type="http://schemas.openxmlformats.org/officeDocument/2006/relationships/tags" Target="../tags/tag175.xml"/><Relationship Id="rId10" Type="http://schemas.openxmlformats.org/officeDocument/2006/relationships/notesSlide" Target="../notesSlides/notesSlide11.xml"/><Relationship Id="rId4" Type="http://schemas.openxmlformats.org/officeDocument/2006/relationships/tags" Target="../tags/tag174.xml"/><Relationship Id="rId9"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tags" Target="../tags/tag186.xml"/><Relationship Id="rId13" Type="http://schemas.openxmlformats.org/officeDocument/2006/relationships/tags" Target="../tags/tag191.xml"/><Relationship Id="rId18" Type="http://schemas.openxmlformats.org/officeDocument/2006/relationships/slideLayout" Target="../slideLayouts/slideLayout4.xml"/><Relationship Id="rId3" Type="http://schemas.openxmlformats.org/officeDocument/2006/relationships/tags" Target="../tags/tag181.xml"/><Relationship Id="rId7" Type="http://schemas.openxmlformats.org/officeDocument/2006/relationships/tags" Target="../tags/tag185.xml"/><Relationship Id="rId12" Type="http://schemas.openxmlformats.org/officeDocument/2006/relationships/tags" Target="../tags/tag190.xml"/><Relationship Id="rId17" Type="http://schemas.openxmlformats.org/officeDocument/2006/relationships/tags" Target="../tags/tag195.xml"/><Relationship Id="rId2" Type="http://schemas.openxmlformats.org/officeDocument/2006/relationships/tags" Target="../tags/tag180.xml"/><Relationship Id="rId16" Type="http://schemas.openxmlformats.org/officeDocument/2006/relationships/tags" Target="../tags/tag194.xml"/><Relationship Id="rId1" Type="http://schemas.openxmlformats.org/officeDocument/2006/relationships/tags" Target="../tags/tag179.xml"/><Relationship Id="rId6" Type="http://schemas.openxmlformats.org/officeDocument/2006/relationships/tags" Target="../tags/tag184.xml"/><Relationship Id="rId11" Type="http://schemas.openxmlformats.org/officeDocument/2006/relationships/tags" Target="../tags/tag189.xml"/><Relationship Id="rId5" Type="http://schemas.openxmlformats.org/officeDocument/2006/relationships/tags" Target="../tags/tag183.xml"/><Relationship Id="rId15" Type="http://schemas.openxmlformats.org/officeDocument/2006/relationships/tags" Target="../tags/tag193.xml"/><Relationship Id="rId10" Type="http://schemas.openxmlformats.org/officeDocument/2006/relationships/tags" Target="../tags/tag188.xml"/><Relationship Id="rId4" Type="http://schemas.openxmlformats.org/officeDocument/2006/relationships/tags" Target="../tags/tag182.xml"/><Relationship Id="rId9" Type="http://schemas.openxmlformats.org/officeDocument/2006/relationships/tags" Target="../tags/tag187.xml"/><Relationship Id="rId14" Type="http://schemas.openxmlformats.org/officeDocument/2006/relationships/tags" Target="../tags/tag19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97.xml"/><Relationship Id="rId1" Type="http://schemas.openxmlformats.org/officeDocument/2006/relationships/tags" Target="../tags/tag196.xml"/></Relationships>
</file>

<file path=ppt/slides/_rels/slide24.xml.rels><?xml version="1.0" encoding="UTF-8" standalone="yes"?>
<Relationships xmlns="http://schemas.openxmlformats.org/package/2006/relationships"><Relationship Id="rId8" Type="http://schemas.openxmlformats.org/officeDocument/2006/relationships/tags" Target="../tags/tag205.xml"/><Relationship Id="rId13" Type="http://schemas.openxmlformats.org/officeDocument/2006/relationships/image" Target="../media/image54.jpeg"/><Relationship Id="rId3" Type="http://schemas.openxmlformats.org/officeDocument/2006/relationships/tags" Target="../tags/tag200.xml"/><Relationship Id="rId7" Type="http://schemas.openxmlformats.org/officeDocument/2006/relationships/tags" Target="../tags/tag204.xml"/><Relationship Id="rId12" Type="http://schemas.openxmlformats.org/officeDocument/2006/relationships/notesSlide" Target="../notesSlides/notesSlide12.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11" Type="http://schemas.openxmlformats.org/officeDocument/2006/relationships/slideLayout" Target="../slideLayouts/slideLayout4.xml"/><Relationship Id="rId5" Type="http://schemas.openxmlformats.org/officeDocument/2006/relationships/tags" Target="../tags/tag202.xml"/><Relationship Id="rId10" Type="http://schemas.openxmlformats.org/officeDocument/2006/relationships/tags" Target="../tags/tag207.xml"/><Relationship Id="rId4" Type="http://schemas.openxmlformats.org/officeDocument/2006/relationships/tags" Target="../tags/tag201.xml"/><Relationship Id="rId9" Type="http://schemas.openxmlformats.org/officeDocument/2006/relationships/tags" Target="../tags/tag206.xml"/><Relationship Id="rId14" Type="http://schemas.openxmlformats.org/officeDocument/2006/relationships/image" Target="../media/image55.jpeg"/></Relationships>
</file>

<file path=ppt/slides/_rels/slide25.xml.rels><?xml version="1.0" encoding="UTF-8" standalone="yes"?>
<Relationships xmlns="http://schemas.openxmlformats.org/package/2006/relationships"><Relationship Id="rId8" Type="http://schemas.openxmlformats.org/officeDocument/2006/relationships/tags" Target="../tags/tag215.xml"/><Relationship Id="rId3" Type="http://schemas.openxmlformats.org/officeDocument/2006/relationships/tags" Target="../tags/tag210.xml"/><Relationship Id="rId7" Type="http://schemas.openxmlformats.org/officeDocument/2006/relationships/tags" Target="../tags/tag214.xml"/><Relationship Id="rId2" Type="http://schemas.openxmlformats.org/officeDocument/2006/relationships/tags" Target="../tags/tag209.xml"/><Relationship Id="rId1" Type="http://schemas.openxmlformats.org/officeDocument/2006/relationships/tags" Target="../tags/tag208.xml"/><Relationship Id="rId6" Type="http://schemas.openxmlformats.org/officeDocument/2006/relationships/tags" Target="../tags/tag213.xml"/><Relationship Id="rId11" Type="http://schemas.openxmlformats.org/officeDocument/2006/relationships/image" Target="../media/image56.png"/><Relationship Id="rId5" Type="http://schemas.openxmlformats.org/officeDocument/2006/relationships/tags" Target="../tags/tag212.xml"/><Relationship Id="rId10" Type="http://schemas.openxmlformats.org/officeDocument/2006/relationships/notesSlide" Target="../notesSlides/notesSlide13.xml"/><Relationship Id="rId4" Type="http://schemas.openxmlformats.org/officeDocument/2006/relationships/tags" Target="../tags/tag211.xml"/><Relationship Id="rId9"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8" Type="http://schemas.openxmlformats.org/officeDocument/2006/relationships/tags" Target="../tags/tag223.xml"/><Relationship Id="rId3" Type="http://schemas.openxmlformats.org/officeDocument/2006/relationships/tags" Target="../tags/tag218.xml"/><Relationship Id="rId7" Type="http://schemas.openxmlformats.org/officeDocument/2006/relationships/tags" Target="../tags/tag222.xml"/><Relationship Id="rId12" Type="http://schemas.openxmlformats.org/officeDocument/2006/relationships/image" Target="../media/image58.jpeg"/><Relationship Id="rId2" Type="http://schemas.openxmlformats.org/officeDocument/2006/relationships/tags" Target="../tags/tag217.xml"/><Relationship Id="rId1" Type="http://schemas.openxmlformats.org/officeDocument/2006/relationships/tags" Target="../tags/tag216.xml"/><Relationship Id="rId6" Type="http://schemas.openxmlformats.org/officeDocument/2006/relationships/tags" Target="../tags/tag221.xml"/><Relationship Id="rId11" Type="http://schemas.openxmlformats.org/officeDocument/2006/relationships/image" Target="../media/image57.png"/><Relationship Id="rId5" Type="http://schemas.openxmlformats.org/officeDocument/2006/relationships/tags" Target="../tags/tag220.xml"/><Relationship Id="rId10" Type="http://schemas.openxmlformats.org/officeDocument/2006/relationships/notesSlide" Target="../notesSlides/notesSlide14.xml"/><Relationship Id="rId4" Type="http://schemas.openxmlformats.org/officeDocument/2006/relationships/tags" Target="../tags/tag219.xml"/><Relationship Id="rId9"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224.xml"/></Relationships>
</file>

<file path=ppt/slides/_rels/slide28.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227.xml"/><Relationship Id="rId7" Type="http://schemas.openxmlformats.org/officeDocument/2006/relationships/tags" Target="../tags/tag231.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tags" Target="../tags/tag230.xml"/><Relationship Id="rId11" Type="http://schemas.openxmlformats.org/officeDocument/2006/relationships/image" Target="../media/image60.png"/><Relationship Id="rId5" Type="http://schemas.openxmlformats.org/officeDocument/2006/relationships/tags" Target="../tags/tag229.xml"/><Relationship Id="rId10" Type="http://schemas.openxmlformats.org/officeDocument/2006/relationships/image" Target="../media/image59.jpeg"/><Relationship Id="rId4" Type="http://schemas.openxmlformats.org/officeDocument/2006/relationships/tags" Target="../tags/tag228.xml"/><Relationship Id="rId9" Type="http://schemas.openxmlformats.org/officeDocument/2006/relationships/notesSlide" Target="../notesSlides/notesSlide16.xml"/></Relationships>
</file>

<file path=ppt/slides/_rels/slide29.xml.rels><?xml version="1.0" encoding="UTF-8" standalone="yes"?>
<Relationships xmlns="http://schemas.openxmlformats.org/package/2006/relationships"><Relationship Id="rId8" Type="http://schemas.openxmlformats.org/officeDocument/2006/relationships/tags" Target="../tags/tag239.xml"/><Relationship Id="rId13" Type="http://schemas.openxmlformats.org/officeDocument/2006/relationships/tags" Target="../tags/tag244.xml"/><Relationship Id="rId3" Type="http://schemas.openxmlformats.org/officeDocument/2006/relationships/tags" Target="../tags/tag234.xml"/><Relationship Id="rId7" Type="http://schemas.openxmlformats.org/officeDocument/2006/relationships/tags" Target="../tags/tag238.xml"/><Relationship Id="rId12" Type="http://schemas.openxmlformats.org/officeDocument/2006/relationships/tags" Target="../tags/tag243.xml"/><Relationship Id="rId2" Type="http://schemas.openxmlformats.org/officeDocument/2006/relationships/tags" Target="../tags/tag233.xml"/><Relationship Id="rId16" Type="http://schemas.openxmlformats.org/officeDocument/2006/relationships/slideLayout" Target="../slideLayouts/slideLayout4.xml"/><Relationship Id="rId1" Type="http://schemas.openxmlformats.org/officeDocument/2006/relationships/tags" Target="../tags/tag232.xml"/><Relationship Id="rId6" Type="http://schemas.openxmlformats.org/officeDocument/2006/relationships/tags" Target="../tags/tag237.xml"/><Relationship Id="rId11" Type="http://schemas.openxmlformats.org/officeDocument/2006/relationships/tags" Target="../tags/tag242.xml"/><Relationship Id="rId5" Type="http://schemas.openxmlformats.org/officeDocument/2006/relationships/tags" Target="../tags/tag236.xml"/><Relationship Id="rId15" Type="http://schemas.openxmlformats.org/officeDocument/2006/relationships/tags" Target="../tags/tag246.xml"/><Relationship Id="rId10" Type="http://schemas.openxmlformats.org/officeDocument/2006/relationships/tags" Target="../tags/tag241.xml"/><Relationship Id="rId4" Type="http://schemas.openxmlformats.org/officeDocument/2006/relationships/tags" Target="../tags/tag235.xml"/><Relationship Id="rId9" Type="http://schemas.openxmlformats.org/officeDocument/2006/relationships/tags" Target="../tags/tag240.xml"/><Relationship Id="rId14" Type="http://schemas.openxmlformats.org/officeDocument/2006/relationships/tags" Target="../tags/tag245.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48.xml"/><Relationship Id="rId1" Type="http://schemas.openxmlformats.org/officeDocument/2006/relationships/tags" Target="../tags/tag247.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50.xml"/><Relationship Id="rId1" Type="http://schemas.openxmlformats.org/officeDocument/2006/relationships/tags" Target="../tags/tag249.xml"/></Relationships>
</file>

<file path=ppt/slides/_rels/slide3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tags" Target="../tags/tag263.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tags" Target="../tags/tag262.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tags" Target="../tags/tag261.xml"/><Relationship Id="rId5" Type="http://schemas.openxmlformats.org/officeDocument/2006/relationships/tags" Target="../tags/tag255.xml"/><Relationship Id="rId10" Type="http://schemas.openxmlformats.org/officeDocument/2006/relationships/tags" Target="../tags/tag260.xml"/><Relationship Id="rId4" Type="http://schemas.openxmlformats.org/officeDocument/2006/relationships/tags" Target="../tags/tag254.xml"/><Relationship Id="rId9" Type="http://schemas.openxmlformats.org/officeDocument/2006/relationships/tags" Target="../tags/tag259.xml"/><Relationship Id="rId14"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8" Type="http://schemas.openxmlformats.org/officeDocument/2006/relationships/tags" Target="../tags/tag271.xml"/><Relationship Id="rId3" Type="http://schemas.openxmlformats.org/officeDocument/2006/relationships/tags" Target="../tags/tag266.xml"/><Relationship Id="rId7" Type="http://schemas.openxmlformats.org/officeDocument/2006/relationships/tags" Target="../tags/tag270.xml"/><Relationship Id="rId2" Type="http://schemas.openxmlformats.org/officeDocument/2006/relationships/tags" Target="../tags/tag265.xml"/><Relationship Id="rId1" Type="http://schemas.openxmlformats.org/officeDocument/2006/relationships/tags" Target="../tags/tag264.xml"/><Relationship Id="rId6" Type="http://schemas.openxmlformats.org/officeDocument/2006/relationships/tags" Target="../tags/tag269.xml"/><Relationship Id="rId5" Type="http://schemas.openxmlformats.org/officeDocument/2006/relationships/tags" Target="../tags/tag268.xml"/><Relationship Id="rId4" Type="http://schemas.openxmlformats.org/officeDocument/2006/relationships/tags" Target="../tags/tag267.xml"/><Relationship Id="rId9"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8" Type="http://schemas.openxmlformats.org/officeDocument/2006/relationships/tags" Target="../tags/tag279.xml"/><Relationship Id="rId13" Type="http://schemas.openxmlformats.org/officeDocument/2006/relationships/slideLayout" Target="../slideLayouts/slideLayout4.xml"/><Relationship Id="rId3" Type="http://schemas.openxmlformats.org/officeDocument/2006/relationships/tags" Target="../tags/tag274.xml"/><Relationship Id="rId7" Type="http://schemas.openxmlformats.org/officeDocument/2006/relationships/tags" Target="../tags/tag278.xml"/><Relationship Id="rId12" Type="http://schemas.openxmlformats.org/officeDocument/2006/relationships/tags" Target="../tags/tag283.xml"/><Relationship Id="rId2" Type="http://schemas.openxmlformats.org/officeDocument/2006/relationships/tags" Target="../tags/tag273.xml"/><Relationship Id="rId1" Type="http://schemas.openxmlformats.org/officeDocument/2006/relationships/tags" Target="../tags/tag272.xml"/><Relationship Id="rId6" Type="http://schemas.openxmlformats.org/officeDocument/2006/relationships/tags" Target="../tags/tag277.xml"/><Relationship Id="rId11" Type="http://schemas.openxmlformats.org/officeDocument/2006/relationships/tags" Target="../tags/tag282.xml"/><Relationship Id="rId5" Type="http://schemas.openxmlformats.org/officeDocument/2006/relationships/tags" Target="../tags/tag276.xml"/><Relationship Id="rId10" Type="http://schemas.openxmlformats.org/officeDocument/2006/relationships/tags" Target="../tags/tag281.xml"/><Relationship Id="rId4" Type="http://schemas.openxmlformats.org/officeDocument/2006/relationships/tags" Target="../tags/tag275.xml"/><Relationship Id="rId9" Type="http://schemas.openxmlformats.org/officeDocument/2006/relationships/tags" Target="../tags/tag280.xml"/><Relationship Id="rId14" Type="http://schemas.openxmlformats.org/officeDocument/2006/relationships/image" Target="../media/image61.png"/></Relationships>
</file>

<file path=ppt/slides/_rels/slide35.xml.rels><?xml version="1.0" encoding="UTF-8" standalone="yes"?>
<Relationships xmlns="http://schemas.openxmlformats.org/package/2006/relationships"><Relationship Id="rId8" Type="http://schemas.openxmlformats.org/officeDocument/2006/relationships/tags" Target="../tags/tag291.xml"/><Relationship Id="rId13" Type="http://schemas.openxmlformats.org/officeDocument/2006/relationships/tags" Target="../tags/tag296.xml"/><Relationship Id="rId3" Type="http://schemas.openxmlformats.org/officeDocument/2006/relationships/tags" Target="../tags/tag286.xml"/><Relationship Id="rId7" Type="http://schemas.openxmlformats.org/officeDocument/2006/relationships/tags" Target="../tags/tag290.xml"/><Relationship Id="rId12" Type="http://schemas.openxmlformats.org/officeDocument/2006/relationships/tags" Target="../tags/tag295.xml"/><Relationship Id="rId2" Type="http://schemas.openxmlformats.org/officeDocument/2006/relationships/tags" Target="../tags/tag285.xml"/><Relationship Id="rId1" Type="http://schemas.openxmlformats.org/officeDocument/2006/relationships/tags" Target="../tags/tag284.xml"/><Relationship Id="rId6" Type="http://schemas.openxmlformats.org/officeDocument/2006/relationships/tags" Target="../tags/tag289.xml"/><Relationship Id="rId11" Type="http://schemas.openxmlformats.org/officeDocument/2006/relationships/tags" Target="../tags/tag294.xml"/><Relationship Id="rId5" Type="http://schemas.openxmlformats.org/officeDocument/2006/relationships/tags" Target="../tags/tag288.xml"/><Relationship Id="rId15" Type="http://schemas.openxmlformats.org/officeDocument/2006/relationships/image" Target="../media/image62.png"/><Relationship Id="rId10" Type="http://schemas.openxmlformats.org/officeDocument/2006/relationships/tags" Target="../tags/tag293.xml"/><Relationship Id="rId4" Type="http://schemas.openxmlformats.org/officeDocument/2006/relationships/tags" Target="../tags/tag287.xml"/><Relationship Id="rId9" Type="http://schemas.openxmlformats.org/officeDocument/2006/relationships/tags" Target="../tags/tag292.xml"/><Relationship Id="rId14"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tags" Target="../tags/tag309.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tags" Target="../tags/tag308.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tags" Target="../tags/tag307.xml"/><Relationship Id="rId5" Type="http://schemas.openxmlformats.org/officeDocument/2006/relationships/tags" Target="../tags/tag301.xml"/><Relationship Id="rId10" Type="http://schemas.openxmlformats.org/officeDocument/2006/relationships/tags" Target="../tags/tag306.xml"/><Relationship Id="rId4" Type="http://schemas.openxmlformats.org/officeDocument/2006/relationships/tags" Target="../tags/tag300.xml"/><Relationship Id="rId9" Type="http://schemas.openxmlformats.org/officeDocument/2006/relationships/tags" Target="../tags/tag305.xml"/><Relationship Id="rId14"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11.xml"/><Relationship Id="rId1" Type="http://schemas.openxmlformats.org/officeDocument/2006/relationships/tags" Target="../tags/tag310.xml"/><Relationship Id="rId4" Type="http://schemas.openxmlformats.org/officeDocument/2006/relationships/image" Target="../media/image63.png"/></Relationships>
</file>

<file path=ppt/slides/_rels/slide38.xml.rels><?xml version="1.0" encoding="UTF-8" standalone="yes"?>
<Relationships xmlns="http://schemas.openxmlformats.org/package/2006/relationships"><Relationship Id="rId8" Type="http://schemas.openxmlformats.org/officeDocument/2006/relationships/tags" Target="../tags/tag319.xml"/><Relationship Id="rId13" Type="http://schemas.openxmlformats.org/officeDocument/2006/relationships/tags" Target="../tags/tag324.xml"/><Relationship Id="rId3" Type="http://schemas.openxmlformats.org/officeDocument/2006/relationships/tags" Target="../tags/tag314.xml"/><Relationship Id="rId7" Type="http://schemas.openxmlformats.org/officeDocument/2006/relationships/tags" Target="../tags/tag318.xml"/><Relationship Id="rId12" Type="http://schemas.openxmlformats.org/officeDocument/2006/relationships/tags" Target="../tags/tag323.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tags" Target="../tags/tag317.xml"/><Relationship Id="rId11" Type="http://schemas.openxmlformats.org/officeDocument/2006/relationships/tags" Target="../tags/tag322.xml"/><Relationship Id="rId5" Type="http://schemas.openxmlformats.org/officeDocument/2006/relationships/tags" Target="../tags/tag316.xml"/><Relationship Id="rId10" Type="http://schemas.openxmlformats.org/officeDocument/2006/relationships/tags" Target="../tags/tag321.xml"/><Relationship Id="rId4" Type="http://schemas.openxmlformats.org/officeDocument/2006/relationships/tags" Target="../tags/tag315.xml"/><Relationship Id="rId9" Type="http://schemas.openxmlformats.org/officeDocument/2006/relationships/tags" Target="../tags/tag320.xml"/><Relationship Id="rId14"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8" Type="http://schemas.openxmlformats.org/officeDocument/2006/relationships/tags" Target="../tags/tag332.xml"/><Relationship Id="rId3" Type="http://schemas.openxmlformats.org/officeDocument/2006/relationships/tags" Target="../tags/tag327.xml"/><Relationship Id="rId7" Type="http://schemas.openxmlformats.org/officeDocument/2006/relationships/tags" Target="../tags/tag33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tags" Target="../tags/tag330.xml"/><Relationship Id="rId5" Type="http://schemas.openxmlformats.org/officeDocument/2006/relationships/tags" Target="../tags/tag329.xml"/><Relationship Id="rId4" Type="http://schemas.openxmlformats.org/officeDocument/2006/relationships/tags" Target="../tags/tag328.xml"/><Relationship Id="rId9"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8" Type="http://schemas.openxmlformats.org/officeDocument/2006/relationships/tags" Target="../tags/tag340.xml"/><Relationship Id="rId3" Type="http://schemas.openxmlformats.org/officeDocument/2006/relationships/tags" Target="../tags/tag335.xml"/><Relationship Id="rId7" Type="http://schemas.openxmlformats.org/officeDocument/2006/relationships/tags" Target="../tags/tag339.xml"/><Relationship Id="rId2" Type="http://schemas.openxmlformats.org/officeDocument/2006/relationships/tags" Target="../tags/tag334.xml"/><Relationship Id="rId1" Type="http://schemas.openxmlformats.org/officeDocument/2006/relationships/tags" Target="../tags/tag333.xml"/><Relationship Id="rId6" Type="http://schemas.openxmlformats.org/officeDocument/2006/relationships/tags" Target="../tags/tag338.xml"/><Relationship Id="rId5" Type="http://schemas.openxmlformats.org/officeDocument/2006/relationships/tags" Target="../tags/tag337.xml"/><Relationship Id="rId4" Type="http://schemas.openxmlformats.org/officeDocument/2006/relationships/tags" Target="../tags/tag336.xml"/><Relationship Id="rId9"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8" Type="http://schemas.openxmlformats.org/officeDocument/2006/relationships/tags" Target="../tags/tag348.xml"/><Relationship Id="rId3" Type="http://schemas.openxmlformats.org/officeDocument/2006/relationships/tags" Target="../tags/tag343.xml"/><Relationship Id="rId7" Type="http://schemas.openxmlformats.org/officeDocument/2006/relationships/tags" Target="../tags/tag347.xml"/><Relationship Id="rId2" Type="http://schemas.openxmlformats.org/officeDocument/2006/relationships/tags" Target="../tags/tag342.xml"/><Relationship Id="rId1" Type="http://schemas.openxmlformats.org/officeDocument/2006/relationships/tags" Target="../tags/tag341.xml"/><Relationship Id="rId6" Type="http://schemas.openxmlformats.org/officeDocument/2006/relationships/tags" Target="../tags/tag346.xml"/><Relationship Id="rId5" Type="http://schemas.openxmlformats.org/officeDocument/2006/relationships/tags" Target="../tags/tag345.xml"/><Relationship Id="rId4" Type="http://schemas.openxmlformats.org/officeDocument/2006/relationships/tags" Target="../tags/tag344.xml"/><Relationship Id="rId9"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8" Type="http://schemas.openxmlformats.org/officeDocument/2006/relationships/tags" Target="../tags/tag356.xml"/><Relationship Id="rId3" Type="http://schemas.openxmlformats.org/officeDocument/2006/relationships/tags" Target="../tags/tag351.xml"/><Relationship Id="rId7" Type="http://schemas.openxmlformats.org/officeDocument/2006/relationships/tags" Target="../tags/tag355.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359.xml"/><Relationship Id="rId7" Type="http://schemas.openxmlformats.org/officeDocument/2006/relationships/tags" Target="../tags/tag363.xml"/><Relationship Id="rId2" Type="http://schemas.openxmlformats.org/officeDocument/2006/relationships/tags" Target="../tags/tag358.xml"/><Relationship Id="rId1" Type="http://schemas.openxmlformats.org/officeDocument/2006/relationships/tags" Target="../tags/tag357.xml"/><Relationship Id="rId6" Type="http://schemas.openxmlformats.org/officeDocument/2006/relationships/tags" Target="../tags/tag362.xml"/><Relationship Id="rId5" Type="http://schemas.openxmlformats.org/officeDocument/2006/relationships/tags" Target="../tags/tag361.xml"/><Relationship Id="rId4" Type="http://schemas.openxmlformats.org/officeDocument/2006/relationships/tags" Target="../tags/tag360.xml"/><Relationship Id="rId9" Type="http://schemas.openxmlformats.org/officeDocument/2006/relationships/image" Target="../media/image64.png"/></Relationships>
</file>

<file path=ppt/slides/_rels/slide44.xml.rels><?xml version="1.0" encoding="UTF-8" standalone="yes"?>
<Relationships xmlns="http://schemas.openxmlformats.org/package/2006/relationships"><Relationship Id="rId8" Type="http://schemas.openxmlformats.org/officeDocument/2006/relationships/tags" Target="../tags/tag371.xml"/><Relationship Id="rId13" Type="http://schemas.openxmlformats.org/officeDocument/2006/relationships/tags" Target="../tags/tag376.xml"/><Relationship Id="rId3" Type="http://schemas.openxmlformats.org/officeDocument/2006/relationships/tags" Target="../tags/tag366.xml"/><Relationship Id="rId7" Type="http://schemas.openxmlformats.org/officeDocument/2006/relationships/tags" Target="../tags/tag370.xml"/><Relationship Id="rId12" Type="http://schemas.openxmlformats.org/officeDocument/2006/relationships/tags" Target="../tags/tag375.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tags" Target="../tags/tag369.xml"/><Relationship Id="rId11" Type="http://schemas.openxmlformats.org/officeDocument/2006/relationships/tags" Target="../tags/tag374.xml"/><Relationship Id="rId5" Type="http://schemas.openxmlformats.org/officeDocument/2006/relationships/tags" Target="../tags/tag368.xml"/><Relationship Id="rId10" Type="http://schemas.openxmlformats.org/officeDocument/2006/relationships/tags" Target="../tags/tag373.xml"/><Relationship Id="rId4" Type="http://schemas.openxmlformats.org/officeDocument/2006/relationships/tags" Target="../tags/tag367.xml"/><Relationship Id="rId9" Type="http://schemas.openxmlformats.org/officeDocument/2006/relationships/tags" Target="../tags/tag372.xml"/><Relationship Id="rId14"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8" Type="http://schemas.openxmlformats.org/officeDocument/2006/relationships/tags" Target="../tags/tag384.xml"/><Relationship Id="rId3" Type="http://schemas.openxmlformats.org/officeDocument/2006/relationships/tags" Target="../tags/tag379.xml"/><Relationship Id="rId7" Type="http://schemas.openxmlformats.org/officeDocument/2006/relationships/tags" Target="../tags/tag383.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5" Type="http://schemas.openxmlformats.org/officeDocument/2006/relationships/tags" Target="../tags/tag381.xml"/><Relationship Id="rId4" Type="http://schemas.openxmlformats.org/officeDocument/2006/relationships/tags" Target="../tags/tag380.xml"/><Relationship Id="rId9"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8" Type="http://schemas.openxmlformats.org/officeDocument/2006/relationships/tags" Target="../tags/tag392.xml"/><Relationship Id="rId3" Type="http://schemas.openxmlformats.org/officeDocument/2006/relationships/tags" Target="../tags/tag387.xml"/><Relationship Id="rId7" Type="http://schemas.openxmlformats.org/officeDocument/2006/relationships/tags" Target="../tags/tag391.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5" Type="http://schemas.openxmlformats.org/officeDocument/2006/relationships/tags" Target="../tags/tag389.xml"/><Relationship Id="rId4" Type="http://schemas.openxmlformats.org/officeDocument/2006/relationships/tags" Target="../tags/tag388.xml"/><Relationship Id="rId9"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8" Type="http://schemas.openxmlformats.org/officeDocument/2006/relationships/tags" Target="../tags/tag400.xml"/><Relationship Id="rId3" Type="http://schemas.openxmlformats.org/officeDocument/2006/relationships/tags" Target="../tags/tag395.xml"/><Relationship Id="rId7" Type="http://schemas.openxmlformats.org/officeDocument/2006/relationships/tags" Target="../tags/tag399.xml"/><Relationship Id="rId2" Type="http://schemas.openxmlformats.org/officeDocument/2006/relationships/tags" Target="../tags/tag394.xml"/><Relationship Id="rId1" Type="http://schemas.openxmlformats.org/officeDocument/2006/relationships/tags" Target="../tags/tag393.xml"/><Relationship Id="rId6" Type="http://schemas.openxmlformats.org/officeDocument/2006/relationships/tags" Target="../tags/tag398.xml"/><Relationship Id="rId5" Type="http://schemas.openxmlformats.org/officeDocument/2006/relationships/tags" Target="../tags/tag397.xml"/><Relationship Id="rId4" Type="http://schemas.openxmlformats.org/officeDocument/2006/relationships/tags" Target="../tags/tag396.xml"/><Relationship Id="rId9"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403.xml"/><Relationship Id="rId7" Type="http://schemas.openxmlformats.org/officeDocument/2006/relationships/tags" Target="../tags/tag407.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tags" Target="../tags/tag406.xml"/><Relationship Id="rId5" Type="http://schemas.openxmlformats.org/officeDocument/2006/relationships/tags" Target="../tags/tag405.xml"/><Relationship Id="rId4" Type="http://schemas.openxmlformats.org/officeDocument/2006/relationships/tags" Target="../tags/tag404.xml"/><Relationship Id="rId9" Type="http://schemas.openxmlformats.org/officeDocument/2006/relationships/image" Target="../media/image65.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0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p:cNvSpPr>
            <a:spLocks noGrp="1"/>
          </p:cNvSpPr>
          <p:nvPr>
            <p:ph type="ctrTitle"/>
            <p:custDataLst>
              <p:tags r:id="rId2"/>
            </p:custDataLst>
          </p:nvPr>
        </p:nvSpPr>
        <p:spPr>
          <a:xfrm>
            <a:off x="1388188" y="1673489"/>
            <a:ext cx="9415624" cy="2387600"/>
          </a:xfrm>
        </p:spPr>
        <p:txBody>
          <a:bodyPr>
            <a:normAutofit/>
          </a:bodyPr>
          <a:lstStyle/>
          <a:p>
            <a:pPr algn="ctr"/>
            <a:r>
              <a:rPr lang="zh-CN" altLang="en-US" sz="6600" dirty="0"/>
              <a:t>人工智能导论 </a:t>
            </a:r>
            <a:r>
              <a:rPr lang="en-US" altLang="zh-CN" sz="4400" dirty="0"/>
              <a:t/>
            </a:r>
            <a:br>
              <a:rPr lang="en-US" altLang="zh-CN" sz="4400" dirty="0"/>
            </a:br>
            <a:r>
              <a:rPr lang="en-US" altLang="zh-CN" sz="4400" dirty="0"/>
              <a:t/>
            </a:r>
            <a:br>
              <a:rPr lang="en-US" altLang="zh-CN" sz="4400" dirty="0"/>
            </a:br>
            <a:r>
              <a:rPr lang="zh-CN" altLang="en-US" sz="4400" dirty="0"/>
              <a:t>第</a:t>
            </a:r>
            <a:r>
              <a:rPr lang="en-US" altLang="zh-CN" sz="4400" dirty="0"/>
              <a:t>2</a:t>
            </a:r>
            <a:r>
              <a:rPr lang="zh-CN" altLang="en-US" sz="4400" dirty="0"/>
              <a:t>章 机器学习</a:t>
            </a:r>
          </a:p>
        </p:txBody>
      </p:sp>
    </p:spTree>
    <p:custDataLst>
      <p:tags r:id="rId1"/>
    </p:custData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圆角 8"/>
          <p:cNvSpPr/>
          <p:nvPr>
            <p:custDataLst>
              <p:tags r:id="rId2"/>
            </p:custDataLst>
          </p:nvPr>
        </p:nvSpPr>
        <p:spPr>
          <a:xfrm>
            <a:off x="4976396" y="785160"/>
            <a:ext cx="5148000" cy="1077724"/>
          </a:xfrm>
          <a:prstGeom prst="roundRect">
            <a:avLst>
              <a:gd name="adj" fmla="val 6375"/>
            </a:avLst>
          </a:prstGeom>
          <a:solidFill>
            <a:schemeClr val="accent1">
              <a:alpha val="15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dirty="0">
              <a:solidFill>
                <a:schemeClr val="bg1"/>
              </a:solidFill>
              <a:latin typeface="+mn-ea"/>
              <a:sym typeface="+mn-ea"/>
            </a:endParaRPr>
          </a:p>
        </p:txBody>
      </p:sp>
      <p:cxnSp>
        <p:nvCxnSpPr>
          <p:cNvPr id="11" name="直接连接符 10"/>
          <p:cNvCxnSpPr/>
          <p:nvPr>
            <p:custDataLst>
              <p:tags r:id="rId3"/>
            </p:custDataLst>
          </p:nvPr>
        </p:nvCxnSpPr>
        <p:spPr>
          <a:xfrm rot="16200000">
            <a:off x="6120831" y="1324023"/>
            <a:ext cx="360000" cy="0"/>
          </a:xfrm>
          <a:prstGeom prst="line">
            <a:avLst/>
          </a:prstGeom>
          <a:ln w="25400" cap="rnd">
            <a:solidFill>
              <a:schemeClr val="accent1">
                <a:lumMod val="40000"/>
                <a:lumOff val="60000"/>
                <a:alpha val="80000"/>
              </a:schemeClr>
            </a:solidFill>
          </a:ln>
        </p:spPr>
        <p:style>
          <a:lnRef idx="1">
            <a:schemeClr val="accent1"/>
          </a:lnRef>
          <a:fillRef idx="0">
            <a:schemeClr val="accent1"/>
          </a:fillRef>
          <a:effectRef idx="0">
            <a:schemeClr val="accent1"/>
          </a:effectRef>
          <a:fontRef idx="minor">
            <a:schemeClr val="tx1"/>
          </a:fontRef>
        </p:style>
      </p:cxnSp>
      <p:sp>
        <p:nvSpPr>
          <p:cNvPr id="12" name="矩形: 圆角 11"/>
          <p:cNvSpPr/>
          <p:nvPr>
            <p:custDataLst>
              <p:tags r:id="rId4"/>
            </p:custDataLst>
          </p:nvPr>
        </p:nvSpPr>
        <p:spPr>
          <a:xfrm>
            <a:off x="4976396" y="3485117"/>
            <a:ext cx="5148000" cy="1077724"/>
          </a:xfrm>
          <a:prstGeom prst="roundRect">
            <a:avLst>
              <a:gd name="adj" fmla="val 6375"/>
            </a:avLst>
          </a:prstGeom>
          <a:solidFill>
            <a:schemeClr val="accent1">
              <a:alpha val="15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dirty="0">
              <a:solidFill>
                <a:schemeClr val="bg1"/>
              </a:solidFill>
              <a:latin typeface="+mn-ea"/>
              <a:sym typeface="+mn-ea"/>
            </a:endParaRPr>
          </a:p>
        </p:txBody>
      </p:sp>
      <p:cxnSp>
        <p:nvCxnSpPr>
          <p:cNvPr id="15" name="直接连接符 14"/>
          <p:cNvCxnSpPr/>
          <p:nvPr>
            <p:custDataLst>
              <p:tags r:id="rId5"/>
            </p:custDataLst>
          </p:nvPr>
        </p:nvCxnSpPr>
        <p:spPr>
          <a:xfrm rot="16200000">
            <a:off x="6120831" y="4023979"/>
            <a:ext cx="360000" cy="0"/>
          </a:xfrm>
          <a:prstGeom prst="line">
            <a:avLst/>
          </a:prstGeom>
          <a:ln w="25400" cap="rnd">
            <a:solidFill>
              <a:schemeClr val="accent1">
                <a:lumMod val="40000"/>
                <a:lumOff val="60000"/>
                <a:alpha val="80000"/>
              </a:schemeClr>
            </a:solidFill>
          </a:ln>
        </p:spPr>
        <p:style>
          <a:lnRef idx="1">
            <a:schemeClr val="accent1"/>
          </a:lnRef>
          <a:fillRef idx="0">
            <a:schemeClr val="accent1"/>
          </a:fillRef>
          <a:effectRef idx="0">
            <a:schemeClr val="accent1"/>
          </a:effectRef>
          <a:fontRef idx="minor">
            <a:schemeClr val="tx1"/>
          </a:fontRef>
        </p:style>
      </p:cxnSp>
      <p:sp>
        <p:nvSpPr>
          <p:cNvPr id="16" name="矩形: 圆角 15"/>
          <p:cNvSpPr/>
          <p:nvPr>
            <p:custDataLst>
              <p:tags r:id="rId6"/>
            </p:custDataLst>
          </p:nvPr>
        </p:nvSpPr>
        <p:spPr>
          <a:xfrm>
            <a:off x="4983923" y="2221745"/>
            <a:ext cx="5148000" cy="1077724"/>
          </a:xfrm>
          <a:prstGeom prst="roundRect">
            <a:avLst>
              <a:gd name="adj" fmla="val 6375"/>
            </a:avLst>
          </a:prstGeom>
          <a:solidFill>
            <a:schemeClr val="accent1">
              <a:alpha val="15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dirty="0">
              <a:solidFill>
                <a:schemeClr val="bg1"/>
              </a:solidFill>
              <a:latin typeface="+mn-ea"/>
              <a:sym typeface="+mn-ea"/>
            </a:endParaRPr>
          </a:p>
        </p:txBody>
      </p:sp>
      <p:cxnSp>
        <p:nvCxnSpPr>
          <p:cNvPr id="17" name="直接连接符 16"/>
          <p:cNvCxnSpPr/>
          <p:nvPr>
            <p:custDataLst>
              <p:tags r:id="rId7"/>
            </p:custDataLst>
          </p:nvPr>
        </p:nvCxnSpPr>
        <p:spPr>
          <a:xfrm rot="16200000">
            <a:off x="6128358" y="2760608"/>
            <a:ext cx="360000" cy="0"/>
          </a:xfrm>
          <a:prstGeom prst="line">
            <a:avLst/>
          </a:prstGeom>
          <a:ln w="25400" cap="rnd">
            <a:solidFill>
              <a:schemeClr val="accent1">
                <a:lumMod val="40000"/>
                <a:lumOff val="60000"/>
                <a:alpha val="80000"/>
              </a:schemeClr>
            </a:solidFill>
          </a:ln>
        </p:spPr>
        <p:style>
          <a:lnRef idx="1">
            <a:schemeClr val="accent1"/>
          </a:lnRef>
          <a:fillRef idx="0">
            <a:schemeClr val="accent1"/>
          </a:fillRef>
          <a:effectRef idx="0">
            <a:schemeClr val="accent1"/>
          </a:effectRef>
          <a:fontRef idx="minor">
            <a:schemeClr val="tx1"/>
          </a:fontRef>
        </p:style>
      </p:cxnSp>
      <p:sp>
        <p:nvSpPr>
          <p:cNvPr id="18" name="矩形: 圆角 17"/>
          <p:cNvSpPr/>
          <p:nvPr>
            <p:custDataLst>
              <p:tags r:id="rId8"/>
            </p:custDataLst>
          </p:nvPr>
        </p:nvSpPr>
        <p:spPr>
          <a:xfrm>
            <a:off x="4983923" y="4921702"/>
            <a:ext cx="5148000" cy="1077724"/>
          </a:xfrm>
          <a:prstGeom prst="roundRect">
            <a:avLst>
              <a:gd name="adj" fmla="val 6375"/>
            </a:avLst>
          </a:prstGeom>
          <a:solidFill>
            <a:schemeClr val="accent1">
              <a:alpha val="15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dirty="0">
              <a:solidFill>
                <a:schemeClr val="bg1"/>
              </a:solidFill>
              <a:latin typeface="+mn-ea"/>
              <a:sym typeface="+mn-ea"/>
            </a:endParaRPr>
          </a:p>
        </p:txBody>
      </p:sp>
      <p:cxnSp>
        <p:nvCxnSpPr>
          <p:cNvPr id="19" name="直接连接符 18"/>
          <p:cNvCxnSpPr/>
          <p:nvPr>
            <p:custDataLst>
              <p:tags r:id="rId9"/>
            </p:custDataLst>
          </p:nvPr>
        </p:nvCxnSpPr>
        <p:spPr>
          <a:xfrm rot="16200000">
            <a:off x="6128358" y="5460564"/>
            <a:ext cx="360000" cy="0"/>
          </a:xfrm>
          <a:prstGeom prst="line">
            <a:avLst/>
          </a:prstGeom>
          <a:ln w="25400" cap="rnd">
            <a:solidFill>
              <a:schemeClr val="accent1">
                <a:lumMod val="40000"/>
                <a:lumOff val="60000"/>
                <a:alpha val="80000"/>
              </a:schemeClr>
            </a:solidFill>
          </a:ln>
        </p:spPr>
        <p:style>
          <a:lnRef idx="1">
            <a:schemeClr val="accent1"/>
          </a:lnRef>
          <a:fillRef idx="0">
            <a:schemeClr val="accent1"/>
          </a:fillRef>
          <a:effectRef idx="0">
            <a:schemeClr val="accent1"/>
          </a:effectRef>
          <a:fontRef idx="minor">
            <a:schemeClr val="tx1"/>
          </a:fontRef>
        </p:style>
      </p:cxnSp>
      <p:sp>
        <p:nvSpPr>
          <p:cNvPr id="20" name="项标题"/>
          <p:cNvSpPr txBox="1"/>
          <p:nvPr>
            <p:custDataLst>
              <p:tags r:id="rId10"/>
            </p:custDataLst>
          </p:nvPr>
        </p:nvSpPr>
        <p:spPr>
          <a:xfrm>
            <a:off x="6742141" y="933962"/>
            <a:ext cx="3226086" cy="780120"/>
          </a:xfrm>
          <a:prstGeom prst="rect">
            <a:avLst/>
          </a:prstGeom>
          <a:noFill/>
        </p:spPr>
        <p:txBody>
          <a:bodyPr wrap="square" lIns="0" tIns="0" rIns="0" bIns="0" rtlCol="0" anchor="ctr" anchorCtr="0">
            <a:noAutofit/>
          </a:bodyPr>
          <a:lstStyle/>
          <a:p>
            <a:pPr>
              <a:lnSpc>
                <a:spcPct val="120000"/>
              </a:lnSpc>
            </a:pPr>
            <a:r>
              <a:rPr lang="zh-CN" altLang="en-US" sz="2400" b="1" spc="300" dirty="0">
                <a:solidFill>
                  <a:schemeClr val="tx2"/>
                </a:solidFill>
                <a:latin typeface="+mn-ea"/>
              </a:rPr>
              <a:t>机器学习概述</a:t>
            </a:r>
          </a:p>
        </p:txBody>
      </p:sp>
      <p:sp>
        <p:nvSpPr>
          <p:cNvPr id="21" name="序号"/>
          <p:cNvSpPr txBox="1"/>
          <p:nvPr>
            <p:custDataLst>
              <p:tags r:id="rId11"/>
            </p:custDataLst>
          </p:nvPr>
        </p:nvSpPr>
        <p:spPr>
          <a:xfrm>
            <a:off x="5127873" y="785160"/>
            <a:ext cx="925900" cy="1077724"/>
          </a:xfrm>
          <a:prstGeom prst="rect">
            <a:avLst/>
          </a:prstGeom>
          <a:noFill/>
        </p:spPr>
        <p:txBody>
          <a:bodyPr wrap="none" lIns="0" tIns="0" rIns="0" bIns="0" rtlCol="0" anchor="ctr" anchorCtr="0">
            <a:noAutofit/>
          </a:bodyPr>
          <a:lstStyle/>
          <a:p>
            <a:pPr algn="ctr">
              <a:lnSpc>
                <a:spcPct val="100000"/>
              </a:lnSpc>
            </a:pPr>
            <a:r>
              <a:rPr lang="en-US" sz="3600" b="1" dirty="0">
                <a:gradFill flip="none" rotWithShape="1">
                  <a:gsLst>
                    <a:gs pos="19000">
                      <a:schemeClr val="accent1"/>
                    </a:gs>
                    <a:gs pos="74000">
                      <a:schemeClr val="accent2"/>
                    </a:gs>
                  </a:gsLst>
                  <a:lin ang="2700000" scaled="1"/>
                  <a:tileRect/>
                </a:gradFill>
                <a:latin typeface="+mn-ea"/>
              </a:rPr>
              <a:t>01</a:t>
            </a:r>
          </a:p>
        </p:txBody>
      </p:sp>
      <p:sp>
        <p:nvSpPr>
          <p:cNvPr id="39" name="项标题"/>
          <p:cNvSpPr txBox="1"/>
          <p:nvPr>
            <p:custDataLst>
              <p:tags r:id="rId12"/>
            </p:custDataLst>
          </p:nvPr>
        </p:nvSpPr>
        <p:spPr>
          <a:xfrm>
            <a:off x="6742141" y="3633919"/>
            <a:ext cx="3226086" cy="780120"/>
          </a:xfrm>
          <a:prstGeom prst="rect">
            <a:avLst/>
          </a:prstGeom>
          <a:noFill/>
        </p:spPr>
        <p:txBody>
          <a:bodyPr wrap="square" lIns="0" tIns="0" rIns="0" bIns="0" rtlCol="0" anchor="ctr" anchorCtr="0">
            <a:noAutofit/>
          </a:bodyPr>
          <a:lstStyle/>
          <a:p>
            <a:pPr>
              <a:lnSpc>
                <a:spcPct val="120000"/>
              </a:lnSpc>
            </a:pPr>
            <a:r>
              <a:rPr lang="zh-CN" altLang="en-US" sz="2400" b="1" spc="300" dirty="0">
                <a:solidFill>
                  <a:schemeClr val="tx2"/>
                </a:solidFill>
                <a:latin typeface="+mn-ea"/>
              </a:rPr>
              <a:t>无监督学习</a:t>
            </a:r>
          </a:p>
        </p:txBody>
      </p:sp>
      <p:sp>
        <p:nvSpPr>
          <p:cNvPr id="40" name="序号"/>
          <p:cNvSpPr txBox="1"/>
          <p:nvPr>
            <p:custDataLst>
              <p:tags r:id="rId13"/>
            </p:custDataLst>
          </p:nvPr>
        </p:nvSpPr>
        <p:spPr>
          <a:xfrm>
            <a:off x="5127873" y="3485117"/>
            <a:ext cx="925900" cy="1077724"/>
          </a:xfrm>
          <a:prstGeom prst="rect">
            <a:avLst/>
          </a:prstGeom>
          <a:noFill/>
        </p:spPr>
        <p:txBody>
          <a:bodyPr wrap="none" lIns="0" tIns="0" rIns="0" bIns="0" rtlCol="0" anchor="ctr" anchorCtr="0">
            <a:noAutofit/>
          </a:bodyPr>
          <a:lstStyle/>
          <a:p>
            <a:pPr algn="ctr">
              <a:lnSpc>
                <a:spcPct val="100000"/>
              </a:lnSpc>
            </a:pPr>
            <a:r>
              <a:rPr lang="en-US" sz="3600" b="1" dirty="0">
                <a:gradFill flip="none" rotWithShape="1">
                  <a:gsLst>
                    <a:gs pos="19000">
                      <a:schemeClr val="accent1"/>
                    </a:gs>
                    <a:gs pos="74000">
                      <a:schemeClr val="accent2"/>
                    </a:gs>
                  </a:gsLst>
                  <a:lin ang="2700000" scaled="1"/>
                  <a:tileRect/>
                </a:gradFill>
                <a:latin typeface="+mn-ea"/>
              </a:rPr>
              <a:t>03</a:t>
            </a:r>
          </a:p>
        </p:txBody>
      </p:sp>
      <p:sp>
        <p:nvSpPr>
          <p:cNvPr id="41" name="项标题"/>
          <p:cNvSpPr txBox="1"/>
          <p:nvPr>
            <p:custDataLst>
              <p:tags r:id="rId14"/>
            </p:custDataLst>
          </p:nvPr>
        </p:nvSpPr>
        <p:spPr>
          <a:xfrm>
            <a:off x="6749668" y="2370547"/>
            <a:ext cx="3226086" cy="780120"/>
          </a:xfrm>
          <a:prstGeom prst="rect">
            <a:avLst/>
          </a:prstGeom>
          <a:noFill/>
        </p:spPr>
        <p:txBody>
          <a:bodyPr wrap="square" lIns="0" tIns="0" rIns="0" bIns="0" rtlCol="0" anchor="ctr" anchorCtr="0">
            <a:noAutofit/>
          </a:bodyPr>
          <a:lstStyle/>
          <a:p>
            <a:pPr>
              <a:lnSpc>
                <a:spcPct val="120000"/>
              </a:lnSpc>
            </a:pPr>
            <a:r>
              <a:rPr lang="zh-CN" altLang="en-US" sz="2400" b="1" spc="300" dirty="0">
                <a:solidFill>
                  <a:schemeClr val="tx2"/>
                </a:solidFill>
                <a:latin typeface="+mn-ea"/>
              </a:rPr>
              <a:t>监督学习</a:t>
            </a:r>
          </a:p>
        </p:txBody>
      </p:sp>
      <p:sp>
        <p:nvSpPr>
          <p:cNvPr id="42" name="序号"/>
          <p:cNvSpPr txBox="1"/>
          <p:nvPr>
            <p:custDataLst>
              <p:tags r:id="rId15"/>
            </p:custDataLst>
          </p:nvPr>
        </p:nvSpPr>
        <p:spPr>
          <a:xfrm>
            <a:off x="5135400" y="2221745"/>
            <a:ext cx="925900" cy="1077724"/>
          </a:xfrm>
          <a:prstGeom prst="rect">
            <a:avLst/>
          </a:prstGeom>
          <a:noFill/>
        </p:spPr>
        <p:txBody>
          <a:bodyPr wrap="none" lIns="0" tIns="0" rIns="0" bIns="0" rtlCol="0" anchor="ctr" anchorCtr="0">
            <a:noAutofit/>
          </a:bodyPr>
          <a:lstStyle/>
          <a:p>
            <a:pPr algn="ctr">
              <a:lnSpc>
                <a:spcPct val="100000"/>
              </a:lnSpc>
            </a:pPr>
            <a:r>
              <a:rPr lang="en-US" sz="3600" b="1" dirty="0">
                <a:gradFill flip="none" rotWithShape="1">
                  <a:gsLst>
                    <a:gs pos="19000">
                      <a:schemeClr val="accent1"/>
                    </a:gs>
                    <a:gs pos="74000">
                      <a:schemeClr val="accent2"/>
                    </a:gs>
                  </a:gsLst>
                  <a:lin ang="2700000" scaled="1"/>
                  <a:tileRect/>
                </a:gradFill>
                <a:latin typeface="+mn-ea"/>
              </a:rPr>
              <a:t>02</a:t>
            </a:r>
          </a:p>
        </p:txBody>
      </p:sp>
      <p:sp>
        <p:nvSpPr>
          <p:cNvPr id="43" name="项标题"/>
          <p:cNvSpPr txBox="1"/>
          <p:nvPr>
            <p:custDataLst>
              <p:tags r:id="rId16"/>
            </p:custDataLst>
          </p:nvPr>
        </p:nvSpPr>
        <p:spPr>
          <a:xfrm>
            <a:off x="6749668" y="5070504"/>
            <a:ext cx="3226086" cy="780120"/>
          </a:xfrm>
          <a:prstGeom prst="rect">
            <a:avLst/>
          </a:prstGeom>
          <a:noFill/>
        </p:spPr>
        <p:txBody>
          <a:bodyPr wrap="square" lIns="0" tIns="0" rIns="0" bIns="0" rtlCol="0" anchor="ctr" anchorCtr="0">
            <a:noAutofit/>
          </a:bodyPr>
          <a:lstStyle/>
          <a:p>
            <a:pPr>
              <a:lnSpc>
                <a:spcPct val="120000"/>
              </a:lnSpc>
            </a:pPr>
            <a:r>
              <a:rPr lang="zh-CN" altLang="en-US" sz="2400" b="1" spc="300" dirty="0">
                <a:solidFill>
                  <a:schemeClr val="tx2"/>
                </a:solidFill>
                <a:latin typeface="+mn-ea"/>
              </a:rPr>
              <a:t>课后习题</a:t>
            </a:r>
          </a:p>
        </p:txBody>
      </p:sp>
      <p:sp>
        <p:nvSpPr>
          <p:cNvPr id="44" name="序号"/>
          <p:cNvSpPr txBox="1"/>
          <p:nvPr>
            <p:custDataLst>
              <p:tags r:id="rId17"/>
            </p:custDataLst>
          </p:nvPr>
        </p:nvSpPr>
        <p:spPr>
          <a:xfrm>
            <a:off x="5135400" y="4921702"/>
            <a:ext cx="925900" cy="1077724"/>
          </a:xfrm>
          <a:prstGeom prst="rect">
            <a:avLst/>
          </a:prstGeom>
          <a:noFill/>
        </p:spPr>
        <p:txBody>
          <a:bodyPr wrap="none" lIns="0" tIns="0" rIns="0" bIns="0" rtlCol="0" anchor="ctr" anchorCtr="0">
            <a:noAutofit/>
          </a:bodyPr>
          <a:lstStyle/>
          <a:p>
            <a:pPr algn="ctr">
              <a:lnSpc>
                <a:spcPct val="100000"/>
              </a:lnSpc>
            </a:pPr>
            <a:r>
              <a:rPr lang="en-US" sz="3600" b="1" dirty="0">
                <a:gradFill flip="none" rotWithShape="1">
                  <a:gsLst>
                    <a:gs pos="19000">
                      <a:schemeClr val="accent1"/>
                    </a:gs>
                    <a:gs pos="74000">
                      <a:schemeClr val="accent2"/>
                    </a:gs>
                  </a:gsLst>
                  <a:lin ang="2700000" scaled="1"/>
                  <a:tileRect/>
                </a:gradFill>
                <a:latin typeface="+mn-ea"/>
              </a:rPr>
              <a:t>04</a:t>
            </a:r>
          </a:p>
        </p:txBody>
      </p:sp>
    </p:spTree>
    <p:custDataLst>
      <p:tags r:id="rId1"/>
    </p:custData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2"/>
            </p:custDataLst>
          </p:nvPr>
        </p:nvSpPr>
        <p:spPr>
          <a:xfrm>
            <a:off x="5132246" y="2864881"/>
            <a:ext cx="6621730" cy="1325563"/>
          </a:xfrm>
        </p:spPr>
        <p:txBody>
          <a:bodyPr>
            <a:normAutofit/>
          </a:bodyPr>
          <a:lstStyle/>
          <a:p>
            <a:pPr algn="ctr"/>
            <a:r>
              <a:rPr lang="en-US" altLang="zh-CN" dirty="0"/>
              <a:t>2.1 </a:t>
            </a:r>
            <a:r>
              <a:rPr lang="zh-CN" altLang="en-US" dirty="0"/>
              <a:t>机器学习概述</a:t>
            </a:r>
          </a:p>
        </p:txBody>
      </p:sp>
    </p:spTree>
    <p:custDataLst>
      <p:tags r:id="rId1"/>
    </p:custData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1"/>
          <p:cNvSpPr>
            <a:spLocks noGrp="1"/>
          </p:cNvSpPr>
          <p:nvPr>
            <p:ph type="title"/>
            <p:custDataLst>
              <p:tags r:id="rId2"/>
            </p:custDataLst>
          </p:nvPr>
        </p:nvSpPr>
        <p:spPr/>
        <p:txBody>
          <a:bodyPr>
            <a:normAutofit fontScale="90000"/>
          </a:bodyPr>
          <a:lstStyle/>
          <a:p>
            <a:r>
              <a:rPr lang="zh-CN" altLang="en-US" dirty="0"/>
              <a:t>定义</a:t>
            </a:r>
          </a:p>
        </p:txBody>
      </p:sp>
      <p:sp>
        <p:nvSpPr>
          <p:cNvPr id="3" name="标题 6"/>
          <p:cNvSpPr>
            <a:spLocks noGrp="1"/>
          </p:cNvSpPr>
          <p:nvPr>
            <p:custDataLst>
              <p:tags r:id="rId3"/>
            </p:custDataLst>
          </p:nvPr>
        </p:nvSpPr>
        <p:spPr>
          <a:xfrm>
            <a:off x="242709" y="2209800"/>
            <a:ext cx="4051803" cy="2773269"/>
          </a:xfrm>
          <a:prstGeom prst="rect">
            <a:avLst/>
          </a:prstGeom>
          <a:solidFill>
            <a:schemeClr val="accent1">
              <a:alpha val="85000"/>
            </a:schemeClr>
          </a:solidFill>
        </p:spPr>
        <p:txBody>
          <a:bodyPr vert="horz" lIns="539750" tIns="360045" rIns="539750" bIns="360045" rtlCol="0" anchor="ctr" anchorCtr="0">
            <a:normAutofit/>
          </a:bodyPr>
          <a:lstStyle>
            <a:lvl1pPr algn="l" defTabSz="914400" rtl="0" eaLnBrk="1" fontAlgn="base" latinLnBrk="0" hangingPunct="1">
              <a:lnSpc>
                <a:spcPct val="100000"/>
              </a:lnSpc>
              <a:spcBef>
                <a:spcPct val="0"/>
              </a:spcBef>
              <a:buNone/>
              <a:defRPr sz="3200" b="1" u="none" strike="noStrike" kern="1200" cap="none" spc="300" normalizeH="0" baseline="0">
                <a:solidFill>
                  <a:schemeClr val="tx1">
                    <a:lumMod val="85000"/>
                    <a:lumOff val="15000"/>
                  </a:schemeClr>
                </a:solidFill>
                <a:uFillTx/>
                <a:latin typeface="+mj-ea"/>
                <a:ea typeface="+mj-ea"/>
                <a:cs typeface="+mj-cs"/>
              </a:defRPr>
            </a:lvl1pPr>
          </a:lstStyle>
          <a:p>
            <a:pPr algn="ctr"/>
            <a:r>
              <a:rPr lang="zh-CN" altLang="en-US" sz="4400" dirty="0">
                <a:solidFill>
                  <a:srgbClr val="FFFFFF"/>
                </a:solidFill>
              </a:rPr>
              <a:t>机器学习的定义</a:t>
            </a:r>
          </a:p>
        </p:txBody>
      </p:sp>
      <p:sp>
        <p:nvSpPr>
          <p:cNvPr id="5" name="矩形 4"/>
          <p:cNvSpPr/>
          <p:nvPr>
            <p:custDataLst>
              <p:tags r:id="rId4"/>
            </p:custDataLst>
          </p:nvPr>
        </p:nvSpPr>
        <p:spPr>
          <a:xfrm>
            <a:off x="4569213" y="1921886"/>
            <a:ext cx="7380078" cy="3183314"/>
          </a:xfrm>
          <a:prstGeom prst="rect">
            <a:avLst/>
          </a:prstGeom>
          <a:noFill/>
        </p:spPr>
        <p:txBody>
          <a:bodyPr wrap="square" lIns="0" tIns="0" rIns="0" bIns="0" rtlCol="0" anchor="ctr" anchorCtr="0">
            <a:normAutofit lnSpcReduction="10000"/>
          </a:bodyPr>
          <a:lstStyle/>
          <a:p>
            <a:pPr>
              <a:spcBef>
                <a:spcPct val="0"/>
              </a:spcBef>
              <a:spcAft>
                <a:spcPct val="0"/>
              </a:spcAft>
            </a:pPr>
            <a:r>
              <a:rPr lang="zh-CN" altLang="en-US" sz="3600" b="1" dirty="0">
                <a:solidFill>
                  <a:schemeClr val="accent1"/>
                </a:solidFill>
                <a:latin typeface="+mn-ea"/>
                <a:cs typeface="+mn-ea"/>
                <a:sym typeface="+mn-ea"/>
              </a:rPr>
              <a:t>机器学习可被定义为使用经验来提高性能或做出准确预测的计算方法。</a:t>
            </a:r>
            <a:endParaRPr lang="en-US" altLang="zh-CN" sz="3600" b="1" dirty="0">
              <a:solidFill>
                <a:schemeClr val="accent1"/>
              </a:solidFill>
              <a:latin typeface="+mn-ea"/>
              <a:cs typeface="+mn-ea"/>
              <a:sym typeface="+mn-ea"/>
            </a:endParaRPr>
          </a:p>
          <a:p>
            <a:pPr>
              <a:spcBef>
                <a:spcPct val="0"/>
              </a:spcBef>
              <a:spcAft>
                <a:spcPct val="0"/>
              </a:spcAft>
            </a:pPr>
            <a:endParaRPr lang="en-US" altLang="zh-CN" sz="3600" b="1" dirty="0">
              <a:solidFill>
                <a:schemeClr val="accent1"/>
              </a:solidFill>
              <a:latin typeface="+mn-ea"/>
              <a:cs typeface="+mn-ea"/>
              <a:sym typeface="+mn-ea"/>
            </a:endParaRPr>
          </a:p>
          <a:p>
            <a:pPr>
              <a:spcBef>
                <a:spcPct val="0"/>
              </a:spcBef>
              <a:spcAft>
                <a:spcPct val="0"/>
              </a:spcAft>
            </a:pPr>
            <a:r>
              <a:rPr lang="zh-CN" altLang="en-US" sz="3600" b="1" dirty="0">
                <a:solidFill>
                  <a:schemeClr val="accent1"/>
                </a:solidFill>
                <a:latin typeface="+mn-ea"/>
                <a:cs typeface="+mn-ea"/>
                <a:sym typeface="+mn-ea"/>
              </a:rPr>
              <a:t>通俗地讲，即通过收集数据集并基于该数据集构建统计模型来解决实际问题的过程。</a:t>
            </a:r>
          </a:p>
        </p:txBody>
      </p:sp>
    </p:spTree>
    <p:custDataLst>
      <p:tags r:id="rId1"/>
    </p:custData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1"/>
          <p:cNvSpPr>
            <a:spLocks noGrp="1"/>
          </p:cNvSpPr>
          <p:nvPr>
            <p:ph type="title"/>
            <p:custDataLst>
              <p:tags r:id="rId2"/>
            </p:custDataLst>
          </p:nvPr>
        </p:nvSpPr>
        <p:spPr/>
        <p:txBody>
          <a:bodyPr anchor="ctr">
            <a:normAutofit fontScale="90000"/>
          </a:bodyPr>
          <a:lstStyle/>
          <a:p>
            <a:r>
              <a:rPr lang="zh-CN" altLang="en-US" dirty="0"/>
              <a:t>标准机器学习任务</a:t>
            </a:r>
          </a:p>
        </p:txBody>
      </p:sp>
      <p:sp>
        <p:nvSpPr>
          <p:cNvPr id="11" name="矩形 10"/>
          <p:cNvSpPr/>
          <p:nvPr>
            <p:custDataLst>
              <p:tags r:id="rId3"/>
            </p:custDataLst>
          </p:nvPr>
        </p:nvSpPr>
        <p:spPr>
          <a:xfrm>
            <a:off x="132207" y="5068639"/>
            <a:ext cx="2719161" cy="1088378"/>
          </a:xfrm>
          <a:prstGeom prst="rect">
            <a:avLst/>
          </a:prstGeom>
          <a:noFill/>
        </p:spPr>
        <p:txBody>
          <a:bodyPr wrap="square" lIns="0" tIns="0" rIns="0" bIns="0" rtlCol="0" anchor="ctr" anchorCtr="0">
            <a:noAutofit/>
          </a:bodyPr>
          <a:lstStyle/>
          <a:p>
            <a:pPr algn="just">
              <a:lnSpc>
                <a:spcPct val="150000"/>
              </a:lnSpc>
              <a:spcBef>
                <a:spcPct val="0"/>
              </a:spcBef>
              <a:spcAft>
                <a:spcPct val="0"/>
              </a:spcAft>
            </a:pPr>
            <a:r>
              <a:rPr lang="zh-CN" altLang="en-US" sz="2000" kern="0" dirty="0">
                <a:solidFill>
                  <a:schemeClr val="tx1">
                    <a:lumMod val="85000"/>
                    <a:lumOff val="15000"/>
                  </a:schemeClr>
                </a:solidFill>
                <a:latin typeface="+mn-ea"/>
                <a:cs typeface="+mn-ea"/>
              </a:rPr>
              <a:t>分类任务是将实例数据分配到合适的类别中。</a:t>
            </a:r>
          </a:p>
        </p:txBody>
      </p:sp>
      <p:sp>
        <p:nvSpPr>
          <p:cNvPr id="13" name="矩形 12"/>
          <p:cNvSpPr/>
          <p:nvPr>
            <p:custDataLst>
              <p:tags r:id="rId4"/>
            </p:custDataLst>
          </p:nvPr>
        </p:nvSpPr>
        <p:spPr>
          <a:xfrm>
            <a:off x="410558" y="4552813"/>
            <a:ext cx="2160245" cy="421000"/>
          </a:xfrm>
          <a:prstGeom prst="rect">
            <a:avLst/>
          </a:prstGeom>
          <a:noFill/>
        </p:spPr>
        <p:txBody>
          <a:bodyPr wrap="square" lIns="0" tIns="0" rIns="0" bIns="0" rtlCol="0" anchor="ctr">
            <a:noAutofit/>
          </a:bodyPr>
          <a:lstStyle/>
          <a:p>
            <a:pPr algn="ctr">
              <a:spcBef>
                <a:spcPct val="0"/>
              </a:spcBef>
              <a:spcAft>
                <a:spcPct val="0"/>
              </a:spcAft>
            </a:pPr>
            <a:r>
              <a:rPr lang="zh-CN" altLang="en-US" sz="2000" b="1" kern="0" dirty="0">
                <a:solidFill>
                  <a:schemeClr val="accent1"/>
                </a:solidFill>
                <a:latin typeface="+mn-ea"/>
                <a:cs typeface="+mn-ea"/>
              </a:rPr>
              <a:t>分类</a:t>
            </a:r>
          </a:p>
        </p:txBody>
      </p:sp>
      <p:sp>
        <p:nvSpPr>
          <p:cNvPr id="15" name="矩形 14"/>
          <p:cNvSpPr/>
          <p:nvPr>
            <p:custDataLst>
              <p:tags r:id="rId5"/>
            </p:custDataLst>
          </p:nvPr>
        </p:nvSpPr>
        <p:spPr>
          <a:xfrm>
            <a:off x="3014287" y="5065847"/>
            <a:ext cx="2719161" cy="1088378"/>
          </a:xfrm>
          <a:prstGeom prst="rect">
            <a:avLst/>
          </a:prstGeom>
          <a:noFill/>
        </p:spPr>
        <p:txBody>
          <a:bodyPr wrap="square" lIns="0" tIns="0" rIns="0" bIns="0" rtlCol="0" anchor="ctr" anchorCtr="0">
            <a:noAutofit/>
          </a:bodyPr>
          <a:lstStyle/>
          <a:p>
            <a:pPr algn="just">
              <a:lnSpc>
                <a:spcPct val="150000"/>
              </a:lnSpc>
              <a:spcBef>
                <a:spcPct val="0"/>
              </a:spcBef>
              <a:spcAft>
                <a:spcPct val="0"/>
              </a:spcAft>
            </a:pPr>
            <a:r>
              <a:rPr lang="zh-CN" altLang="en-US" sz="2000" kern="0" dirty="0">
                <a:solidFill>
                  <a:schemeClr val="tx1">
                    <a:lumMod val="85000"/>
                    <a:lumOff val="15000"/>
                  </a:schemeClr>
                </a:solidFill>
                <a:latin typeface="+mn-ea"/>
                <a:cs typeface="+mn-ea"/>
              </a:rPr>
              <a:t>回归任务是预测连续值输出，如价格或温度。</a:t>
            </a:r>
          </a:p>
        </p:txBody>
      </p:sp>
      <p:sp>
        <p:nvSpPr>
          <p:cNvPr id="16" name="矩形 15"/>
          <p:cNvSpPr/>
          <p:nvPr>
            <p:custDataLst>
              <p:tags r:id="rId6"/>
            </p:custDataLst>
          </p:nvPr>
        </p:nvSpPr>
        <p:spPr>
          <a:xfrm>
            <a:off x="3293746" y="4571541"/>
            <a:ext cx="2160245" cy="421000"/>
          </a:xfrm>
          <a:prstGeom prst="rect">
            <a:avLst/>
          </a:prstGeom>
          <a:noFill/>
        </p:spPr>
        <p:txBody>
          <a:bodyPr wrap="square" lIns="0" tIns="0" rIns="0" bIns="0" rtlCol="0" anchor="ctr">
            <a:noAutofit/>
          </a:bodyPr>
          <a:lstStyle/>
          <a:p>
            <a:pPr algn="ctr">
              <a:spcBef>
                <a:spcPct val="0"/>
              </a:spcBef>
              <a:spcAft>
                <a:spcPct val="0"/>
              </a:spcAft>
            </a:pPr>
            <a:r>
              <a:rPr lang="zh-CN" altLang="en-US" sz="2000" b="1" kern="0" dirty="0">
                <a:solidFill>
                  <a:schemeClr val="accent1"/>
                </a:solidFill>
                <a:latin typeface="+mn-ea"/>
                <a:cs typeface="+mn-ea"/>
              </a:rPr>
              <a:t>回归</a:t>
            </a:r>
          </a:p>
        </p:txBody>
      </p:sp>
      <p:sp>
        <p:nvSpPr>
          <p:cNvPr id="21" name="矩形 20"/>
          <p:cNvSpPr/>
          <p:nvPr>
            <p:custDataLst>
              <p:tags r:id="rId7"/>
            </p:custDataLst>
          </p:nvPr>
        </p:nvSpPr>
        <p:spPr>
          <a:xfrm>
            <a:off x="6372306" y="5271974"/>
            <a:ext cx="2473727" cy="1088378"/>
          </a:xfrm>
          <a:prstGeom prst="rect">
            <a:avLst/>
          </a:prstGeom>
          <a:noFill/>
        </p:spPr>
        <p:txBody>
          <a:bodyPr wrap="square" lIns="0" tIns="0" rIns="0" bIns="0" rtlCol="0" anchor="ctr" anchorCtr="0">
            <a:noAutofit/>
          </a:bodyPr>
          <a:lstStyle/>
          <a:p>
            <a:pPr algn="just">
              <a:lnSpc>
                <a:spcPct val="150000"/>
              </a:lnSpc>
              <a:spcBef>
                <a:spcPct val="0"/>
              </a:spcBef>
              <a:spcAft>
                <a:spcPct val="0"/>
              </a:spcAft>
            </a:pPr>
            <a:r>
              <a:rPr lang="zh-CN" altLang="en-US" sz="2000" kern="0" dirty="0">
                <a:solidFill>
                  <a:schemeClr val="tx1">
                    <a:lumMod val="85000"/>
                    <a:lumOff val="15000"/>
                  </a:schemeClr>
                </a:solidFill>
                <a:latin typeface="+mn-ea"/>
                <a:cs typeface="+mn-ea"/>
              </a:rPr>
              <a:t>聚类任务是将数据集中的实例划分为多个群组或簇。</a:t>
            </a:r>
          </a:p>
        </p:txBody>
      </p:sp>
      <p:sp>
        <p:nvSpPr>
          <p:cNvPr id="22" name="矩形 21"/>
          <p:cNvSpPr/>
          <p:nvPr>
            <p:custDataLst>
              <p:tags r:id="rId8"/>
            </p:custDataLst>
          </p:nvPr>
        </p:nvSpPr>
        <p:spPr>
          <a:xfrm>
            <a:off x="6517014" y="4550021"/>
            <a:ext cx="2160245" cy="421000"/>
          </a:xfrm>
          <a:prstGeom prst="rect">
            <a:avLst/>
          </a:prstGeom>
          <a:noFill/>
        </p:spPr>
        <p:txBody>
          <a:bodyPr wrap="square" lIns="0" tIns="0" rIns="0" bIns="0" rtlCol="0" anchor="ctr">
            <a:noAutofit/>
          </a:bodyPr>
          <a:lstStyle/>
          <a:p>
            <a:pPr algn="ctr">
              <a:spcBef>
                <a:spcPct val="0"/>
              </a:spcBef>
              <a:spcAft>
                <a:spcPct val="0"/>
              </a:spcAft>
            </a:pPr>
            <a:r>
              <a:rPr lang="zh-CN" altLang="en-US" sz="2000" b="1" kern="0">
                <a:solidFill>
                  <a:schemeClr val="accent1"/>
                </a:solidFill>
                <a:latin typeface="+mn-ea"/>
                <a:cs typeface="+mn-ea"/>
              </a:rPr>
              <a:t>聚类</a:t>
            </a:r>
          </a:p>
        </p:txBody>
      </p:sp>
      <p:sp>
        <p:nvSpPr>
          <p:cNvPr id="24" name="矩形 23"/>
          <p:cNvSpPr/>
          <p:nvPr>
            <p:custDataLst>
              <p:tags r:id="rId9"/>
            </p:custDataLst>
          </p:nvPr>
        </p:nvSpPr>
        <p:spPr>
          <a:xfrm>
            <a:off x="9484891" y="5288052"/>
            <a:ext cx="2574902" cy="1088378"/>
          </a:xfrm>
          <a:prstGeom prst="rect">
            <a:avLst/>
          </a:prstGeom>
          <a:noFill/>
        </p:spPr>
        <p:txBody>
          <a:bodyPr wrap="square" lIns="0" tIns="0" rIns="0" bIns="0" rtlCol="0" anchor="ctr" anchorCtr="0">
            <a:noAutofit/>
          </a:bodyPr>
          <a:lstStyle/>
          <a:p>
            <a:pPr algn="just">
              <a:lnSpc>
                <a:spcPct val="150000"/>
              </a:lnSpc>
              <a:spcBef>
                <a:spcPct val="0"/>
              </a:spcBef>
              <a:spcAft>
                <a:spcPct val="0"/>
              </a:spcAft>
            </a:pPr>
            <a:r>
              <a:rPr lang="zh-CN" altLang="en-US" sz="2000" kern="0" dirty="0">
                <a:solidFill>
                  <a:schemeClr val="tx1">
                    <a:lumMod val="85000"/>
                    <a:lumOff val="15000"/>
                  </a:schemeClr>
                </a:solidFill>
                <a:latin typeface="+mn-ea"/>
                <a:cs typeface="+mn-ea"/>
              </a:rPr>
              <a:t>降维任务是减少数据集中的变量数量，同时保留重要信息。</a:t>
            </a:r>
          </a:p>
        </p:txBody>
      </p:sp>
      <p:sp>
        <p:nvSpPr>
          <p:cNvPr id="25" name="矩形 24"/>
          <p:cNvSpPr/>
          <p:nvPr>
            <p:custDataLst>
              <p:tags r:id="rId10"/>
            </p:custDataLst>
          </p:nvPr>
        </p:nvSpPr>
        <p:spPr>
          <a:xfrm>
            <a:off x="9603000" y="4571541"/>
            <a:ext cx="2160246" cy="421000"/>
          </a:xfrm>
          <a:prstGeom prst="rect">
            <a:avLst/>
          </a:prstGeom>
          <a:noFill/>
        </p:spPr>
        <p:txBody>
          <a:bodyPr wrap="square" lIns="0" tIns="0" rIns="0" bIns="0" rtlCol="0" anchor="ctr">
            <a:noAutofit/>
          </a:bodyPr>
          <a:lstStyle/>
          <a:p>
            <a:pPr algn="ctr">
              <a:spcBef>
                <a:spcPct val="0"/>
              </a:spcBef>
              <a:spcAft>
                <a:spcPct val="0"/>
              </a:spcAft>
            </a:pPr>
            <a:r>
              <a:rPr lang="zh-CN" altLang="en-US" sz="2000" b="1" kern="0" dirty="0">
                <a:solidFill>
                  <a:schemeClr val="accent1"/>
                </a:solidFill>
                <a:latin typeface="+mn-ea"/>
                <a:cs typeface="+mn-ea"/>
              </a:rPr>
              <a:t>降维或流形学习</a:t>
            </a:r>
          </a:p>
        </p:txBody>
      </p:sp>
      <p:pic>
        <p:nvPicPr>
          <p:cNvPr id="1028" name="Picture 4" descr="从零开始学机器学习——了解分类算法- 努力的小雨- 博客园"/>
          <p:cNvPicPr>
            <a:picLocks noChangeAspect="1" noChangeArrowheads="1"/>
          </p:cNvPicPr>
          <p:nvPr/>
        </p:nvPicPr>
        <p:blipFill rotWithShape="1">
          <a:blip r:embed="rId13">
            <a:extLst>
              <a:ext uri="{28A0092B-C50C-407E-A947-70E740481C1C}">
                <a14:useLocalDpi xmlns="" xmlns:a14="http://schemas.microsoft.com/office/drawing/2010/main" val="0"/>
              </a:ext>
            </a:extLst>
          </a:blip>
          <a:srcRect l="52134" t="2699" r="2184" b="15073"/>
          <a:stretch>
            <a:fillRect/>
          </a:stretch>
        </p:blipFill>
        <p:spPr bwMode="auto">
          <a:xfrm>
            <a:off x="203483" y="1586026"/>
            <a:ext cx="2286722" cy="279342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p:cNvPicPr>
            <a:picLocks noChangeAspect="1"/>
          </p:cNvPicPr>
          <p:nvPr/>
        </p:nvPicPr>
        <p:blipFill>
          <a:blip r:embed="rId14"/>
          <a:srcRect l="1705" t="3163" r="46646" b="13927"/>
          <a:stretch>
            <a:fillRect/>
          </a:stretch>
        </p:blipFill>
        <p:spPr>
          <a:xfrm>
            <a:off x="2937013" y="1569948"/>
            <a:ext cx="2749652" cy="279360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p:cNvPicPr>
            <a:picLocks noChangeAspect="1"/>
          </p:cNvPicPr>
          <p:nvPr/>
        </p:nvPicPr>
        <p:blipFill>
          <a:blip r:embed="rId15"/>
          <a:stretch>
            <a:fillRect/>
          </a:stretch>
        </p:blipFill>
        <p:spPr>
          <a:xfrm>
            <a:off x="6058527" y="1586026"/>
            <a:ext cx="2776710" cy="279360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p:cNvPicPr>
            <a:picLocks noChangeAspect="1"/>
          </p:cNvPicPr>
          <p:nvPr/>
        </p:nvPicPr>
        <p:blipFill>
          <a:blip r:embed="rId16"/>
          <a:stretch>
            <a:fillRect/>
          </a:stretch>
        </p:blipFill>
        <p:spPr>
          <a:xfrm>
            <a:off x="9254987" y="1569948"/>
            <a:ext cx="2804257" cy="280465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1"/>
          <p:cNvSpPr>
            <a:spLocks noGrp="1"/>
          </p:cNvSpPr>
          <p:nvPr>
            <p:ph type="title"/>
            <p:custDataLst>
              <p:tags r:id="rId2"/>
            </p:custDataLst>
          </p:nvPr>
        </p:nvSpPr>
        <p:spPr/>
        <p:txBody>
          <a:bodyPr anchor="ctr">
            <a:normAutofit fontScale="90000"/>
          </a:bodyPr>
          <a:lstStyle/>
          <a:p>
            <a:r>
              <a:rPr lang="en-US" altLang="zh-CN" dirty="0"/>
              <a:t>2.1.1 </a:t>
            </a:r>
            <a:r>
              <a:rPr lang="zh-CN" altLang="en-US" dirty="0"/>
              <a:t>机器学习相关概念</a:t>
            </a:r>
          </a:p>
        </p:txBody>
      </p:sp>
      <p:cxnSp>
        <p:nvCxnSpPr>
          <p:cNvPr id="5" name="直接连接符 4"/>
          <p:cNvCxnSpPr/>
          <p:nvPr>
            <p:custDataLst>
              <p:tags r:id="rId3"/>
            </p:custDataLst>
          </p:nvPr>
        </p:nvCxnSpPr>
        <p:spPr>
          <a:xfrm>
            <a:off x="324703" y="2248947"/>
            <a:ext cx="0" cy="510536"/>
          </a:xfrm>
          <a:prstGeom prst="line">
            <a:avLst/>
          </a:prstGeom>
          <a:solidFill>
            <a:srgbClr val="00993F"/>
          </a:solidFill>
          <a:ln w="12700">
            <a:solidFill>
              <a:schemeClr val="tx1">
                <a:alpha val="40000"/>
              </a:schemeClr>
            </a:solidFill>
            <a:prstDash val="sysDot"/>
          </a:ln>
        </p:spPr>
        <p:style>
          <a:lnRef idx="1">
            <a:srgbClr val="376FFF"/>
          </a:lnRef>
          <a:fillRef idx="0">
            <a:srgbClr val="376FFF"/>
          </a:fillRef>
          <a:effectRef idx="0">
            <a:srgbClr val="376FFF"/>
          </a:effectRef>
          <a:fontRef idx="minor">
            <a:srgbClr val="000000"/>
          </a:fontRef>
        </p:style>
      </p:cxnSp>
      <p:sp>
        <p:nvSpPr>
          <p:cNvPr id="6" name="椭圆 5"/>
          <p:cNvSpPr/>
          <p:nvPr>
            <p:custDataLst>
              <p:tags r:id="rId4"/>
            </p:custDataLst>
          </p:nvPr>
        </p:nvSpPr>
        <p:spPr>
          <a:xfrm>
            <a:off x="85945" y="1676817"/>
            <a:ext cx="743635" cy="476881"/>
          </a:xfrm>
          <a:prstGeom prst="ellipse">
            <a:avLst/>
          </a:prstGeom>
          <a:solidFill>
            <a:schemeClr val="accent1"/>
          </a:solidFill>
          <a:ln>
            <a:noFill/>
          </a:ln>
        </p:spPr>
        <p:style>
          <a:lnRef idx="2">
            <a:srgbClr val="376FFF">
              <a:shade val="50000"/>
            </a:srgbClr>
          </a:lnRef>
          <a:fillRef idx="1">
            <a:srgbClr val="376FFF"/>
          </a:fillRef>
          <a:effectRef idx="0">
            <a:srgbClr val="376FFF"/>
          </a:effectRef>
          <a:fontRef idx="minor">
            <a:srgbClr val="FFFFFF"/>
          </a:fontRef>
        </p:style>
        <p:txBody>
          <a:bodyPr wrap="none" lIns="0" tIns="0" rIns="0" bIns="0" rtlCol="0" anchor="ctr">
            <a:noAutofit/>
          </a:bodyPr>
          <a:lstStyle/>
          <a:p>
            <a:pPr algn="ctr">
              <a:spcBef>
                <a:spcPct val="0"/>
              </a:spcBef>
              <a:spcAft>
                <a:spcPct val="0"/>
              </a:spcAft>
            </a:pPr>
            <a:r>
              <a:rPr lang="en-US" altLang="zh-CN" sz="2400" b="1">
                <a:solidFill>
                  <a:srgbClr val="FFFFFF"/>
                </a:solidFill>
                <a:cs typeface="+mn-ea"/>
                <a:sym typeface="+mn-ea"/>
              </a:rPr>
              <a:t>01</a:t>
            </a:r>
            <a:endParaRPr lang="en-US" altLang="zh-CN" sz="2400" b="1" dirty="0">
              <a:solidFill>
                <a:srgbClr val="FFFFFF"/>
              </a:solidFill>
              <a:cs typeface="+mn-ea"/>
              <a:sym typeface="+mn-ea"/>
            </a:endParaRPr>
          </a:p>
        </p:txBody>
      </p:sp>
      <p:sp>
        <p:nvSpPr>
          <p:cNvPr id="7" name="矩形 6"/>
          <p:cNvSpPr/>
          <p:nvPr>
            <p:custDataLst>
              <p:tags r:id="rId5"/>
            </p:custDataLst>
          </p:nvPr>
        </p:nvSpPr>
        <p:spPr bwMode="auto">
          <a:xfrm>
            <a:off x="948269" y="1606332"/>
            <a:ext cx="3935586" cy="288923"/>
          </a:xfrm>
          <a:prstGeom prst="rect">
            <a:avLst/>
          </a:prstGeom>
          <a:noFill/>
          <a:ln>
            <a:noFill/>
          </a:ln>
        </p:spPr>
        <p:txBody>
          <a:bodyPr wrap="square" lIns="0" tIns="0" rIns="0" bIns="0" rtlCol="0" anchor="b" anchorCtr="0">
            <a:noAutofit/>
          </a:bodyPr>
          <a:lstStyle/>
          <a:p>
            <a:pPr lvl="0" algn="l">
              <a:spcBef>
                <a:spcPct val="0"/>
              </a:spcBef>
              <a:spcAft>
                <a:spcPct val="0"/>
              </a:spcAft>
              <a:buClrTx/>
              <a:buSzTx/>
              <a:buFontTx/>
            </a:pPr>
            <a:r>
              <a:rPr lang="zh-CN" altLang="en-US" sz="2400" b="1" dirty="0">
                <a:solidFill>
                  <a:schemeClr val="accent1"/>
                </a:solidFill>
                <a:uFillTx/>
                <a:latin typeface="+mn-ea"/>
                <a:cs typeface="+mn-ea"/>
                <a:sym typeface="+mn-ea"/>
              </a:rPr>
              <a:t>样本</a:t>
            </a:r>
          </a:p>
        </p:txBody>
      </p:sp>
      <p:sp>
        <p:nvSpPr>
          <p:cNvPr id="8" name="矩形 7"/>
          <p:cNvSpPr/>
          <p:nvPr>
            <p:custDataLst>
              <p:tags r:id="rId6"/>
            </p:custDataLst>
          </p:nvPr>
        </p:nvSpPr>
        <p:spPr>
          <a:xfrm>
            <a:off x="946364" y="1925735"/>
            <a:ext cx="6949298" cy="810889"/>
          </a:xfrm>
          <a:prstGeom prst="rect">
            <a:avLst/>
          </a:prstGeom>
          <a:ln>
            <a:noFill/>
            <a:prstDash val="sysDash"/>
          </a:ln>
        </p:spPr>
        <p:txBody>
          <a:bodyPr vert="horz" wrap="square" lIns="0" tIns="0" rIns="0" bIns="0" rtlCol="0" anchor="t" anchorCtr="0">
            <a:noAutofit/>
          </a:bodyPr>
          <a:lstStyle/>
          <a:p>
            <a:pPr>
              <a:lnSpc>
                <a:spcPct val="150000"/>
              </a:lnSpc>
              <a:spcBef>
                <a:spcPct val="0"/>
              </a:spcBef>
              <a:spcAft>
                <a:spcPct val="0"/>
              </a:spcAft>
            </a:pPr>
            <a:r>
              <a:rPr lang="zh-CN" altLang="en-US" sz="2400" dirty="0">
                <a:ln>
                  <a:noFill/>
                  <a:prstDash val="sysDot"/>
                </a:ln>
                <a:solidFill>
                  <a:schemeClr val="tx1">
                    <a:lumMod val="85000"/>
                    <a:lumOff val="15000"/>
                  </a:schemeClr>
                </a:solidFill>
                <a:latin typeface="+mn-ea"/>
                <a:cs typeface="+mn-ea"/>
              </a:rPr>
              <a:t>样本是数据集中的单个数据点，用于训练和测试。</a:t>
            </a:r>
          </a:p>
        </p:txBody>
      </p:sp>
      <p:sp>
        <p:nvSpPr>
          <p:cNvPr id="9" name="椭圆 8"/>
          <p:cNvSpPr/>
          <p:nvPr>
            <p:custDataLst>
              <p:tags r:id="rId7"/>
            </p:custDataLst>
          </p:nvPr>
        </p:nvSpPr>
        <p:spPr>
          <a:xfrm>
            <a:off x="85945" y="2855368"/>
            <a:ext cx="743635" cy="476881"/>
          </a:xfrm>
          <a:prstGeom prst="ellipse">
            <a:avLst/>
          </a:prstGeom>
          <a:solidFill>
            <a:schemeClr val="accent1"/>
          </a:solidFill>
          <a:ln>
            <a:noFill/>
          </a:ln>
        </p:spPr>
        <p:style>
          <a:lnRef idx="2">
            <a:srgbClr val="376FFF">
              <a:shade val="50000"/>
            </a:srgbClr>
          </a:lnRef>
          <a:fillRef idx="1">
            <a:srgbClr val="376FFF"/>
          </a:fillRef>
          <a:effectRef idx="0">
            <a:srgbClr val="376FFF"/>
          </a:effectRef>
          <a:fontRef idx="minor">
            <a:srgbClr val="FFFFFF"/>
          </a:fontRef>
        </p:style>
        <p:txBody>
          <a:bodyPr wrap="none" lIns="0" tIns="0" rIns="0" bIns="0" rtlCol="0" anchor="ctr">
            <a:noAutofit/>
          </a:bodyPr>
          <a:lstStyle/>
          <a:p>
            <a:pPr algn="ctr">
              <a:spcBef>
                <a:spcPct val="0"/>
              </a:spcBef>
              <a:spcAft>
                <a:spcPct val="0"/>
              </a:spcAft>
            </a:pPr>
            <a:r>
              <a:rPr lang="en-US" altLang="zh-CN" sz="2400" b="1">
                <a:solidFill>
                  <a:srgbClr val="FFFFFF"/>
                </a:solidFill>
                <a:cs typeface="+mn-ea"/>
                <a:sym typeface="+mn-ea"/>
              </a:rPr>
              <a:t>02</a:t>
            </a:r>
            <a:endParaRPr lang="en-US" altLang="zh-CN" sz="2400" b="1" dirty="0">
              <a:solidFill>
                <a:srgbClr val="FFFFFF"/>
              </a:solidFill>
              <a:cs typeface="+mn-ea"/>
              <a:sym typeface="+mn-ea"/>
            </a:endParaRPr>
          </a:p>
        </p:txBody>
      </p:sp>
      <p:sp>
        <p:nvSpPr>
          <p:cNvPr id="10" name="矩形 9"/>
          <p:cNvSpPr/>
          <p:nvPr>
            <p:custDataLst>
              <p:tags r:id="rId8"/>
            </p:custDataLst>
          </p:nvPr>
        </p:nvSpPr>
        <p:spPr bwMode="auto">
          <a:xfrm>
            <a:off x="948269" y="2776628"/>
            <a:ext cx="3932789" cy="288923"/>
          </a:xfrm>
          <a:prstGeom prst="rect">
            <a:avLst/>
          </a:prstGeom>
          <a:noFill/>
          <a:ln>
            <a:noFill/>
          </a:ln>
        </p:spPr>
        <p:txBody>
          <a:bodyPr wrap="square" lIns="0" tIns="0" rIns="0" bIns="0" rtlCol="0" anchor="b" anchorCtr="0">
            <a:noAutofit/>
          </a:bodyPr>
          <a:lstStyle/>
          <a:p>
            <a:pPr lvl="0" algn="l">
              <a:spcBef>
                <a:spcPct val="0"/>
              </a:spcBef>
              <a:spcAft>
                <a:spcPct val="0"/>
              </a:spcAft>
              <a:buClrTx/>
              <a:buSzTx/>
              <a:buFontTx/>
            </a:pPr>
            <a:r>
              <a:rPr lang="zh-CN" altLang="en-US" sz="2400" b="1" dirty="0">
                <a:solidFill>
                  <a:schemeClr val="accent1"/>
                </a:solidFill>
                <a:uFillTx/>
                <a:latin typeface="+mn-ea"/>
                <a:cs typeface="+mn-ea"/>
                <a:sym typeface="+mn-ea"/>
              </a:rPr>
              <a:t>特征</a:t>
            </a:r>
          </a:p>
        </p:txBody>
      </p:sp>
      <p:sp>
        <p:nvSpPr>
          <p:cNvPr id="14" name="矩形 13"/>
          <p:cNvSpPr/>
          <p:nvPr>
            <p:custDataLst>
              <p:tags r:id="rId9"/>
            </p:custDataLst>
          </p:nvPr>
        </p:nvSpPr>
        <p:spPr>
          <a:xfrm>
            <a:off x="946364" y="3095396"/>
            <a:ext cx="6542896" cy="810889"/>
          </a:xfrm>
          <a:prstGeom prst="rect">
            <a:avLst/>
          </a:prstGeom>
          <a:ln>
            <a:noFill/>
            <a:prstDash val="sysDash"/>
          </a:ln>
        </p:spPr>
        <p:txBody>
          <a:bodyPr vert="horz" wrap="square" lIns="0" tIns="0" rIns="0" bIns="0" rtlCol="0" anchor="t" anchorCtr="0">
            <a:noAutofit/>
          </a:bodyPr>
          <a:lstStyle/>
          <a:p>
            <a:pPr indent="-228600">
              <a:lnSpc>
                <a:spcPct val="150000"/>
              </a:lnSpc>
              <a:spcBef>
                <a:spcPct val="0"/>
              </a:spcBef>
              <a:spcAft>
                <a:spcPct val="0"/>
              </a:spcAft>
            </a:pPr>
            <a:r>
              <a:rPr lang="zh-CN" altLang="en-US" sz="2400" dirty="0">
                <a:ln>
                  <a:noFill/>
                  <a:prstDash val="sysDot"/>
                </a:ln>
                <a:solidFill>
                  <a:schemeClr val="tx1">
                    <a:lumMod val="85000"/>
                    <a:lumOff val="15000"/>
                  </a:schemeClr>
                </a:solidFill>
                <a:latin typeface="+mn-ea"/>
                <a:cs typeface="+mn-ea"/>
                <a:sym typeface="+mn-ea"/>
              </a:rPr>
              <a:t>特征是样本的属性或度量，用于描述样本的特征。</a:t>
            </a:r>
          </a:p>
        </p:txBody>
      </p:sp>
      <p:sp>
        <p:nvSpPr>
          <p:cNvPr id="17" name="椭圆 16"/>
          <p:cNvSpPr/>
          <p:nvPr>
            <p:custDataLst>
              <p:tags r:id="rId10"/>
            </p:custDataLst>
          </p:nvPr>
        </p:nvSpPr>
        <p:spPr>
          <a:xfrm>
            <a:off x="85945" y="4033284"/>
            <a:ext cx="743635" cy="476881"/>
          </a:xfrm>
          <a:prstGeom prst="ellipse">
            <a:avLst/>
          </a:prstGeom>
          <a:solidFill>
            <a:schemeClr val="accent1"/>
          </a:solidFill>
          <a:ln>
            <a:noFill/>
          </a:ln>
        </p:spPr>
        <p:style>
          <a:lnRef idx="2">
            <a:srgbClr val="376FFF">
              <a:shade val="50000"/>
            </a:srgbClr>
          </a:lnRef>
          <a:fillRef idx="1">
            <a:srgbClr val="376FFF"/>
          </a:fillRef>
          <a:effectRef idx="0">
            <a:srgbClr val="376FFF"/>
          </a:effectRef>
          <a:fontRef idx="minor">
            <a:srgbClr val="FFFFFF"/>
          </a:fontRef>
        </p:style>
        <p:txBody>
          <a:bodyPr wrap="none" lIns="0" tIns="0" rIns="0" bIns="0" rtlCol="0" anchor="ctr">
            <a:noAutofit/>
          </a:bodyPr>
          <a:lstStyle/>
          <a:p>
            <a:pPr algn="ctr">
              <a:spcBef>
                <a:spcPct val="0"/>
              </a:spcBef>
              <a:spcAft>
                <a:spcPct val="0"/>
              </a:spcAft>
            </a:pPr>
            <a:r>
              <a:rPr lang="en-US" altLang="zh-CN" sz="2400" b="1">
                <a:solidFill>
                  <a:srgbClr val="FFFFFF"/>
                </a:solidFill>
                <a:cs typeface="+mn-ea"/>
                <a:sym typeface="+mn-ea"/>
              </a:rPr>
              <a:t>03</a:t>
            </a:r>
            <a:endParaRPr lang="en-US" altLang="zh-CN" sz="2400" b="1" dirty="0">
              <a:solidFill>
                <a:srgbClr val="FFFFFF"/>
              </a:solidFill>
              <a:cs typeface="+mn-ea"/>
              <a:sym typeface="+mn-ea"/>
            </a:endParaRPr>
          </a:p>
        </p:txBody>
      </p:sp>
      <p:sp>
        <p:nvSpPr>
          <p:cNvPr id="18" name="矩形 17"/>
          <p:cNvSpPr/>
          <p:nvPr>
            <p:custDataLst>
              <p:tags r:id="rId11"/>
            </p:custDataLst>
          </p:nvPr>
        </p:nvSpPr>
        <p:spPr bwMode="auto">
          <a:xfrm>
            <a:off x="948269" y="3946925"/>
            <a:ext cx="3932789" cy="288923"/>
          </a:xfrm>
          <a:prstGeom prst="rect">
            <a:avLst/>
          </a:prstGeom>
          <a:noFill/>
          <a:ln>
            <a:noFill/>
          </a:ln>
        </p:spPr>
        <p:txBody>
          <a:bodyPr wrap="square" lIns="0" tIns="0" rIns="0" bIns="0" rtlCol="0" anchor="b" anchorCtr="0">
            <a:noAutofit/>
          </a:bodyPr>
          <a:lstStyle/>
          <a:p>
            <a:pPr lvl="0" algn="l">
              <a:spcBef>
                <a:spcPct val="0"/>
              </a:spcBef>
              <a:spcAft>
                <a:spcPct val="0"/>
              </a:spcAft>
              <a:buClrTx/>
              <a:buSzTx/>
              <a:buFontTx/>
            </a:pPr>
            <a:r>
              <a:rPr lang="zh-CN" altLang="en-US" sz="2400" b="1" dirty="0">
                <a:solidFill>
                  <a:schemeClr val="accent1"/>
                </a:solidFill>
                <a:uFillTx/>
                <a:latin typeface="+mn-ea"/>
                <a:cs typeface="+mn-ea"/>
                <a:sym typeface="+mn-ea"/>
              </a:rPr>
              <a:t>标签</a:t>
            </a:r>
          </a:p>
        </p:txBody>
      </p:sp>
      <p:sp>
        <p:nvSpPr>
          <p:cNvPr id="19" name="矩形 18"/>
          <p:cNvSpPr/>
          <p:nvPr>
            <p:custDataLst>
              <p:tags r:id="rId12"/>
            </p:custDataLst>
          </p:nvPr>
        </p:nvSpPr>
        <p:spPr>
          <a:xfrm>
            <a:off x="946364" y="4265692"/>
            <a:ext cx="6542892" cy="810889"/>
          </a:xfrm>
          <a:prstGeom prst="rect">
            <a:avLst/>
          </a:prstGeom>
          <a:ln>
            <a:noFill/>
            <a:prstDash val="sysDash"/>
          </a:ln>
        </p:spPr>
        <p:txBody>
          <a:bodyPr vert="horz" wrap="square" lIns="0" tIns="0" rIns="0" bIns="0" rtlCol="0" anchor="t" anchorCtr="0">
            <a:noAutofit/>
          </a:bodyPr>
          <a:lstStyle/>
          <a:p>
            <a:pPr indent="-228600">
              <a:lnSpc>
                <a:spcPct val="150000"/>
              </a:lnSpc>
              <a:spcBef>
                <a:spcPct val="0"/>
              </a:spcBef>
              <a:spcAft>
                <a:spcPct val="0"/>
              </a:spcAft>
            </a:pPr>
            <a:r>
              <a:rPr lang="zh-CN" altLang="en-US" sz="2400" dirty="0">
                <a:ln>
                  <a:noFill/>
                  <a:prstDash val="sysDot"/>
                </a:ln>
                <a:solidFill>
                  <a:schemeClr val="tx1">
                    <a:lumMod val="85000"/>
                    <a:lumOff val="15000"/>
                  </a:schemeClr>
                </a:solidFill>
                <a:latin typeface="+mn-ea"/>
                <a:cs typeface="+mn-ea"/>
              </a:rPr>
              <a:t>标签是样本的目标输出，用于监督学习中的训练。</a:t>
            </a:r>
          </a:p>
        </p:txBody>
      </p:sp>
      <p:sp>
        <p:nvSpPr>
          <p:cNvPr id="20" name="椭圆 19"/>
          <p:cNvSpPr/>
          <p:nvPr>
            <p:custDataLst>
              <p:tags r:id="rId13"/>
            </p:custDataLst>
          </p:nvPr>
        </p:nvSpPr>
        <p:spPr>
          <a:xfrm>
            <a:off x="85945" y="5211835"/>
            <a:ext cx="743635" cy="476881"/>
          </a:xfrm>
          <a:prstGeom prst="ellipse">
            <a:avLst/>
          </a:prstGeom>
          <a:solidFill>
            <a:schemeClr val="accent1"/>
          </a:solidFill>
          <a:ln>
            <a:noFill/>
          </a:ln>
        </p:spPr>
        <p:style>
          <a:lnRef idx="2">
            <a:srgbClr val="376FFF">
              <a:shade val="50000"/>
            </a:srgbClr>
          </a:lnRef>
          <a:fillRef idx="1">
            <a:srgbClr val="376FFF"/>
          </a:fillRef>
          <a:effectRef idx="0">
            <a:srgbClr val="376FFF"/>
          </a:effectRef>
          <a:fontRef idx="minor">
            <a:srgbClr val="FFFFFF"/>
          </a:fontRef>
        </p:style>
        <p:txBody>
          <a:bodyPr wrap="none" lIns="0" tIns="0" rIns="0" bIns="0" rtlCol="0" anchor="ctr">
            <a:noAutofit/>
          </a:bodyPr>
          <a:lstStyle/>
          <a:p>
            <a:pPr algn="ctr">
              <a:spcBef>
                <a:spcPct val="0"/>
              </a:spcBef>
              <a:spcAft>
                <a:spcPct val="0"/>
              </a:spcAft>
            </a:pPr>
            <a:r>
              <a:rPr lang="en-US" altLang="zh-CN" sz="2400" b="1">
                <a:solidFill>
                  <a:srgbClr val="FFFFFF"/>
                </a:solidFill>
                <a:cs typeface="+mn-ea"/>
                <a:sym typeface="+mn-ea"/>
              </a:rPr>
              <a:t>04</a:t>
            </a:r>
            <a:endParaRPr lang="en-US" altLang="zh-CN" sz="2400" b="1" dirty="0">
              <a:solidFill>
                <a:srgbClr val="FFFFFF"/>
              </a:solidFill>
              <a:cs typeface="+mn-ea"/>
              <a:sym typeface="+mn-ea"/>
            </a:endParaRPr>
          </a:p>
        </p:txBody>
      </p:sp>
      <p:sp>
        <p:nvSpPr>
          <p:cNvPr id="23" name="矩形 22"/>
          <p:cNvSpPr/>
          <p:nvPr>
            <p:custDataLst>
              <p:tags r:id="rId14"/>
            </p:custDataLst>
          </p:nvPr>
        </p:nvSpPr>
        <p:spPr bwMode="auto">
          <a:xfrm>
            <a:off x="948269" y="5117221"/>
            <a:ext cx="3935586" cy="288923"/>
          </a:xfrm>
          <a:prstGeom prst="rect">
            <a:avLst/>
          </a:prstGeom>
          <a:noFill/>
          <a:ln>
            <a:noFill/>
          </a:ln>
        </p:spPr>
        <p:txBody>
          <a:bodyPr wrap="square" lIns="0" tIns="0" rIns="0" bIns="0" rtlCol="0" anchor="b" anchorCtr="0">
            <a:noAutofit/>
          </a:bodyPr>
          <a:lstStyle/>
          <a:p>
            <a:pPr lvl="0" algn="l">
              <a:spcBef>
                <a:spcPct val="0"/>
              </a:spcBef>
              <a:spcAft>
                <a:spcPct val="0"/>
              </a:spcAft>
              <a:buClrTx/>
              <a:buSzTx/>
              <a:buFontTx/>
            </a:pPr>
            <a:r>
              <a:rPr lang="zh-CN" altLang="en-US" sz="2400" b="1">
                <a:solidFill>
                  <a:schemeClr val="accent1"/>
                </a:solidFill>
                <a:uFillTx/>
                <a:latin typeface="+mn-ea"/>
                <a:cs typeface="+mn-ea"/>
                <a:sym typeface="+mn-ea"/>
              </a:rPr>
              <a:t>超参数</a:t>
            </a:r>
          </a:p>
        </p:txBody>
      </p:sp>
      <p:sp>
        <p:nvSpPr>
          <p:cNvPr id="26" name="矩形 25"/>
          <p:cNvSpPr/>
          <p:nvPr>
            <p:custDataLst>
              <p:tags r:id="rId15"/>
            </p:custDataLst>
          </p:nvPr>
        </p:nvSpPr>
        <p:spPr>
          <a:xfrm>
            <a:off x="946363" y="5435989"/>
            <a:ext cx="6784473" cy="810889"/>
          </a:xfrm>
          <a:prstGeom prst="rect">
            <a:avLst/>
          </a:prstGeom>
          <a:ln>
            <a:noFill/>
            <a:prstDash val="sysDash"/>
          </a:ln>
        </p:spPr>
        <p:txBody>
          <a:bodyPr vert="horz" wrap="square" lIns="0" tIns="0" rIns="0" bIns="0" rtlCol="0" anchor="t" anchorCtr="0">
            <a:noAutofit/>
          </a:bodyPr>
          <a:lstStyle/>
          <a:p>
            <a:pPr indent="-228600">
              <a:lnSpc>
                <a:spcPct val="150000"/>
              </a:lnSpc>
              <a:spcBef>
                <a:spcPct val="0"/>
              </a:spcBef>
              <a:spcAft>
                <a:spcPct val="0"/>
              </a:spcAft>
            </a:pPr>
            <a:r>
              <a:rPr lang="zh-CN" altLang="en-US" sz="2400" dirty="0">
                <a:ln>
                  <a:noFill/>
                  <a:prstDash val="sysDot"/>
                </a:ln>
                <a:solidFill>
                  <a:schemeClr val="tx1">
                    <a:lumMod val="85000"/>
                    <a:lumOff val="15000"/>
                  </a:schemeClr>
                </a:solidFill>
                <a:latin typeface="+mn-ea"/>
                <a:cs typeface="+mn-ea"/>
              </a:rPr>
              <a:t>超参数是学习算法外部的参数，需要在学习前设定。</a:t>
            </a:r>
          </a:p>
        </p:txBody>
      </p:sp>
      <p:cxnSp>
        <p:nvCxnSpPr>
          <p:cNvPr id="27" name="直接连接符 26"/>
          <p:cNvCxnSpPr/>
          <p:nvPr>
            <p:custDataLst>
              <p:tags r:id="rId16"/>
            </p:custDataLst>
          </p:nvPr>
        </p:nvCxnSpPr>
        <p:spPr>
          <a:xfrm>
            <a:off x="324703" y="3427499"/>
            <a:ext cx="0" cy="510536"/>
          </a:xfrm>
          <a:prstGeom prst="line">
            <a:avLst/>
          </a:prstGeom>
          <a:solidFill>
            <a:srgbClr val="00993F"/>
          </a:solidFill>
          <a:ln w="12700">
            <a:solidFill>
              <a:schemeClr val="tx1">
                <a:alpha val="40000"/>
              </a:schemeClr>
            </a:solidFill>
            <a:prstDash val="sysDot"/>
          </a:ln>
        </p:spPr>
        <p:style>
          <a:lnRef idx="1">
            <a:srgbClr val="376FFF"/>
          </a:lnRef>
          <a:fillRef idx="0">
            <a:srgbClr val="376FFF"/>
          </a:fillRef>
          <a:effectRef idx="0">
            <a:srgbClr val="376FFF"/>
          </a:effectRef>
          <a:fontRef idx="minor">
            <a:srgbClr val="000000"/>
          </a:fontRef>
        </p:style>
      </p:cxnSp>
      <p:cxnSp>
        <p:nvCxnSpPr>
          <p:cNvPr id="28" name="直接连接符 27"/>
          <p:cNvCxnSpPr/>
          <p:nvPr>
            <p:custDataLst>
              <p:tags r:id="rId17"/>
            </p:custDataLst>
          </p:nvPr>
        </p:nvCxnSpPr>
        <p:spPr>
          <a:xfrm>
            <a:off x="324703" y="4606050"/>
            <a:ext cx="0" cy="510536"/>
          </a:xfrm>
          <a:prstGeom prst="line">
            <a:avLst/>
          </a:prstGeom>
          <a:solidFill>
            <a:srgbClr val="00993F"/>
          </a:solidFill>
          <a:ln w="12700">
            <a:solidFill>
              <a:schemeClr val="tx1">
                <a:alpha val="40000"/>
              </a:schemeClr>
            </a:solidFill>
            <a:prstDash val="sysDot"/>
          </a:ln>
        </p:spPr>
        <p:style>
          <a:lnRef idx="1">
            <a:srgbClr val="376FFF"/>
          </a:lnRef>
          <a:fillRef idx="0">
            <a:srgbClr val="376FFF"/>
          </a:fillRef>
          <a:effectRef idx="0">
            <a:srgbClr val="376FFF"/>
          </a:effectRef>
          <a:fontRef idx="minor">
            <a:srgbClr val="000000"/>
          </a:fontRef>
        </p:style>
      </p:cxnSp>
      <p:pic>
        <p:nvPicPr>
          <p:cNvPr id="2" name="图片 1">
            <a:extLst>
              <a:ext uri="{FF2B5EF4-FFF2-40B4-BE49-F238E27FC236}">
                <a16:creationId xmlns="" xmlns:a16="http://schemas.microsoft.com/office/drawing/2014/main" id="{EE7ED2C5-DD36-BFDC-1DE4-6EB2C0B05BBA}"/>
              </a:ext>
            </a:extLst>
          </p:cNvPr>
          <p:cNvPicPr>
            <a:picLocks noChangeAspect="1"/>
          </p:cNvPicPr>
          <p:nvPr/>
        </p:nvPicPr>
        <p:blipFill>
          <a:blip r:embed="rId20"/>
          <a:srcRect b="38485"/>
          <a:stretch/>
        </p:blipFill>
        <p:spPr>
          <a:xfrm>
            <a:off x="7895662" y="1606332"/>
            <a:ext cx="4032045" cy="19800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 xmlns:a16="http://schemas.microsoft.com/office/drawing/2014/main" id="{10E8C66E-DEA6-C35F-0352-9D8E665F3959}"/>
              </a:ext>
            </a:extLst>
          </p:cNvPr>
          <p:cNvPicPr>
            <a:picLocks noChangeAspect="1"/>
          </p:cNvPicPr>
          <p:nvPr/>
        </p:nvPicPr>
        <p:blipFill>
          <a:blip r:embed="rId21"/>
          <a:stretch>
            <a:fillRect/>
          </a:stretch>
        </p:blipFill>
        <p:spPr>
          <a:xfrm>
            <a:off x="7895668" y="4019112"/>
            <a:ext cx="4032039" cy="21198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21"/>
          <p:cNvSpPr>
            <a:spLocks noGrp="1"/>
          </p:cNvSpPr>
          <p:nvPr>
            <p:ph type="title"/>
            <p:custDataLst>
              <p:tags r:id="rId2"/>
            </p:custDataLst>
          </p:nvPr>
        </p:nvSpPr>
        <p:spPr/>
        <p:txBody>
          <a:bodyPr>
            <a:normAutofit fontScale="90000"/>
          </a:bodyPr>
          <a:lstStyle/>
          <a:p>
            <a:r>
              <a:rPr lang="en-US" altLang="zh-CN" dirty="0"/>
              <a:t>2.1.1 </a:t>
            </a:r>
            <a:r>
              <a:rPr lang="zh-CN" altLang="en-US" dirty="0"/>
              <a:t>机器学习相关概念</a:t>
            </a:r>
          </a:p>
        </p:txBody>
      </p:sp>
      <p:pic>
        <p:nvPicPr>
          <p:cNvPr id="12" name="图片 11" descr="/data/temp/0376a566-193d-11f0-a12c-deb7bd7ea64e.jpg0376a566-193d-11f0-a12c-deb7bd7ea64e"/>
          <p:cNvPicPr>
            <a:picLocks noChangeAspect="1"/>
          </p:cNvPicPr>
          <p:nvPr>
            <p:custDataLst>
              <p:tags r:id="rId3"/>
            </p:custDataLst>
          </p:nvPr>
        </p:nvPicPr>
        <p:blipFill rotWithShape="1">
          <a:blip r:embed="rId21" cstate="print"/>
          <a:srcRect t="37" b="37"/>
          <a:stretch>
            <a:fillRect/>
          </a:stretch>
        </p:blipFill>
        <p:spPr>
          <a:xfrm>
            <a:off x="8702857" y="1310332"/>
            <a:ext cx="2699990" cy="2919167"/>
          </a:xfrm>
          <a:custGeom>
            <a:avLst/>
            <a:gdLst>
              <a:gd name="connsiteX0" fmla="*/ 0 w 2700000"/>
              <a:gd name="connsiteY0" fmla="*/ 0 h 2919178"/>
              <a:gd name="connsiteX1" fmla="*/ 2700000 w 2700000"/>
              <a:gd name="connsiteY1" fmla="*/ 0 h 2919178"/>
              <a:gd name="connsiteX2" fmla="*/ 2700000 w 2700000"/>
              <a:gd name="connsiteY2" fmla="*/ 2919178 h 2919178"/>
              <a:gd name="connsiteX3" fmla="*/ 0 w 2700000"/>
              <a:gd name="connsiteY3" fmla="*/ 2919178 h 2919178"/>
            </a:gdLst>
            <a:ahLst/>
            <a:cxnLst>
              <a:cxn ang="0">
                <a:pos x="connsiteX0" y="connsiteY0"/>
              </a:cxn>
              <a:cxn ang="0">
                <a:pos x="connsiteX1" y="connsiteY1"/>
              </a:cxn>
              <a:cxn ang="0">
                <a:pos x="connsiteX2" y="connsiteY2"/>
              </a:cxn>
              <a:cxn ang="0">
                <a:pos x="connsiteX3" y="connsiteY3"/>
              </a:cxn>
            </a:cxnLst>
            <a:rect l="l" t="t" r="r" b="b"/>
            <a:pathLst>
              <a:path w="2700000" h="2919178">
                <a:moveTo>
                  <a:pt x="0" y="0"/>
                </a:moveTo>
                <a:lnTo>
                  <a:pt x="2700000" y="0"/>
                </a:lnTo>
                <a:lnTo>
                  <a:pt x="2700000" y="2919178"/>
                </a:lnTo>
                <a:lnTo>
                  <a:pt x="0" y="2919178"/>
                </a:lnTo>
                <a:close/>
              </a:path>
            </a:pathLst>
          </a:custGeom>
          <a:ln w="6350">
            <a:solidFill>
              <a:schemeClr val="tx1">
                <a:lumMod val="40000"/>
                <a:lumOff val="60000"/>
                <a:alpha val="50000"/>
              </a:schemeClr>
            </a:solidFill>
          </a:ln>
        </p:spPr>
      </p:pic>
      <p:pic>
        <p:nvPicPr>
          <p:cNvPr id="13" name="图片 12" descr="/data/temp/0376a5bc-193d-11f0-a12c-deb7bd7ea64e.jpg0376a5bc-193d-11f0-a12c-deb7bd7ea64e"/>
          <p:cNvPicPr>
            <a:picLocks noChangeAspect="1"/>
          </p:cNvPicPr>
          <p:nvPr>
            <p:custDataLst>
              <p:tags r:id="rId4"/>
            </p:custDataLst>
          </p:nvPr>
        </p:nvPicPr>
        <p:blipFill rotWithShape="1">
          <a:blip r:embed="rId22" cstate="print"/>
          <a:srcRect l="16404" r="16404"/>
          <a:stretch>
            <a:fillRect/>
          </a:stretch>
        </p:blipFill>
        <p:spPr>
          <a:xfrm>
            <a:off x="6002847" y="3323275"/>
            <a:ext cx="2699990" cy="2919167"/>
          </a:xfrm>
          <a:custGeom>
            <a:avLst/>
            <a:gdLst>
              <a:gd name="connsiteX0" fmla="*/ 0 w 2700000"/>
              <a:gd name="connsiteY0" fmla="*/ 0 h 2919178"/>
              <a:gd name="connsiteX1" fmla="*/ 2700000 w 2700000"/>
              <a:gd name="connsiteY1" fmla="*/ 0 h 2919178"/>
              <a:gd name="connsiteX2" fmla="*/ 2700000 w 2700000"/>
              <a:gd name="connsiteY2" fmla="*/ 2919178 h 2919178"/>
              <a:gd name="connsiteX3" fmla="*/ 0 w 2700000"/>
              <a:gd name="connsiteY3" fmla="*/ 2919178 h 2919178"/>
            </a:gdLst>
            <a:ahLst/>
            <a:cxnLst>
              <a:cxn ang="0">
                <a:pos x="connsiteX0" y="connsiteY0"/>
              </a:cxn>
              <a:cxn ang="0">
                <a:pos x="connsiteX1" y="connsiteY1"/>
              </a:cxn>
              <a:cxn ang="0">
                <a:pos x="connsiteX2" y="connsiteY2"/>
              </a:cxn>
              <a:cxn ang="0">
                <a:pos x="connsiteX3" y="connsiteY3"/>
              </a:cxn>
            </a:cxnLst>
            <a:rect l="l" t="t" r="r" b="b"/>
            <a:pathLst>
              <a:path w="2700000" h="2919178">
                <a:moveTo>
                  <a:pt x="0" y="0"/>
                </a:moveTo>
                <a:lnTo>
                  <a:pt x="2700000" y="0"/>
                </a:lnTo>
                <a:lnTo>
                  <a:pt x="2700000" y="2919178"/>
                </a:lnTo>
                <a:lnTo>
                  <a:pt x="0" y="2919178"/>
                </a:lnTo>
                <a:close/>
              </a:path>
            </a:pathLst>
          </a:custGeom>
          <a:ln w="6350">
            <a:solidFill>
              <a:schemeClr val="tx1">
                <a:lumMod val="40000"/>
                <a:lumOff val="60000"/>
                <a:alpha val="50000"/>
              </a:schemeClr>
            </a:solidFill>
          </a:ln>
        </p:spPr>
      </p:pic>
      <p:sp>
        <p:nvSpPr>
          <p:cNvPr id="15" name="任意多边形: 形状 22"/>
          <p:cNvSpPr/>
          <p:nvPr>
            <p:custDataLst>
              <p:tags r:id="rId5"/>
            </p:custDataLst>
          </p:nvPr>
        </p:nvSpPr>
        <p:spPr>
          <a:xfrm>
            <a:off x="5997767" y="1310332"/>
            <a:ext cx="2704753" cy="3022249"/>
          </a:xfrm>
          <a:custGeom>
            <a:avLst/>
            <a:gdLst>
              <a:gd name="connsiteX0" fmla="*/ 0 w 2700000"/>
              <a:gd name="connsiteY0" fmla="*/ 0 h 3022260"/>
              <a:gd name="connsiteX1" fmla="*/ 2700000 w 2700000"/>
              <a:gd name="connsiteY1" fmla="*/ 0 h 3022260"/>
              <a:gd name="connsiteX2" fmla="*/ 2700000 w 2700000"/>
              <a:gd name="connsiteY2" fmla="*/ 2477321 h 3022260"/>
              <a:gd name="connsiteX3" fmla="*/ 1580263 w 2700000"/>
              <a:gd name="connsiteY3" fmla="*/ 3022260 h 3022260"/>
              <a:gd name="connsiteX4" fmla="*/ 0 w 2700000"/>
              <a:gd name="connsiteY4" fmla="*/ 2016639 h 3022260"/>
              <a:gd name="connsiteX5" fmla="*/ 0 w 2700000"/>
              <a:gd name="connsiteY5" fmla="*/ 0 h 3022260"/>
              <a:gd name="connsiteX0-1" fmla="*/ 2381 w 2702381"/>
              <a:gd name="connsiteY0-2" fmla="*/ 0 h 3022260"/>
              <a:gd name="connsiteX1-3" fmla="*/ 2702381 w 2702381"/>
              <a:gd name="connsiteY1-4" fmla="*/ 0 h 3022260"/>
              <a:gd name="connsiteX2-5" fmla="*/ 2702381 w 2702381"/>
              <a:gd name="connsiteY2-6" fmla="*/ 2477321 h 3022260"/>
              <a:gd name="connsiteX3-7" fmla="*/ 1582644 w 2702381"/>
              <a:gd name="connsiteY3-8" fmla="*/ 3022260 h 3022260"/>
              <a:gd name="connsiteX4-9" fmla="*/ 0 w 2702381"/>
              <a:gd name="connsiteY4-10" fmla="*/ 2461933 h 3022260"/>
              <a:gd name="connsiteX5-11" fmla="*/ 2381 w 2702381"/>
              <a:gd name="connsiteY5-12" fmla="*/ 0 h 3022260"/>
              <a:gd name="connsiteX0-13" fmla="*/ 4763 w 2704763"/>
              <a:gd name="connsiteY0-14" fmla="*/ 0 h 3022260"/>
              <a:gd name="connsiteX1-15" fmla="*/ 2704763 w 2704763"/>
              <a:gd name="connsiteY1-16" fmla="*/ 0 h 3022260"/>
              <a:gd name="connsiteX2-17" fmla="*/ 2704763 w 2704763"/>
              <a:gd name="connsiteY2-18" fmla="*/ 2477321 h 3022260"/>
              <a:gd name="connsiteX3-19" fmla="*/ 1585026 w 2704763"/>
              <a:gd name="connsiteY3-20" fmla="*/ 3022260 h 3022260"/>
              <a:gd name="connsiteX4-21" fmla="*/ 0 w 2704763"/>
              <a:gd name="connsiteY4-22" fmla="*/ 2464314 h 3022260"/>
              <a:gd name="connsiteX5-23" fmla="*/ 4763 w 2704763"/>
              <a:gd name="connsiteY5-24" fmla="*/ 0 h 30222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704763" h="3022260">
                <a:moveTo>
                  <a:pt x="4763" y="0"/>
                </a:moveTo>
                <a:lnTo>
                  <a:pt x="2704763" y="0"/>
                </a:lnTo>
                <a:lnTo>
                  <a:pt x="2704763" y="2477321"/>
                </a:lnTo>
                <a:lnTo>
                  <a:pt x="1585026" y="3022260"/>
                </a:lnTo>
                <a:lnTo>
                  <a:pt x="0" y="2464314"/>
                </a:lnTo>
                <a:cubicBezTo>
                  <a:pt x="794" y="1643670"/>
                  <a:pt x="3969" y="820644"/>
                  <a:pt x="4763" y="0"/>
                </a:cubicBezTo>
                <a:close/>
              </a:path>
            </a:pathLst>
          </a:custGeom>
          <a:gradFill>
            <a:gsLst>
              <a:gs pos="0">
                <a:schemeClr val="accent1">
                  <a:alpha val="80000"/>
                </a:schemeClr>
              </a:gs>
              <a:gs pos="40000">
                <a:schemeClr val="accent1"/>
              </a:gs>
            </a:gsLst>
            <a:lin ang="3600000" scaled="0"/>
          </a:gra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6" name="图片 15" descr="/data/temp/0376a4d3-193d-11f0-a12c-deb7bd7ea64e.jpg0376a4d3-193d-11f0-a12c-deb7bd7ea64e"/>
          <p:cNvPicPr>
            <a:picLocks noChangeAspect="1"/>
          </p:cNvPicPr>
          <p:nvPr>
            <p:custDataLst>
              <p:tags r:id="rId6"/>
            </p:custDataLst>
          </p:nvPr>
        </p:nvPicPr>
        <p:blipFill rotWithShape="1">
          <a:blip r:embed="rId23" cstate="print"/>
          <a:srcRect t="9678" b="9678"/>
          <a:stretch>
            <a:fillRect/>
          </a:stretch>
        </p:blipFill>
        <p:spPr>
          <a:xfrm>
            <a:off x="3302837" y="1310332"/>
            <a:ext cx="2699990" cy="2919167"/>
          </a:xfrm>
          <a:custGeom>
            <a:avLst/>
            <a:gdLst>
              <a:gd name="connsiteX0" fmla="*/ 0 w 2700000"/>
              <a:gd name="connsiteY0" fmla="*/ 0 h 2919178"/>
              <a:gd name="connsiteX1" fmla="*/ 2700000 w 2700000"/>
              <a:gd name="connsiteY1" fmla="*/ 0 h 2919178"/>
              <a:gd name="connsiteX2" fmla="*/ 2700000 w 2700000"/>
              <a:gd name="connsiteY2" fmla="*/ 2919178 h 2919178"/>
              <a:gd name="connsiteX3" fmla="*/ 0 w 2700000"/>
              <a:gd name="connsiteY3" fmla="*/ 2919178 h 2919178"/>
            </a:gdLst>
            <a:ahLst/>
            <a:cxnLst>
              <a:cxn ang="0">
                <a:pos x="connsiteX0" y="connsiteY0"/>
              </a:cxn>
              <a:cxn ang="0">
                <a:pos x="connsiteX1" y="connsiteY1"/>
              </a:cxn>
              <a:cxn ang="0">
                <a:pos x="connsiteX2" y="connsiteY2"/>
              </a:cxn>
              <a:cxn ang="0">
                <a:pos x="connsiteX3" y="connsiteY3"/>
              </a:cxn>
            </a:cxnLst>
            <a:rect l="l" t="t" r="r" b="b"/>
            <a:pathLst>
              <a:path w="2700000" h="2919178">
                <a:moveTo>
                  <a:pt x="0" y="0"/>
                </a:moveTo>
                <a:lnTo>
                  <a:pt x="2700000" y="0"/>
                </a:lnTo>
                <a:lnTo>
                  <a:pt x="2700000" y="2919178"/>
                </a:lnTo>
                <a:lnTo>
                  <a:pt x="0" y="2919178"/>
                </a:lnTo>
                <a:close/>
              </a:path>
            </a:pathLst>
          </a:custGeom>
          <a:ln w="6350">
            <a:solidFill>
              <a:schemeClr val="tx1">
                <a:lumMod val="40000"/>
                <a:lumOff val="60000"/>
                <a:alpha val="50000"/>
              </a:schemeClr>
            </a:solidFill>
          </a:ln>
        </p:spPr>
      </p:pic>
      <p:pic>
        <p:nvPicPr>
          <p:cNvPr id="18" name="图片 17" descr="/data/temp/0376a434-193d-11f0-a12c-deb7bd7ea64e.jpg0376a434-193d-11f0-a12c-deb7bd7ea64e"/>
          <p:cNvPicPr>
            <a:picLocks noChangeAspect="1"/>
          </p:cNvPicPr>
          <p:nvPr>
            <p:custDataLst>
              <p:tags r:id="rId7"/>
            </p:custDataLst>
          </p:nvPr>
        </p:nvPicPr>
        <p:blipFill rotWithShape="1">
          <a:blip r:embed="rId24" cstate="print"/>
          <a:srcRect l="3727" r="3727"/>
          <a:stretch>
            <a:fillRect/>
          </a:stretch>
        </p:blipFill>
        <p:spPr>
          <a:xfrm>
            <a:off x="602827" y="3323275"/>
            <a:ext cx="2699990" cy="2919167"/>
          </a:xfrm>
          <a:custGeom>
            <a:avLst/>
            <a:gdLst>
              <a:gd name="connsiteX0" fmla="*/ 0 w 2700000"/>
              <a:gd name="connsiteY0" fmla="*/ 0 h 2919178"/>
              <a:gd name="connsiteX1" fmla="*/ 2700000 w 2700000"/>
              <a:gd name="connsiteY1" fmla="*/ 0 h 2919178"/>
              <a:gd name="connsiteX2" fmla="*/ 2700000 w 2700000"/>
              <a:gd name="connsiteY2" fmla="*/ 2919178 h 2919178"/>
              <a:gd name="connsiteX3" fmla="*/ 0 w 2700000"/>
              <a:gd name="connsiteY3" fmla="*/ 2919178 h 2919178"/>
            </a:gdLst>
            <a:ahLst/>
            <a:cxnLst>
              <a:cxn ang="0">
                <a:pos x="connsiteX0" y="connsiteY0"/>
              </a:cxn>
              <a:cxn ang="0">
                <a:pos x="connsiteX1" y="connsiteY1"/>
              </a:cxn>
              <a:cxn ang="0">
                <a:pos x="connsiteX2" y="connsiteY2"/>
              </a:cxn>
              <a:cxn ang="0">
                <a:pos x="connsiteX3" y="connsiteY3"/>
              </a:cxn>
            </a:cxnLst>
            <a:rect l="l" t="t" r="r" b="b"/>
            <a:pathLst>
              <a:path w="2700000" h="2919178">
                <a:moveTo>
                  <a:pt x="0" y="0"/>
                </a:moveTo>
                <a:lnTo>
                  <a:pt x="2700000" y="0"/>
                </a:lnTo>
                <a:lnTo>
                  <a:pt x="2700000" y="2919178"/>
                </a:lnTo>
                <a:lnTo>
                  <a:pt x="0" y="2919178"/>
                </a:lnTo>
                <a:close/>
              </a:path>
            </a:pathLst>
          </a:custGeom>
          <a:ln w="6350">
            <a:solidFill>
              <a:schemeClr val="tx1">
                <a:lumMod val="40000"/>
                <a:lumOff val="60000"/>
                <a:alpha val="50000"/>
              </a:schemeClr>
            </a:solidFill>
          </a:ln>
        </p:spPr>
      </p:pic>
      <p:sp>
        <p:nvSpPr>
          <p:cNvPr id="19" name="任意多边形: 形状 65"/>
          <p:cNvSpPr/>
          <p:nvPr>
            <p:custDataLst>
              <p:tags r:id="rId8"/>
            </p:custDataLst>
          </p:nvPr>
        </p:nvSpPr>
        <p:spPr>
          <a:xfrm flipH="1" flipV="1">
            <a:off x="8702857" y="3220405"/>
            <a:ext cx="2699990" cy="3022249"/>
          </a:xfrm>
          <a:custGeom>
            <a:avLst/>
            <a:gdLst>
              <a:gd name="connsiteX0" fmla="*/ 0 w 2700000"/>
              <a:gd name="connsiteY0" fmla="*/ 0 h 3022260"/>
              <a:gd name="connsiteX1" fmla="*/ 2700000 w 2700000"/>
              <a:gd name="connsiteY1" fmla="*/ 0 h 3022260"/>
              <a:gd name="connsiteX2" fmla="*/ 2700000 w 2700000"/>
              <a:gd name="connsiteY2" fmla="*/ 2477321 h 3022260"/>
              <a:gd name="connsiteX3" fmla="*/ 1580263 w 2700000"/>
              <a:gd name="connsiteY3" fmla="*/ 3022260 h 3022260"/>
              <a:gd name="connsiteX4" fmla="*/ 0 w 2700000"/>
              <a:gd name="connsiteY4" fmla="*/ 2016639 h 3022260"/>
              <a:gd name="connsiteX5" fmla="*/ 0 w 2700000"/>
              <a:gd name="connsiteY5" fmla="*/ 0 h 3022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00000" h="3022260">
                <a:moveTo>
                  <a:pt x="0" y="0"/>
                </a:moveTo>
                <a:lnTo>
                  <a:pt x="2700000" y="0"/>
                </a:lnTo>
                <a:lnTo>
                  <a:pt x="2700000" y="2477321"/>
                </a:lnTo>
                <a:lnTo>
                  <a:pt x="1580263" y="3022260"/>
                </a:lnTo>
                <a:lnTo>
                  <a:pt x="0" y="2016639"/>
                </a:lnTo>
                <a:lnTo>
                  <a:pt x="0" y="0"/>
                </a:lnTo>
                <a:close/>
              </a:path>
            </a:pathLst>
          </a:custGeom>
          <a:solidFill>
            <a:srgbClr val="FFFFFF"/>
          </a:solidFill>
          <a:ln w="6350">
            <a:solidFill>
              <a:schemeClr val="tx1">
                <a:lumMod val="40000"/>
                <a:lumOff val="60000"/>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20" name="任意多边形: 形状 53"/>
          <p:cNvSpPr/>
          <p:nvPr>
            <p:custDataLst>
              <p:tags r:id="rId9"/>
            </p:custDataLst>
          </p:nvPr>
        </p:nvSpPr>
        <p:spPr>
          <a:xfrm>
            <a:off x="602827" y="1310332"/>
            <a:ext cx="2699990" cy="3022249"/>
          </a:xfrm>
          <a:custGeom>
            <a:avLst/>
            <a:gdLst>
              <a:gd name="connsiteX0" fmla="*/ 0 w 2700000"/>
              <a:gd name="connsiteY0" fmla="*/ 0 h 3022260"/>
              <a:gd name="connsiteX1" fmla="*/ 2700000 w 2700000"/>
              <a:gd name="connsiteY1" fmla="*/ 0 h 3022260"/>
              <a:gd name="connsiteX2" fmla="*/ 2700000 w 2700000"/>
              <a:gd name="connsiteY2" fmla="*/ 2477321 h 3022260"/>
              <a:gd name="connsiteX3" fmla="*/ 1580263 w 2700000"/>
              <a:gd name="connsiteY3" fmla="*/ 3022260 h 3022260"/>
              <a:gd name="connsiteX4" fmla="*/ 0 w 2700000"/>
              <a:gd name="connsiteY4" fmla="*/ 2016639 h 3022260"/>
              <a:gd name="connsiteX5" fmla="*/ 0 w 2700000"/>
              <a:gd name="connsiteY5" fmla="*/ 0 h 3022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00000" h="3022260">
                <a:moveTo>
                  <a:pt x="0" y="0"/>
                </a:moveTo>
                <a:lnTo>
                  <a:pt x="2700000" y="0"/>
                </a:lnTo>
                <a:lnTo>
                  <a:pt x="2700000" y="2477321"/>
                </a:lnTo>
                <a:lnTo>
                  <a:pt x="1580263" y="3022260"/>
                </a:lnTo>
                <a:lnTo>
                  <a:pt x="0" y="2016639"/>
                </a:lnTo>
                <a:lnTo>
                  <a:pt x="0" y="0"/>
                </a:lnTo>
                <a:close/>
              </a:path>
            </a:pathLst>
          </a:custGeom>
          <a:solidFill>
            <a:srgbClr val="FFFFFF"/>
          </a:solidFill>
          <a:ln w="6350">
            <a:solidFill>
              <a:schemeClr val="tx1">
                <a:lumMod val="40000"/>
                <a:lumOff val="60000"/>
                <a:alpha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sp>
        <p:nvSpPr>
          <p:cNvPr id="21" name="矩形 20"/>
          <p:cNvSpPr/>
          <p:nvPr>
            <p:custDataLst>
              <p:tags r:id="rId10"/>
            </p:custDataLst>
          </p:nvPr>
        </p:nvSpPr>
        <p:spPr>
          <a:xfrm>
            <a:off x="960966" y="1787215"/>
            <a:ext cx="1983733" cy="474978"/>
          </a:xfrm>
          <a:prstGeom prst="rect">
            <a:avLst/>
          </a:prstGeom>
          <a:noFill/>
        </p:spPr>
        <p:txBody>
          <a:bodyPr wrap="square" lIns="0" tIns="0" rIns="0" bIns="0" rtlCol="0" anchor="ctr">
            <a:noAutofit/>
          </a:bodyPr>
          <a:lstStyle/>
          <a:p>
            <a:pPr algn="ctr">
              <a:spcBef>
                <a:spcPct val="0"/>
              </a:spcBef>
              <a:spcAft>
                <a:spcPct val="0"/>
              </a:spcAft>
            </a:pPr>
            <a:r>
              <a:rPr lang="zh-CN" altLang="en-US" sz="2200" b="1">
                <a:solidFill>
                  <a:schemeClr val="accent1"/>
                </a:solidFill>
                <a:latin typeface="+mn-ea"/>
                <a:cs typeface="+mn-ea"/>
              </a:rPr>
              <a:t>训练样本</a:t>
            </a:r>
          </a:p>
        </p:txBody>
      </p:sp>
      <p:sp>
        <p:nvSpPr>
          <p:cNvPr id="24" name="矩形 23"/>
          <p:cNvSpPr/>
          <p:nvPr>
            <p:custDataLst>
              <p:tags r:id="rId11"/>
            </p:custDataLst>
          </p:nvPr>
        </p:nvSpPr>
        <p:spPr>
          <a:xfrm>
            <a:off x="960966" y="2382208"/>
            <a:ext cx="1983571" cy="1061691"/>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a:ln>
                  <a:noFill/>
                  <a:prstDash val="sysDot"/>
                </a:ln>
                <a:solidFill>
                  <a:srgbClr val="262626"/>
                </a:solidFill>
                <a:latin typeface="+mn-ea"/>
                <a:cs typeface="+mn-ea"/>
              </a:rPr>
              <a:t>训练样本用于模型学习，是算法训练过程中的输入。</a:t>
            </a:r>
          </a:p>
        </p:txBody>
      </p:sp>
      <p:sp>
        <p:nvSpPr>
          <p:cNvPr id="25" name="任意多边形: 形状 62"/>
          <p:cNvSpPr/>
          <p:nvPr>
            <p:custDataLst>
              <p:tags r:id="rId12"/>
            </p:custDataLst>
          </p:nvPr>
        </p:nvSpPr>
        <p:spPr>
          <a:xfrm flipH="1" flipV="1">
            <a:off x="3302837" y="3220405"/>
            <a:ext cx="2704753" cy="3022249"/>
          </a:xfrm>
          <a:custGeom>
            <a:avLst/>
            <a:gdLst>
              <a:gd name="connsiteX0" fmla="*/ 0 w 2700000"/>
              <a:gd name="connsiteY0" fmla="*/ 0 h 3022260"/>
              <a:gd name="connsiteX1" fmla="*/ 2700000 w 2700000"/>
              <a:gd name="connsiteY1" fmla="*/ 0 h 3022260"/>
              <a:gd name="connsiteX2" fmla="*/ 2700000 w 2700000"/>
              <a:gd name="connsiteY2" fmla="*/ 2477321 h 3022260"/>
              <a:gd name="connsiteX3" fmla="*/ 1580263 w 2700000"/>
              <a:gd name="connsiteY3" fmla="*/ 3022260 h 3022260"/>
              <a:gd name="connsiteX4" fmla="*/ 0 w 2700000"/>
              <a:gd name="connsiteY4" fmla="*/ 2016639 h 3022260"/>
              <a:gd name="connsiteX5" fmla="*/ 0 w 2700000"/>
              <a:gd name="connsiteY5" fmla="*/ 0 h 3022260"/>
              <a:gd name="connsiteX0-1" fmla="*/ 2381 w 2702381"/>
              <a:gd name="connsiteY0-2" fmla="*/ 0 h 3022260"/>
              <a:gd name="connsiteX1-3" fmla="*/ 2702381 w 2702381"/>
              <a:gd name="connsiteY1-4" fmla="*/ 0 h 3022260"/>
              <a:gd name="connsiteX2-5" fmla="*/ 2702381 w 2702381"/>
              <a:gd name="connsiteY2-6" fmla="*/ 2477321 h 3022260"/>
              <a:gd name="connsiteX3-7" fmla="*/ 1582644 w 2702381"/>
              <a:gd name="connsiteY3-8" fmla="*/ 3022260 h 3022260"/>
              <a:gd name="connsiteX4-9" fmla="*/ 0 w 2702381"/>
              <a:gd name="connsiteY4-10" fmla="*/ 2461933 h 3022260"/>
              <a:gd name="connsiteX5-11" fmla="*/ 2381 w 2702381"/>
              <a:gd name="connsiteY5-12" fmla="*/ 0 h 3022260"/>
              <a:gd name="connsiteX0-13" fmla="*/ 4763 w 2704763"/>
              <a:gd name="connsiteY0-14" fmla="*/ 0 h 3022260"/>
              <a:gd name="connsiteX1-15" fmla="*/ 2704763 w 2704763"/>
              <a:gd name="connsiteY1-16" fmla="*/ 0 h 3022260"/>
              <a:gd name="connsiteX2-17" fmla="*/ 2704763 w 2704763"/>
              <a:gd name="connsiteY2-18" fmla="*/ 2477321 h 3022260"/>
              <a:gd name="connsiteX3-19" fmla="*/ 1585026 w 2704763"/>
              <a:gd name="connsiteY3-20" fmla="*/ 3022260 h 3022260"/>
              <a:gd name="connsiteX4-21" fmla="*/ 0 w 2704763"/>
              <a:gd name="connsiteY4-22" fmla="*/ 2464314 h 3022260"/>
              <a:gd name="connsiteX5-23" fmla="*/ 4763 w 2704763"/>
              <a:gd name="connsiteY5-24" fmla="*/ 0 h 30222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704763" h="3022260">
                <a:moveTo>
                  <a:pt x="4763" y="0"/>
                </a:moveTo>
                <a:lnTo>
                  <a:pt x="2704763" y="0"/>
                </a:lnTo>
                <a:lnTo>
                  <a:pt x="2704763" y="2477321"/>
                </a:lnTo>
                <a:lnTo>
                  <a:pt x="1585026" y="3022260"/>
                </a:lnTo>
                <a:lnTo>
                  <a:pt x="0" y="2464314"/>
                </a:lnTo>
                <a:cubicBezTo>
                  <a:pt x="794" y="1643670"/>
                  <a:pt x="3969" y="820644"/>
                  <a:pt x="4763" y="0"/>
                </a:cubicBezTo>
                <a:close/>
              </a:path>
            </a:pathLst>
          </a:custGeom>
          <a:gradFill>
            <a:gsLst>
              <a:gs pos="0">
                <a:schemeClr val="accent1">
                  <a:alpha val="80000"/>
                </a:schemeClr>
              </a:gs>
              <a:gs pos="40000">
                <a:schemeClr val="accent1"/>
              </a:gs>
            </a:gsLst>
            <a:lin ang="3600000" scaled="0"/>
          </a:gradFill>
          <a:ln w="63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矩形 25"/>
          <p:cNvSpPr/>
          <p:nvPr>
            <p:custDataLst>
              <p:tags r:id="rId13"/>
            </p:custDataLst>
          </p:nvPr>
        </p:nvSpPr>
        <p:spPr>
          <a:xfrm>
            <a:off x="3662246" y="4174807"/>
            <a:ext cx="1983733" cy="474978"/>
          </a:xfrm>
          <a:prstGeom prst="rect">
            <a:avLst/>
          </a:prstGeom>
          <a:noFill/>
        </p:spPr>
        <p:txBody>
          <a:bodyPr wrap="square" lIns="0" tIns="0" rIns="0" bIns="0" rtlCol="0" anchor="ctr">
            <a:noAutofit/>
          </a:bodyPr>
          <a:lstStyle/>
          <a:p>
            <a:pPr algn="ctr">
              <a:spcBef>
                <a:spcPct val="0"/>
              </a:spcBef>
              <a:spcAft>
                <a:spcPct val="0"/>
              </a:spcAft>
            </a:pPr>
            <a:r>
              <a:rPr lang="zh-CN" altLang="en-US" sz="2200" b="1" dirty="0">
                <a:solidFill>
                  <a:srgbClr val="FFFFFF"/>
                </a:solidFill>
                <a:latin typeface="+mn-ea"/>
                <a:cs typeface="+mn-ea"/>
              </a:rPr>
              <a:t>验证样本</a:t>
            </a:r>
          </a:p>
        </p:txBody>
      </p:sp>
      <p:sp>
        <p:nvSpPr>
          <p:cNvPr id="27" name="矩形 26"/>
          <p:cNvSpPr/>
          <p:nvPr>
            <p:custDataLst>
              <p:tags r:id="rId14"/>
            </p:custDataLst>
          </p:nvPr>
        </p:nvSpPr>
        <p:spPr>
          <a:xfrm>
            <a:off x="3662246" y="4769799"/>
            <a:ext cx="1983571" cy="1061691"/>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dirty="0">
                <a:ln>
                  <a:noFill/>
                  <a:prstDash val="sysDot"/>
                </a:ln>
                <a:solidFill>
                  <a:srgbClr val="FFFFFF"/>
                </a:solidFill>
                <a:latin typeface="+mn-ea"/>
                <a:cs typeface="+mn-ea"/>
              </a:rPr>
              <a:t>验证样本用于模型选择和超参数调整。</a:t>
            </a:r>
          </a:p>
        </p:txBody>
      </p:sp>
      <p:sp>
        <p:nvSpPr>
          <p:cNvPr id="28" name="矩形 27"/>
          <p:cNvSpPr/>
          <p:nvPr>
            <p:custDataLst>
              <p:tags r:id="rId15"/>
            </p:custDataLst>
          </p:nvPr>
        </p:nvSpPr>
        <p:spPr>
          <a:xfrm>
            <a:off x="6362891" y="1787215"/>
            <a:ext cx="1983733" cy="474978"/>
          </a:xfrm>
          <a:prstGeom prst="rect">
            <a:avLst/>
          </a:prstGeom>
          <a:noFill/>
        </p:spPr>
        <p:txBody>
          <a:bodyPr wrap="square" lIns="0" tIns="0" rIns="0" bIns="0" rtlCol="0" anchor="ctr">
            <a:noAutofit/>
          </a:bodyPr>
          <a:lstStyle/>
          <a:p>
            <a:pPr algn="ctr">
              <a:spcBef>
                <a:spcPct val="0"/>
              </a:spcBef>
              <a:spcAft>
                <a:spcPct val="0"/>
              </a:spcAft>
            </a:pPr>
            <a:r>
              <a:rPr lang="zh-CN" altLang="en-US" sz="2200" b="1" dirty="0">
                <a:solidFill>
                  <a:srgbClr val="FFFFFF"/>
                </a:solidFill>
                <a:latin typeface="+mn-ea"/>
                <a:cs typeface="+mn-ea"/>
              </a:rPr>
              <a:t>测试样本</a:t>
            </a:r>
          </a:p>
        </p:txBody>
      </p:sp>
      <p:sp>
        <p:nvSpPr>
          <p:cNvPr id="29" name="矩形 28"/>
          <p:cNvSpPr/>
          <p:nvPr>
            <p:custDataLst>
              <p:tags r:id="rId16"/>
            </p:custDataLst>
          </p:nvPr>
        </p:nvSpPr>
        <p:spPr>
          <a:xfrm>
            <a:off x="6362891" y="2382208"/>
            <a:ext cx="1983571" cy="1061691"/>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dirty="0">
                <a:ln>
                  <a:noFill/>
                  <a:prstDash val="sysDot"/>
                </a:ln>
                <a:solidFill>
                  <a:srgbClr val="FFFFFF"/>
                </a:solidFill>
                <a:latin typeface="+mn-ea"/>
                <a:cs typeface="+mn-ea"/>
              </a:rPr>
              <a:t>测试样本用于评估模型的最终性能。</a:t>
            </a:r>
          </a:p>
        </p:txBody>
      </p:sp>
      <p:sp>
        <p:nvSpPr>
          <p:cNvPr id="30" name="矩形 29"/>
          <p:cNvSpPr/>
          <p:nvPr>
            <p:custDataLst>
              <p:tags r:id="rId17"/>
            </p:custDataLst>
          </p:nvPr>
        </p:nvSpPr>
        <p:spPr>
          <a:xfrm>
            <a:off x="9064171" y="4174807"/>
            <a:ext cx="1983733" cy="474978"/>
          </a:xfrm>
          <a:prstGeom prst="rect">
            <a:avLst/>
          </a:prstGeom>
          <a:noFill/>
        </p:spPr>
        <p:txBody>
          <a:bodyPr wrap="square" lIns="0" tIns="0" rIns="0" bIns="0" rtlCol="0" anchor="ctr">
            <a:noAutofit/>
          </a:bodyPr>
          <a:lstStyle/>
          <a:p>
            <a:pPr algn="ctr">
              <a:spcBef>
                <a:spcPct val="0"/>
              </a:spcBef>
              <a:spcAft>
                <a:spcPct val="0"/>
              </a:spcAft>
            </a:pPr>
            <a:r>
              <a:rPr lang="zh-CN" altLang="en-US" sz="2200" b="1">
                <a:solidFill>
                  <a:schemeClr val="accent1"/>
                </a:solidFill>
                <a:latin typeface="+mn-ea"/>
                <a:cs typeface="+mn-ea"/>
              </a:rPr>
              <a:t>损失函数</a:t>
            </a:r>
          </a:p>
        </p:txBody>
      </p:sp>
      <p:sp>
        <p:nvSpPr>
          <p:cNvPr id="31" name="矩形 30"/>
          <p:cNvSpPr/>
          <p:nvPr>
            <p:custDataLst>
              <p:tags r:id="rId18"/>
            </p:custDataLst>
          </p:nvPr>
        </p:nvSpPr>
        <p:spPr>
          <a:xfrm>
            <a:off x="9064171" y="4769799"/>
            <a:ext cx="1983571" cy="1061691"/>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dirty="0">
                <a:ln>
                  <a:noFill/>
                  <a:prstDash val="sysDot"/>
                </a:ln>
                <a:solidFill>
                  <a:srgbClr val="262626"/>
                </a:solidFill>
                <a:latin typeface="+mn-ea"/>
                <a:cs typeface="+mn-ea"/>
              </a:rPr>
              <a:t>损失函数衡量模型预测值与真实值之间的差异。</a:t>
            </a:r>
          </a:p>
        </p:txBody>
      </p:sp>
    </p:spTree>
    <p:custDataLst>
      <p:tags r:id="rId1"/>
    </p:custData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2"/>
            </p:custDataLst>
          </p:nvPr>
        </p:nvSpPr>
        <p:spPr>
          <a:xfrm>
            <a:off x="4343290" y="5605703"/>
            <a:ext cx="1524111" cy="952115"/>
          </a:xfrm>
          <a:prstGeom prst="rect">
            <a:avLst/>
          </a:prstGeom>
          <a:noFill/>
        </p:spPr>
        <p:txBody>
          <a:bodyPr wrap="square" lIns="0" tIns="0" rIns="0" bIns="0" rtlCol="0" anchor="t" anchorCtr="0">
            <a:noAutofit/>
          </a:bodyPr>
          <a:lstStyle/>
          <a:p>
            <a:pPr>
              <a:lnSpc>
                <a:spcPct val="150000"/>
              </a:lnSpc>
              <a:spcBef>
                <a:spcPct val="0"/>
              </a:spcBef>
              <a:spcAft>
                <a:spcPct val="0"/>
              </a:spcAft>
            </a:pPr>
            <a:r>
              <a:rPr lang="zh-CN" altLang="en-US" sz="1400" dirty="0">
                <a:ln>
                  <a:noFill/>
                  <a:prstDash val="sysDot"/>
                </a:ln>
                <a:solidFill>
                  <a:schemeClr val="tx1">
                    <a:lumMod val="85000"/>
                    <a:lumOff val="15000"/>
                  </a:schemeClr>
                </a:solidFill>
                <a:latin typeface="+mn-ea"/>
                <a:cs typeface="+mn-ea"/>
              </a:rPr>
              <a:t>监督学习涉及有标签数据，用于预测或分类任务。</a:t>
            </a:r>
          </a:p>
        </p:txBody>
      </p:sp>
      <p:sp>
        <p:nvSpPr>
          <p:cNvPr id="4" name="矩形 3"/>
          <p:cNvSpPr/>
          <p:nvPr>
            <p:custDataLst>
              <p:tags r:id="rId3"/>
            </p:custDataLst>
          </p:nvPr>
        </p:nvSpPr>
        <p:spPr>
          <a:xfrm>
            <a:off x="4343290" y="5093085"/>
            <a:ext cx="1295511" cy="491664"/>
          </a:xfrm>
          <a:prstGeom prst="rect">
            <a:avLst/>
          </a:prstGeom>
          <a:noFill/>
        </p:spPr>
        <p:txBody>
          <a:bodyPr wrap="square" lIns="0" tIns="0" rIns="0" bIns="0" rtlCol="0" anchor="ctr">
            <a:noAutofit/>
          </a:bodyPr>
          <a:lstStyle/>
          <a:p>
            <a:pPr algn="ctr">
              <a:spcBef>
                <a:spcPct val="0"/>
              </a:spcBef>
              <a:spcAft>
                <a:spcPct val="0"/>
              </a:spcAft>
              <a:buClr>
                <a:schemeClr val="accent1"/>
              </a:buClr>
              <a:buSzPct val="70000"/>
            </a:pPr>
            <a:r>
              <a:rPr lang="zh-CN" altLang="en-US" sz="2000" b="1" dirty="0">
                <a:solidFill>
                  <a:schemeClr val="accent1"/>
                </a:solidFill>
                <a:latin typeface="+mn-ea"/>
                <a:cs typeface="+mn-ea"/>
              </a:rPr>
              <a:t>监督学习</a:t>
            </a:r>
          </a:p>
        </p:txBody>
      </p:sp>
      <p:sp>
        <p:nvSpPr>
          <p:cNvPr id="5" name="矩形 4"/>
          <p:cNvSpPr/>
          <p:nvPr>
            <p:custDataLst>
              <p:tags r:id="rId4"/>
            </p:custDataLst>
          </p:nvPr>
        </p:nvSpPr>
        <p:spPr>
          <a:xfrm>
            <a:off x="2186979" y="5599840"/>
            <a:ext cx="1699221" cy="730161"/>
          </a:xfrm>
          <a:prstGeom prst="rect">
            <a:avLst/>
          </a:prstGeom>
          <a:noFill/>
        </p:spPr>
        <p:txBody>
          <a:bodyPr wrap="square" lIns="0" tIns="0" rIns="0" bIns="0" rtlCol="0" anchor="t" anchorCtr="0">
            <a:noAutofit/>
          </a:bodyPr>
          <a:lstStyle/>
          <a:p>
            <a:pPr>
              <a:lnSpc>
                <a:spcPct val="150000"/>
              </a:lnSpc>
              <a:spcBef>
                <a:spcPct val="0"/>
              </a:spcBef>
              <a:spcAft>
                <a:spcPct val="0"/>
              </a:spcAft>
            </a:pPr>
            <a:r>
              <a:rPr lang="zh-CN" altLang="en-US" sz="1400" dirty="0">
                <a:ln>
                  <a:noFill/>
                  <a:prstDash val="sysDot"/>
                </a:ln>
                <a:solidFill>
                  <a:schemeClr val="tx1">
                    <a:lumMod val="85000"/>
                    <a:lumOff val="15000"/>
                  </a:schemeClr>
                </a:solidFill>
                <a:latin typeface="+mn-ea"/>
                <a:cs typeface="+mn-ea"/>
              </a:rPr>
              <a:t>无监督学习处理无标签数据，用于发现数据中的结构。</a:t>
            </a:r>
          </a:p>
        </p:txBody>
      </p:sp>
      <p:sp>
        <p:nvSpPr>
          <p:cNvPr id="7" name="矩形 6"/>
          <p:cNvSpPr/>
          <p:nvPr>
            <p:custDataLst>
              <p:tags r:id="rId5"/>
            </p:custDataLst>
          </p:nvPr>
        </p:nvSpPr>
        <p:spPr>
          <a:xfrm>
            <a:off x="2186979" y="5091019"/>
            <a:ext cx="1445221" cy="508821"/>
          </a:xfrm>
          <a:prstGeom prst="rect">
            <a:avLst/>
          </a:prstGeom>
          <a:noFill/>
        </p:spPr>
        <p:txBody>
          <a:bodyPr wrap="square" lIns="0" tIns="0" rIns="0" bIns="0" rtlCol="0" anchor="ctr">
            <a:noAutofit/>
          </a:bodyPr>
          <a:lstStyle/>
          <a:p>
            <a:pPr algn="ctr">
              <a:spcBef>
                <a:spcPct val="0"/>
              </a:spcBef>
              <a:spcAft>
                <a:spcPct val="0"/>
              </a:spcAft>
              <a:buClr>
                <a:schemeClr val="accent1"/>
              </a:buClr>
              <a:buSzPct val="70000"/>
            </a:pPr>
            <a:r>
              <a:rPr lang="zh-CN" altLang="en-US" sz="2000" b="1" dirty="0">
                <a:solidFill>
                  <a:schemeClr val="accent1"/>
                </a:solidFill>
                <a:latin typeface="+mn-ea"/>
                <a:cs typeface="+mn-ea"/>
              </a:rPr>
              <a:t>无监督学习</a:t>
            </a:r>
          </a:p>
        </p:txBody>
      </p:sp>
      <p:sp>
        <p:nvSpPr>
          <p:cNvPr id="8" name="矩形 7"/>
          <p:cNvSpPr/>
          <p:nvPr>
            <p:custDataLst>
              <p:tags r:id="rId6"/>
            </p:custDataLst>
          </p:nvPr>
        </p:nvSpPr>
        <p:spPr>
          <a:xfrm>
            <a:off x="6303744" y="5599840"/>
            <a:ext cx="1621056" cy="1144358"/>
          </a:xfrm>
          <a:prstGeom prst="rect">
            <a:avLst/>
          </a:prstGeom>
          <a:noFill/>
        </p:spPr>
        <p:txBody>
          <a:bodyPr wrap="square" lIns="0" tIns="0" rIns="0" bIns="0" rtlCol="0" anchor="t" anchorCtr="0">
            <a:noAutofit/>
          </a:bodyPr>
          <a:lstStyle/>
          <a:p>
            <a:pPr>
              <a:lnSpc>
                <a:spcPct val="150000"/>
              </a:lnSpc>
              <a:spcBef>
                <a:spcPct val="0"/>
              </a:spcBef>
              <a:spcAft>
                <a:spcPct val="0"/>
              </a:spcAft>
            </a:pPr>
            <a:r>
              <a:rPr lang="zh-CN" altLang="en-US" sz="1400" dirty="0">
                <a:ln>
                  <a:noFill/>
                  <a:prstDash val="sysDot"/>
                </a:ln>
                <a:solidFill>
                  <a:schemeClr val="tx1">
                    <a:lumMod val="85000"/>
                    <a:lumOff val="15000"/>
                  </a:schemeClr>
                </a:solidFill>
                <a:latin typeface="+mn-ea"/>
                <a:cs typeface="+mn-ea"/>
              </a:rPr>
              <a:t>半监督学习结合少量标签数据和大量无标签数据。</a:t>
            </a:r>
          </a:p>
        </p:txBody>
      </p:sp>
      <p:sp>
        <p:nvSpPr>
          <p:cNvPr id="9" name="矩形 8"/>
          <p:cNvSpPr/>
          <p:nvPr>
            <p:custDataLst>
              <p:tags r:id="rId7"/>
            </p:custDataLst>
          </p:nvPr>
        </p:nvSpPr>
        <p:spPr>
          <a:xfrm>
            <a:off x="6303744" y="5087706"/>
            <a:ext cx="1621056" cy="491664"/>
          </a:xfrm>
          <a:prstGeom prst="rect">
            <a:avLst/>
          </a:prstGeom>
          <a:noFill/>
        </p:spPr>
        <p:txBody>
          <a:bodyPr wrap="square" lIns="0" tIns="0" rIns="0" bIns="0" rtlCol="0" anchor="ctr">
            <a:noAutofit/>
          </a:bodyPr>
          <a:lstStyle/>
          <a:p>
            <a:pPr>
              <a:spcBef>
                <a:spcPct val="0"/>
              </a:spcBef>
              <a:spcAft>
                <a:spcPct val="0"/>
              </a:spcAft>
              <a:buClr>
                <a:schemeClr val="accent1"/>
              </a:buClr>
              <a:buSzPct val="70000"/>
            </a:pPr>
            <a:r>
              <a:rPr lang="zh-CN" altLang="en-US" sz="2000" b="1" dirty="0">
                <a:solidFill>
                  <a:schemeClr val="accent1"/>
                </a:solidFill>
                <a:latin typeface="+mn-ea"/>
                <a:cs typeface="+mn-ea"/>
              </a:rPr>
              <a:t>半监督学习</a:t>
            </a:r>
          </a:p>
        </p:txBody>
      </p:sp>
      <p:sp>
        <p:nvSpPr>
          <p:cNvPr id="15" name="标题 21"/>
          <p:cNvSpPr>
            <a:spLocks noGrp="1"/>
          </p:cNvSpPr>
          <p:nvPr>
            <p:ph type="title"/>
            <p:custDataLst>
              <p:tags r:id="rId8"/>
            </p:custDataLst>
          </p:nvPr>
        </p:nvSpPr>
        <p:spPr>
          <a:xfrm>
            <a:off x="749135" y="43542"/>
            <a:ext cx="8775438" cy="599705"/>
          </a:xfrm>
        </p:spPr>
        <p:txBody>
          <a:bodyPr>
            <a:normAutofit fontScale="90000"/>
          </a:bodyPr>
          <a:lstStyle/>
          <a:p>
            <a:r>
              <a:rPr lang="en-US" altLang="zh-CN" dirty="0"/>
              <a:t>2.1.2 </a:t>
            </a:r>
            <a:r>
              <a:rPr lang="zh-CN" altLang="en-US" dirty="0"/>
              <a:t>机器学习场景</a:t>
            </a:r>
          </a:p>
        </p:txBody>
      </p:sp>
      <p:pic>
        <p:nvPicPr>
          <p:cNvPr id="16" name="图片 15"/>
          <p:cNvPicPr>
            <a:picLocks noChangeAspect="1"/>
          </p:cNvPicPr>
          <p:nvPr/>
        </p:nvPicPr>
        <p:blipFill>
          <a:blip r:embed="rId13">
            <a:clrChange>
              <a:clrFrom>
                <a:srgbClr val="EEF0ED"/>
              </a:clrFrom>
              <a:clrTo>
                <a:srgbClr val="EEF0ED">
                  <a:alpha val="0"/>
                </a:srgbClr>
              </a:clrTo>
            </a:clrChange>
          </a:blip>
          <a:stretch>
            <a:fillRect/>
          </a:stretch>
        </p:blipFill>
        <p:spPr>
          <a:xfrm>
            <a:off x="1981729" y="664201"/>
            <a:ext cx="8301567" cy="4499384"/>
          </a:xfrm>
          <a:prstGeom prst="rect">
            <a:avLst/>
          </a:prstGeom>
        </p:spPr>
      </p:pic>
      <p:sp>
        <p:nvSpPr>
          <p:cNvPr id="17" name="矩形 16"/>
          <p:cNvSpPr/>
          <p:nvPr>
            <p:custDataLst>
              <p:tags r:id="rId9"/>
            </p:custDataLst>
          </p:nvPr>
        </p:nvSpPr>
        <p:spPr>
          <a:xfrm>
            <a:off x="8363728" y="5125646"/>
            <a:ext cx="1621056" cy="491664"/>
          </a:xfrm>
          <a:prstGeom prst="rect">
            <a:avLst/>
          </a:prstGeom>
          <a:noFill/>
        </p:spPr>
        <p:txBody>
          <a:bodyPr wrap="square" lIns="0" tIns="0" rIns="0" bIns="0" rtlCol="0" anchor="ctr">
            <a:noAutofit/>
          </a:bodyPr>
          <a:lstStyle/>
          <a:p>
            <a:pPr algn="ctr">
              <a:spcBef>
                <a:spcPct val="0"/>
              </a:spcBef>
              <a:spcAft>
                <a:spcPct val="0"/>
              </a:spcAft>
              <a:buClr>
                <a:schemeClr val="accent1"/>
              </a:buClr>
              <a:buSzPct val="70000"/>
            </a:pPr>
            <a:r>
              <a:rPr lang="zh-CN" altLang="en-US" sz="2000" b="1" dirty="0">
                <a:solidFill>
                  <a:schemeClr val="accent1"/>
                </a:solidFill>
                <a:latin typeface="+mn-ea"/>
                <a:cs typeface="+mn-ea"/>
              </a:rPr>
              <a:t>强化学习</a:t>
            </a:r>
          </a:p>
        </p:txBody>
      </p:sp>
      <p:sp>
        <p:nvSpPr>
          <p:cNvPr id="18" name="矩形 17"/>
          <p:cNvSpPr/>
          <p:nvPr>
            <p:custDataLst>
              <p:tags r:id="rId10"/>
            </p:custDataLst>
          </p:nvPr>
        </p:nvSpPr>
        <p:spPr>
          <a:xfrm>
            <a:off x="8512984" y="5599840"/>
            <a:ext cx="1621056" cy="1144358"/>
          </a:xfrm>
          <a:prstGeom prst="rect">
            <a:avLst/>
          </a:prstGeom>
          <a:noFill/>
        </p:spPr>
        <p:txBody>
          <a:bodyPr wrap="square" lIns="0" tIns="0" rIns="0" bIns="0" rtlCol="0" anchor="t" anchorCtr="0">
            <a:noAutofit/>
          </a:bodyPr>
          <a:lstStyle/>
          <a:p>
            <a:pPr>
              <a:lnSpc>
                <a:spcPct val="150000"/>
              </a:lnSpc>
              <a:spcBef>
                <a:spcPct val="0"/>
              </a:spcBef>
              <a:spcAft>
                <a:spcPct val="0"/>
              </a:spcAft>
            </a:pPr>
            <a:r>
              <a:rPr lang="zh-CN" altLang="en-US" sz="1400" dirty="0">
                <a:ln>
                  <a:noFill/>
                  <a:prstDash val="sysDot"/>
                </a:ln>
                <a:solidFill>
                  <a:schemeClr val="tx1">
                    <a:lumMod val="85000"/>
                    <a:lumOff val="15000"/>
                  </a:schemeClr>
                </a:solidFill>
                <a:latin typeface="+mn-ea"/>
                <a:cs typeface="+mn-ea"/>
              </a:rPr>
              <a:t>强化学习强调如何基于环境而行动，以取得最大化的预期收益</a:t>
            </a:r>
          </a:p>
        </p:txBody>
      </p:sp>
    </p:spTree>
    <p:custDataLst>
      <p:tags r:id="rId1"/>
    </p:custData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2.1.2 </a:t>
            </a:r>
            <a:r>
              <a:rPr lang="zh-CN" altLang="en-US" dirty="0"/>
              <a:t>机器学习场景</a:t>
            </a:r>
          </a:p>
        </p:txBody>
      </p:sp>
      <p:sp>
        <p:nvSpPr>
          <p:cNvPr id="2" name="矩形 1"/>
          <p:cNvSpPr/>
          <p:nvPr>
            <p:custDataLst>
              <p:tags r:id="rId3"/>
            </p:custDataLst>
          </p:nvPr>
        </p:nvSpPr>
        <p:spPr>
          <a:xfrm>
            <a:off x="1813560" y="1332626"/>
            <a:ext cx="3358599" cy="4643712"/>
          </a:xfrm>
          <a:prstGeom prst="rect">
            <a:avLst/>
          </a:prstGeom>
          <a:solidFill>
            <a:schemeClr val="tx1">
              <a:lumMod val="40000"/>
              <a:lumOff val="60000"/>
              <a:alpha val="15000"/>
            </a:schemeClr>
          </a:solidFill>
          <a:ln w="9525">
            <a:solidFill>
              <a:schemeClr val="tx1">
                <a:lumMod val="40000"/>
                <a:lumOff val="60000"/>
                <a:alpha val="20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normAutofit/>
          </a:bodyPr>
          <a:lstStyle/>
          <a:p>
            <a:pPr algn="ctr"/>
            <a:endParaRPr lang="zh-CN" altLang="en-US">
              <a:solidFill>
                <a:schemeClr val="bg1"/>
              </a:solidFill>
              <a:latin typeface="+mn-ea"/>
              <a:sym typeface="MiSans Normal" panose="00000500000000000000" charset="-122"/>
            </a:endParaRPr>
          </a:p>
        </p:txBody>
      </p:sp>
      <p:sp>
        <p:nvSpPr>
          <p:cNvPr id="5" name="矩形 4"/>
          <p:cNvSpPr/>
          <p:nvPr>
            <p:custDataLst>
              <p:tags r:id="rId4"/>
            </p:custDataLst>
          </p:nvPr>
        </p:nvSpPr>
        <p:spPr>
          <a:xfrm>
            <a:off x="7646896" y="1332626"/>
            <a:ext cx="3358599" cy="4643712"/>
          </a:xfrm>
          <a:prstGeom prst="rect">
            <a:avLst/>
          </a:prstGeom>
          <a:solidFill>
            <a:schemeClr val="tx1">
              <a:lumMod val="40000"/>
              <a:lumOff val="60000"/>
              <a:alpha val="15000"/>
            </a:schemeClr>
          </a:solidFill>
          <a:ln w="9525">
            <a:solidFill>
              <a:schemeClr val="tx1">
                <a:lumMod val="40000"/>
                <a:lumOff val="60000"/>
                <a:alpha val="20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normAutofit/>
          </a:bodyPr>
          <a:lstStyle/>
          <a:p>
            <a:pPr algn="ctr"/>
            <a:endParaRPr lang="zh-CN" altLang="en-US">
              <a:solidFill>
                <a:schemeClr val="bg1"/>
              </a:solidFill>
              <a:latin typeface="+mn-ea"/>
              <a:sym typeface="MiSans Normal" panose="00000500000000000000" charset="-122"/>
            </a:endParaRPr>
          </a:p>
        </p:txBody>
      </p:sp>
      <p:pic>
        <p:nvPicPr>
          <p:cNvPr id="9" name="图片 8" descr="/data/temp/009bafd8-193d-11f0-b2f8-d6fe0b81e2cf.jpg009bafd8-193d-11f0-b2f8-d6fe0b81e2cf"/>
          <p:cNvPicPr>
            <a:picLocks noChangeAspect="1"/>
          </p:cNvPicPr>
          <p:nvPr>
            <p:custDataLst>
              <p:tags r:id="rId5"/>
            </p:custDataLst>
          </p:nvPr>
        </p:nvPicPr>
        <p:blipFill rotWithShape="1">
          <a:blip r:embed="rId12" cstate="print"/>
          <a:srcRect l="10956" t="197" r="12251" b="26942"/>
          <a:stretch>
            <a:fillRect/>
          </a:stretch>
        </p:blipFill>
        <p:spPr>
          <a:xfrm>
            <a:off x="7646896" y="1332626"/>
            <a:ext cx="3358599" cy="1906365"/>
          </a:xfrm>
          <a:custGeom>
            <a:avLst/>
            <a:gdLst/>
            <a:ahLst/>
            <a:cxnLst>
              <a:cxn ang="3">
                <a:pos x="hc" y="t"/>
              </a:cxn>
              <a:cxn ang="cd2">
                <a:pos x="l" y="vc"/>
              </a:cxn>
              <a:cxn ang="cd4">
                <a:pos x="hc" y="b"/>
              </a:cxn>
              <a:cxn ang="0">
                <a:pos x="r" y="vc"/>
              </a:cxn>
            </a:cxnLst>
            <a:rect l="l" t="t" r="r" b="b"/>
            <a:pathLst>
              <a:path w="3402" h="2926">
                <a:moveTo>
                  <a:pt x="0" y="0"/>
                </a:moveTo>
                <a:lnTo>
                  <a:pt x="3402" y="0"/>
                </a:lnTo>
                <a:lnTo>
                  <a:pt x="3402" y="2926"/>
                </a:lnTo>
                <a:lnTo>
                  <a:pt x="0" y="2926"/>
                </a:lnTo>
                <a:lnTo>
                  <a:pt x="0" y="0"/>
                </a:lnTo>
                <a:close/>
              </a:path>
            </a:pathLst>
          </a:custGeom>
          <a:solidFill>
            <a:schemeClr val="accent1">
              <a:alpha val="15000"/>
            </a:schemeClr>
          </a:solidFill>
          <a:ln w="3175" cap="flat" cmpd="sng" algn="ctr">
            <a:solidFill>
              <a:schemeClr val="tx1">
                <a:lumMod val="40000"/>
                <a:lumOff val="60000"/>
                <a:alpha val="20000"/>
              </a:schemeClr>
            </a:solidFill>
            <a:prstDash val="solid"/>
            <a:round/>
            <a:headEnd type="none" w="med" len="med"/>
            <a:tailEnd type="none" w="med" len="med"/>
          </a:ln>
        </p:spPr>
      </p:pic>
      <p:pic>
        <p:nvPicPr>
          <p:cNvPr id="20" name="图片 19" descr="/data/temp/009baed2-193d-11f0-b2f8-d6fe0b81e2cf.jpg009baed2-193d-11f0-b2f8-d6fe0b81e2cf"/>
          <p:cNvPicPr>
            <a:picLocks noChangeAspect="1"/>
          </p:cNvPicPr>
          <p:nvPr>
            <p:custDataLst>
              <p:tags r:id="rId6"/>
            </p:custDataLst>
          </p:nvPr>
        </p:nvPicPr>
        <p:blipFill rotWithShape="1">
          <a:blip r:embed="rId13" cstate="print"/>
          <a:srcRect l="5955" r="5955"/>
          <a:stretch>
            <a:fillRect/>
          </a:stretch>
        </p:blipFill>
        <p:spPr>
          <a:xfrm>
            <a:off x="1813560" y="1332626"/>
            <a:ext cx="3358599" cy="1906365"/>
          </a:xfrm>
          <a:custGeom>
            <a:avLst/>
            <a:gdLst/>
            <a:ahLst/>
            <a:cxnLst>
              <a:cxn ang="3">
                <a:pos x="hc" y="t"/>
              </a:cxn>
              <a:cxn ang="cd2">
                <a:pos x="l" y="vc"/>
              </a:cxn>
              <a:cxn ang="cd4">
                <a:pos x="hc" y="b"/>
              </a:cxn>
              <a:cxn ang="0">
                <a:pos x="r" y="vc"/>
              </a:cxn>
            </a:cxnLst>
            <a:rect l="l" t="t" r="r" b="b"/>
            <a:pathLst>
              <a:path w="3402" h="2926">
                <a:moveTo>
                  <a:pt x="0" y="0"/>
                </a:moveTo>
                <a:lnTo>
                  <a:pt x="3402" y="0"/>
                </a:lnTo>
                <a:lnTo>
                  <a:pt x="3402" y="2926"/>
                </a:lnTo>
                <a:lnTo>
                  <a:pt x="0" y="2926"/>
                </a:lnTo>
                <a:lnTo>
                  <a:pt x="0" y="0"/>
                </a:lnTo>
                <a:close/>
              </a:path>
            </a:pathLst>
          </a:custGeom>
          <a:solidFill>
            <a:schemeClr val="accent1">
              <a:alpha val="15000"/>
            </a:schemeClr>
          </a:solidFill>
          <a:ln w="3175" cap="flat" cmpd="sng" algn="ctr">
            <a:solidFill>
              <a:schemeClr val="tx1">
                <a:lumMod val="40000"/>
                <a:lumOff val="60000"/>
                <a:alpha val="20000"/>
              </a:schemeClr>
            </a:solidFill>
            <a:prstDash val="solid"/>
            <a:round/>
            <a:headEnd type="none" w="med" len="med"/>
            <a:tailEnd type="none" w="med" len="med"/>
          </a:ln>
        </p:spPr>
      </p:pic>
      <p:sp>
        <p:nvSpPr>
          <p:cNvPr id="21" name="矩形 20"/>
          <p:cNvSpPr/>
          <p:nvPr>
            <p:custDataLst>
              <p:tags r:id="rId7"/>
            </p:custDataLst>
          </p:nvPr>
        </p:nvSpPr>
        <p:spPr>
          <a:xfrm>
            <a:off x="2170451" y="3422534"/>
            <a:ext cx="2661228" cy="532781"/>
          </a:xfrm>
          <a:prstGeom prst="rect">
            <a:avLst/>
          </a:prstGeom>
          <a:noFill/>
        </p:spPr>
        <p:txBody>
          <a:bodyPr wrap="square" lIns="0" tIns="0" rIns="0" bIns="0" rtlCol="0" anchor="ctr" anchorCtr="0">
            <a:noAutofit/>
          </a:bodyPr>
          <a:lstStyle/>
          <a:p>
            <a:pPr>
              <a:spcBef>
                <a:spcPct val="0"/>
              </a:spcBef>
              <a:spcAft>
                <a:spcPct val="0"/>
              </a:spcAft>
            </a:pPr>
            <a:r>
              <a:rPr lang="zh-CN" altLang="en-US" sz="2400" b="1" dirty="0">
                <a:solidFill>
                  <a:schemeClr val="tx1">
                    <a:lumMod val="85000"/>
                    <a:lumOff val="15000"/>
                  </a:schemeClr>
                </a:solidFill>
                <a:latin typeface="+mn-ea"/>
                <a:cs typeface="+mn-ea"/>
              </a:rPr>
              <a:t>在线学习</a:t>
            </a:r>
          </a:p>
        </p:txBody>
      </p:sp>
      <p:sp>
        <p:nvSpPr>
          <p:cNvPr id="22" name="矩形 21"/>
          <p:cNvSpPr/>
          <p:nvPr>
            <p:custDataLst>
              <p:tags r:id="rId8"/>
            </p:custDataLst>
          </p:nvPr>
        </p:nvSpPr>
        <p:spPr>
          <a:xfrm>
            <a:off x="2169816" y="4055666"/>
            <a:ext cx="2661864" cy="1835087"/>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1600" dirty="0">
                <a:solidFill>
                  <a:schemeClr val="tx1">
                    <a:lumMod val="85000"/>
                    <a:lumOff val="15000"/>
                  </a:schemeClr>
                </a:solidFill>
                <a:latin typeface="+mn-ea"/>
                <a:cs typeface="+mn-ea"/>
              </a:rPr>
              <a:t>在线学习适应连续的数据流，逐步更新模型。</a:t>
            </a:r>
          </a:p>
        </p:txBody>
      </p:sp>
      <p:sp>
        <p:nvSpPr>
          <p:cNvPr id="25" name="矩形 24"/>
          <p:cNvSpPr/>
          <p:nvPr>
            <p:custDataLst>
              <p:tags r:id="rId9"/>
            </p:custDataLst>
          </p:nvPr>
        </p:nvSpPr>
        <p:spPr>
          <a:xfrm>
            <a:off x="8005057" y="3422534"/>
            <a:ext cx="2658049" cy="532782"/>
          </a:xfrm>
          <a:prstGeom prst="rect">
            <a:avLst/>
          </a:prstGeom>
          <a:noFill/>
        </p:spPr>
        <p:txBody>
          <a:bodyPr wrap="square" lIns="0" tIns="0" rIns="0" bIns="0" rtlCol="0" anchor="ctr" anchorCtr="0">
            <a:noAutofit/>
          </a:bodyPr>
          <a:lstStyle/>
          <a:p>
            <a:pPr>
              <a:spcBef>
                <a:spcPct val="0"/>
              </a:spcBef>
              <a:spcAft>
                <a:spcPct val="0"/>
              </a:spcAft>
            </a:pPr>
            <a:r>
              <a:rPr lang="zh-CN" altLang="en-US" sz="2400" b="1" dirty="0">
                <a:solidFill>
                  <a:schemeClr val="tx1">
                    <a:lumMod val="85000"/>
                    <a:lumOff val="15000"/>
                  </a:schemeClr>
                </a:solidFill>
                <a:latin typeface="+mn-ea"/>
                <a:cs typeface="+mn-ea"/>
              </a:rPr>
              <a:t>主动学习</a:t>
            </a:r>
          </a:p>
        </p:txBody>
      </p:sp>
      <p:sp>
        <p:nvSpPr>
          <p:cNvPr id="26" name="矩形 25"/>
          <p:cNvSpPr/>
          <p:nvPr>
            <p:custDataLst>
              <p:tags r:id="rId10"/>
            </p:custDataLst>
          </p:nvPr>
        </p:nvSpPr>
        <p:spPr>
          <a:xfrm>
            <a:off x="8003152" y="4055666"/>
            <a:ext cx="2661864" cy="1835087"/>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1600">
                <a:solidFill>
                  <a:schemeClr val="tx1">
                    <a:lumMod val="85000"/>
                    <a:lumOff val="15000"/>
                  </a:schemeClr>
                </a:solidFill>
                <a:latin typeface="+mn-ea"/>
                <a:cs typeface="+mn-ea"/>
              </a:rPr>
              <a:t>主动学习让模型选择性地查询标签数据以提高性能。</a:t>
            </a:r>
          </a:p>
        </p:txBody>
      </p:sp>
    </p:spTree>
    <p:custDataLst>
      <p:tags r:id="rId1"/>
    </p:custData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zh-CN" altLang="en-US" dirty="0"/>
              <a:t>机器学习的一般步骤</a:t>
            </a:r>
          </a:p>
        </p:txBody>
      </p:sp>
      <p:pic>
        <p:nvPicPr>
          <p:cNvPr id="3" name="图片 2" descr="C:\Users\hhg\Documents\从机器学习谈起 - 计算机的潜意识 - 博客园_files\221227224214301.png"/>
          <p:cNvPicPr/>
          <p:nvPr/>
        </p:nvPicPr>
        <p:blipFill>
          <a:blip r:embed="rId4">
            <a:extLst>
              <a:ext uri="{28A0092B-C50C-407E-A947-70E740481C1C}">
                <a14:useLocalDpi xmlns="" xmlns:a14="http://schemas.microsoft.com/office/drawing/2010/main" val="0"/>
              </a:ext>
            </a:extLst>
          </a:blip>
          <a:srcRect/>
          <a:stretch>
            <a:fillRect/>
          </a:stretch>
        </p:blipFill>
        <p:spPr bwMode="auto">
          <a:xfrm>
            <a:off x="1282535" y="909258"/>
            <a:ext cx="9440403" cy="4389382"/>
          </a:xfrm>
          <a:prstGeom prst="rect">
            <a:avLst/>
          </a:prstGeom>
          <a:noFill/>
          <a:ln>
            <a:noFill/>
          </a:ln>
        </p:spPr>
      </p:pic>
      <p:pic>
        <p:nvPicPr>
          <p:cNvPr id="4" name="内容占位符 3"/>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2704325" y="5146871"/>
            <a:ext cx="1498278" cy="1273324"/>
          </a:xfrm>
          <a:prstGeom prst="rect">
            <a:avLst/>
          </a:prstGeom>
        </p:spPr>
      </p:pic>
      <p:pic>
        <p:nvPicPr>
          <p:cNvPr id="6" name="图片 5"/>
          <p:cNvPicPr>
            <a:picLocks noChangeAspect="1"/>
          </p:cNvPicPr>
          <p:nvPr/>
        </p:nvPicPr>
        <p:blipFill>
          <a:blip r:embed="rId6">
            <a:extLst>
              <a:ext uri="{28A0092B-C50C-407E-A947-70E740481C1C}">
                <a14:useLocalDpi xmlns="" xmlns:a14="http://schemas.microsoft.com/office/drawing/2010/main" val="0"/>
              </a:ext>
            </a:extLst>
          </a:blip>
          <a:stretch>
            <a:fillRect/>
          </a:stretch>
        </p:blipFill>
        <p:spPr>
          <a:xfrm>
            <a:off x="7516538" y="5252981"/>
            <a:ext cx="2122206" cy="1061103"/>
          </a:xfrm>
          <a:prstGeom prst="rect">
            <a:avLst/>
          </a:prstGeom>
        </p:spPr>
      </p:pic>
    </p:spTree>
    <p:custDataLst>
      <p:tags r:id="rId1"/>
    </p:custData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2"/>
            </p:custDataLst>
          </p:nvPr>
        </p:nvSpPr>
        <p:spPr>
          <a:xfrm>
            <a:off x="5132246" y="2864881"/>
            <a:ext cx="6475554" cy="1325563"/>
          </a:xfrm>
        </p:spPr>
        <p:txBody>
          <a:bodyPr>
            <a:normAutofit/>
          </a:bodyPr>
          <a:lstStyle/>
          <a:p>
            <a:pPr algn="ctr"/>
            <a:r>
              <a:rPr lang="en-US" altLang="zh-CN" dirty="0"/>
              <a:t>2.2 </a:t>
            </a:r>
            <a:r>
              <a:rPr lang="zh-CN" altLang="en-US" dirty="0"/>
              <a:t>监督学习</a:t>
            </a:r>
          </a:p>
        </p:txBody>
      </p:sp>
    </p:spTree>
    <p:custDataLst>
      <p:tags r:id="rId1"/>
    </p:custData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zh-CN" altLang="en-US" dirty="0"/>
              <a:t>常见的监督学习方法</a:t>
            </a:r>
          </a:p>
        </p:txBody>
      </p:sp>
      <p:sp>
        <p:nvSpPr>
          <p:cNvPr id="7" name="矩形 6"/>
          <p:cNvSpPr/>
          <p:nvPr>
            <p:custDataLst>
              <p:tags r:id="rId3"/>
            </p:custDataLst>
          </p:nvPr>
        </p:nvSpPr>
        <p:spPr>
          <a:xfrm>
            <a:off x="480100" y="1299871"/>
            <a:ext cx="3287233" cy="841490"/>
          </a:xfrm>
          <a:prstGeom prst="rect">
            <a:avLst/>
          </a:prstGeom>
          <a:noFill/>
        </p:spPr>
        <p:txBody>
          <a:bodyPr wrap="square" lIns="0" tIns="0" rIns="0" bIns="0" rtlCol="0" anchor="t" anchorCtr="0">
            <a:noAutofit/>
          </a:bodyPr>
          <a:lstStyle/>
          <a:p>
            <a:pPr algn="r">
              <a:lnSpc>
                <a:spcPct val="150000"/>
              </a:lnSpc>
              <a:spcBef>
                <a:spcPct val="0"/>
              </a:spcBef>
              <a:spcAft>
                <a:spcPct val="0"/>
              </a:spcAft>
            </a:pPr>
            <a:r>
              <a:rPr lang="zh-CN" altLang="en-US" sz="1600" dirty="0">
                <a:ln>
                  <a:noFill/>
                  <a:prstDash val="sysDot"/>
                </a:ln>
                <a:solidFill>
                  <a:schemeClr val="tx1">
                    <a:lumMod val="85000"/>
                    <a:lumOff val="15000"/>
                  </a:schemeClr>
                </a:solidFill>
                <a:latin typeface="+mn-ea"/>
                <a:cs typeface="+mn-ea"/>
              </a:rPr>
              <a:t>线性回归是监督学习中的一种基本方法，用于预测连续值输出。</a:t>
            </a:r>
          </a:p>
        </p:txBody>
      </p:sp>
      <p:sp>
        <p:nvSpPr>
          <p:cNvPr id="8" name="矩形 7"/>
          <p:cNvSpPr/>
          <p:nvPr>
            <p:custDataLst>
              <p:tags r:id="rId4"/>
            </p:custDataLst>
          </p:nvPr>
        </p:nvSpPr>
        <p:spPr>
          <a:xfrm>
            <a:off x="480100" y="643247"/>
            <a:ext cx="3287233" cy="608529"/>
          </a:xfrm>
          <a:prstGeom prst="rect">
            <a:avLst/>
          </a:prstGeom>
          <a:noFill/>
        </p:spPr>
        <p:txBody>
          <a:bodyPr wrap="square" lIns="0" tIns="0" rIns="0" bIns="0" rtlCol="0" anchor="b">
            <a:noAutofit/>
          </a:bodyPr>
          <a:lstStyle/>
          <a:p>
            <a:pPr algn="r">
              <a:spcBef>
                <a:spcPct val="0"/>
              </a:spcBef>
              <a:spcAft>
                <a:spcPct val="0"/>
              </a:spcAft>
              <a:buClr>
                <a:schemeClr val="accent1"/>
              </a:buClr>
              <a:buSzPct val="70000"/>
            </a:pPr>
            <a:r>
              <a:rPr lang="zh-CN" altLang="en-US" sz="2400" b="1">
                <a:solidFill>
                  <a:schemeClr val="accent1"/>
                </a:solidFill>
                <a:latin typeface="+mn-ea"/>
                <a:cs typeface="+mn-ea"/>
              </a:rPr>
              <a:t>线性回归</a:t>
            </a:r>
          </a:p>
        </p:txBody>
      </p:sp>
      <p:sp>
        <p:nvSpPr>
          <p:cNvPr id="9" name="矩形 8"/>
          <p:cNvSpPr/>
          <p:nvPr>
            <p:custDataLst>
              <p:tags r:id="rId5"/>
            </p:custDataLst>
          </p:nvPr>
        </p:nvSpPr>
        <p:spPr>
          <a:xfrm>
            <a:off x="480100" y="3600595"/>
            <a:ext cx="3287233" cy="841490"/>
          </a:xfrm>
          <a:prstGeom prst="rect">
            <a:avLst/>
          </a:prstGeom>
          <a:noFill/>
        </p:spPr>
        <p:txBody>
          <a:bodyPr wrap="square" lIns="0" tIns="0" rIns="0" bIns="0" rtlCol="0" anchor="t" anchorCtr="0">
            <a:noAutofit/>
          </a:bodyPr>
          <a:lstStyle/>
          <a:p>
            <a:pPr algn="r">
              <a:lnSpc>
                <a:spcPct val="150000"/>
              </a:lnSpc>
              <a:spcBef>
                <a:spcPct val="0"/>
              </a:spcBef>
              <a:spcAft>
                <a:spcPct val="0"/>
              </a:spcAft>
            </a:pPr>
            <a:r>
              <a:rPr lang="zh-CN" altLang="en-US" sz="1600" dirty="0">
                <a:ln>
                  <a:noFill/>
                  <a:prstDash val="sysDot"/>
                </a:ln>
                <a:solidFill>
                  <a:schemeClr val="tx1">
                    <a:lumMod val="85000"/>
                    <a:lumOff val="15000"/>
                  </a:schemeClr>
                </a:solidFill>
                <a:latin typeface="+mn-ea"/>
                <a:cs typeface="+mn-ea"/>
              </a:rPr>
              <a:t>决策树是一种常用的分类和回归方法，随机森林是其集成学习版本。</a:t>
            </a:r>
          </a:p>
        </p:txBody>
      </p:sp>
      <p:sp>
        <p:nvSpPr>
          <p:cNvPr id="10" name="矩形 9"/>
          <p:cNvSpPr/>
          <p:nvPr>
            <p:custDataLst>
              <p:tags r:id="rId6"/>
            </p:custDataLst>
          </p:nvPr>
        </p:nvSpPr>
        <p:spPr>
          <a:xfrm>
            <a:off x="480100" y="2935080"/>
            <a:ext cx="3287233" cy="608529"/>
          </a:xfrm>
          <a:prstGeom prst="rect">
            <a:avLst/>
          </a:prstGeom>
          <a:noFill/>
        </p:spPr>
        <p:txBody>
          <a:bodyPr wrap="square" lIns="0" tIns="0" rIns="0" bIns="0" rtlCol="0" anchor="b">
            <a:noAutofit/>
          </a:bodyPr>
          <a:lstStyle/>
          <a:p>
            <a:pPr algn="r">
              <a:spcBef>
                <a:spcPct val="0"/>
              </a:spcBef>
              <a:spcAft>
                <a:spcPct val="0"/>
              </a:spcAft>
              <a:buClr>
                <a:schemeClr val="accent1"/>
              </a:buClr>
              <a:buSzPct val="70000"/>
            </a:pPr>
            <a:r>
              <a:rPr lang="zh-CN" altLang="en-US" sz="2400" b="1">
                <a:solidFill>
                  <a:schemeClr val="accent1"/>
                </a:solidFill>
                <a:latin typeface="+mn-ea"/>
                <a:cs typeface="+mn-ea"/>
              </a:rPr>
              <a:t>决策树与随机森林</a:t>
            </a:r>
          </a:p>
        </p:txBody>
      </p:sp>
      <p:sp>
        <p:nvSpPr>
          <p:cNvPr id="11" name="矩形 10"/>
          <p:cNvSpPr/>
          <p:nvPr>
            <p:custDataLst>
              <p:tags r:id="rId7"/>
            </p:custDataLst>
          </p:nvPr>
        </p:nvSpPr>
        <p:spPr>
          <a:xfrm>
            <a:off x="7993172" y="2424514"/>
            <a:ext cx="3287234" cy="841490"/>
          </a:xfrm>
          <a:prstGeom prst="rect">
            <a:avLst/>
          </a:prstGeom>
          <a:noFill/>
        </p:spPr>
        <p:txBody>
          <a:bodyPr wrap="square" lIns="0" tIns="0" rIns="0" bIns="0" rtlCol="0" anchor="t" anchorCtr="0">
            <a:noAutofit/>
          </a:bodyPr>
          <a:lstStyle/>
          <a:p>
            <a:pPr>
              <a:lnSpc>
                <a:spcPct val="150000"/>
              </a:lnSpc>
              <a:spcBef>
                <a:spcPct val="0"/>
              </a:spcBef>
              <a:spcAft>
                <a:spcPct val="0"/>
              </a:spcAft>
            </a:pPr>
            <a:r>
              <a:rPr lang="zh-CN" altLang="en-US" sz="1600">
                <a:ln>
                  <a:noFill/>
                  <a:prstDash val="sysDot"/>
                </a:ln>
                <a:solidFill>
                  <a:schemeClr val="tx1">
                    <a:lumMod val="85000"/>
                    <a:lumOff val="15000"/>
                  </a:schemeClr>
                </a:solidFill>
                <a:latin typeface="+mn-ea"/>
                <a:cs typeface="+mn-ea"/>
              </a:rPr>
              <a:t>逻辑回归用于二分类问题，输出结果为概率形式。</a:t>
            </a:r>
          </a:p>
        </p:txBody>
      </p:sp>
      <p:sp>
        <p:nvSpPr>
          <p:cNvPr id="12" name="矩形 11"/>
          <p:cNvSpPr/>
          <p:nvPr>
            <p:custDataLst>
              <p:tags r:id="rId8"/>
            </p:custDataLst>
          </p:nvPr>
        </p:nvSpPr>
        <p:spPr>
          <a:xfrm>
            <a:off x="7993172" y="1757095"/>
            <a:ext cx="3287234" cy="608529"/>
          </a:xfrm>
          <a:prstGeom prst="rect">
            <a:avLst/>
          </a:prstGeom>
          <a:noFill/>
        </p:spPr>
        <p:txBody>
          <a:bodyPr wrap="square" lIns="0" tIns="0" rIns="0" bIns="0" rtlCol="0" anchor="b">
            <a:noAutofit/>
          </a:bodyPr>
          <a:lstStyle/>
          <a:p>
            <a:pPr>
              <a:spcBef>
                <a:spcPct val="0"/>
              </a:spcBef>
              <a:spcAft>
                <a:spcPct val="0"/>
              </a:spcAft>
              <a:buClr>
                <a:schemeClr val="accent1"/>
              </a:buClr>
              <a:buSzPct val="70000"/>
            </a:pPr>
            <a:r>
              <a:rPr lang="zh-CN" altLang="en-US" sz="2400" b="1">
                <a:solidFill>
                  <a:schemeClr val="accent1"/>
                </a:solidFill>
                <a:latin typeface="+mn-ea"/>
                <a:cs typeface="+mn-ea"/>
              </a:rPr>
              <a:t>逻辑回归</a:t>
            </a:r>
          </a:p>
        </p:txBody>
      </p:sp>
      <p:pic>
        <p:nvPicPr>
          <p:cNvPr id="25" name="图片 24" descr="/data/temp/05832e95-193d-11f0-b2ca-9a97ec319157.jpg05832e95-193d-11f0-b2ca-9a97ec319157"/>
          <p:cNvPicPr>
            <a:picLocks noChangeAspect="1"/>
          </p:cNvPicPr>
          <p:nvPr>
            <p:custDataLst>
              <p:tags r:id="rId9"/>
            </p:custDataLst>
          </p:nvPr>
        </p:nvPicPr>
        <p:blipFill rotWithShape="1">
          <a:blip r:embed="rId24" cstate="print"/>
          <a:srcRect/>
          <a:stretch>
            <a:fillRect/>
          </a:stretch>
        </p:blipFill>
        <p:spPr>
          <a:xfrm>
            <a:off x="4102326" y="744217"/>
            <a:ext cx="1620083" cy="1620083"/>
          </a:xfrm>
          <a:custGeom>
            <a:avLst/>
            <a:gdLst>
              <a:gd name="connsiteX0" fmla="*/ 548158 w 1620000"/>
              <a:gd name="connsiteY0" fmla="*/ 0 h 1620000"/>
              <a:gd name="connsiteX1" fmla="*/ 1071874 w 1620000"/>
              <a:gd name="connsiteY1" fmla="*/ 0 h 1620000"/>
              <a:gd name="connsiteX2" fmla="*/ 1197614 w 1620000"/>
              <a:gd name="connsiteY2" fmla="*/ 52097 h 1620000"/>
              <a:gd name="connsiteX3" fmla="*/ 1567938 w 1620000"/>
              <a:gd name="connsiteY3" fmla="*/ 422420 h 1620000"/>
              <a:gd name="connsiteX4" fmla="*/ 1620000 w 1620000"/>
              <a:gd name="connsiteY4" fmla="*/ 548158 h 1620000"/>
              <a:gd name="connsiteX5" fmla="*/ 1620000 w 1620000"/>
              <a:gd name="connsiteY5" fmla="*/ 1071874 h 1620000"/>
              <a:gd name="connsiteX6" fmla="*/ 1567904 w 1620000"/>
              <a:gd name="connsiteY6" fmla="*/ 1197615 h 1620000"/>
              <a:gd name="connsiteX7" fmla="*/ 1197580 w 1620000"/>
              <a:gd name="connsiteY7" fmla="*/ 1567938 h 1620000"/>
              <a:gd name="connsiteX8" fmla="*/ 1071842 w 1620000"/>
              <a:gd name="connsiteY8" fmla="*/ 1620000 h 1620000"/>
              <a:gd name="connsiteX9" fmla="*/ 548125 w 1620000"/>
              <a:gd name="connsiteY9" fmla="*/ 1620000 h 1620000"/>
              <a:gd name="connsiteX10" fmla="*/ 422385 w 1620000"/>
              <a:gd name="connsiteY10" fmla="*/ 1567903 h 1620000"/>
              <a:gd name="connsiteX11" fmla="*/ 52062 w 1620000"/>
              <a:gd name="connsiteY11" fmla="*/ 1197580 h 1620000"/>
              <a:gd name="connsiteX12" fmla="*/ 0 w 1620000"/>
              <a:gd name="connsiteY12" fmla="*/ 1071842 h 1620000"/>
              <a:gd name="connsiteX13" fmla="*/ 0 w 1620000"/>
              <a:gd name="connsiteY13" fmla="*/ 548126 h 1620000"/>
              <a:gd name="connsiteX14" fmla="*/ 52097 w 1620000"/>
              <a:gd name="connsiteY14" fmla="*/ 422385 h 1620000"/>
              <a:gd name="connsiteX15" fmla="*/ 422420 w 1620000"/>
              <a:gd name="connsiteY15" fmla="*/ 52062 h 1620000"/>
              <a:gd name="connsiteX16" fmla="*/ 548158 w 1620000"/>
              <a:gd name="connsiteY16" fmla="*/ 0 h 16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0000" h="1620000">
                <a:moveTo>
                  <a:pt x="548158" y="0"/>
                </a:moveTo>
                <a:cubicBezTo>
                  <a:pt x="595961" y="0"/>
                  <a:pt x="1024071" y="0"/>
                  <a:pt x="1071874" y="0"/>
                </a:cubicBezTo>
                <a:cubicBezTo>
                  <a:pt x="1119677" y="0"/>
                  <a:pt x="1163812" y="18295"/>
                  <a:pt x="1197614" y="52097"/>
                </a:cubicBezTo>
                <a:cubicBezTo>
                  <a:pt x="1231416" y="85899"/>
                  <a:pt x="1534136" y="388618"/>
                  <a:pt x="1567938" y="422420"/>
                </a:cubicBezTo>
                <a:cubicBezTo>
                  <a:pt x="1601740" y="456222"/>
                  <a:pt x="1620000" y="500355"/>
                  <a:pt x="1620000" y="548158"/>
                </a:cubicBezTo>
                <a:cubicBezTo>
                  <a:pt x="1620000" y="595961"/>
                  <a:pt x="1620000" y="1024071"/>
                  <a:pt x="1620000" y="1071874"/>
                </a:cubicBezTo>
                <a:cubicBezTo>
                  <a:pt x="1620000" y="1119678"/>
                  <a:pt x="1601706" y="1163813"/>
                  <a:pt x="1567904" y="1197615"/>
                </a:cubicBezTo>
                <a:cubicBezTo>
                  <a:pt x="1534102" y="1231417"/>
                  <a:pt x="1231382" y="1534136"/>
                  <a:pt x="1197580" y="1567938"/>
                </a:cubicBezTo>
                <a:cubicBezTo>
                  <a:pt x="1163778" y="1601740"/>
                  <a:pt x="1119645" y="1620000"/>
                  <a:pt x="1071842" y="1620000"/>
                </a:cubicBezTo>
                <a:cubicBezTo>
                  <a:pt x="1024038" y="1620000"/>
                  <a:pt x="595929" y="1620000"/>
                  <a:pt x="548125" y="1620000"/>
                </a:cubicBezTo>
                <a:cubicBezTo>
                  <a:pt x="500322" y="1620000"/>
                  <a:pt x="456188" y="1601705"/>
                  <a:pt x="422385" y="1567903"/>
                </a:cubicBezTo>
                <a:cubicBezTo>
                  <a:pt x="388583" y="1534101"/>
                  <a:pt x="85864" y="1231382"/>
                  <a:pt x="52062" y="1197580"/>
                </a:cubicBezTo>
                <a:cubicBezTo>
                  <a:pt x="18260" y="1163778"/>
                  <a:pt x="0" y="1119646"/>
                  <a:pt x="0" y="1071842"/>
                </a:cubicBezTo>
                <a:cubicBezTo>
                  <a:pt x="0" y="1024039"/>
                  <a:pt x="0" y="595929"/>
                  <a:pt x="0" y="548126"/>
                </a:cubicBezTo>
                <a:cubicBezTo>
                  <a:pt x="0" y="500323"/>
                  <a:pt x="18295" y="456187"/>
                  <a:pt x="52097" y="422385"/>
                </a:cubicBezTo>
                <a:cubicBezTo>
                  <a:pt x="85899" y="388583"/>
                  <a:pt x="388618" y="85864"/>
                  <a:pt x="422420" y="52062"/>
                </a:cubicBezTo>
                <a:cubicBezTo>
                  <a:pt x="456222" y="18260"/>
                  <a:pt x="500355" y="0"/>
                  <a:pt x="548158" y="0"/>
                </a:cubicBezTo>
                <a:close/>
              </a:path>
            </a:pathLst>
          </a:custGeom>
          <a:ln w="28575" cap="flat" cmpd="sng" algn="ctr">
            <a:solidFill>
              <a:schemeClr val="tx1">
                <a:alpha val="20000"/>
              </a:schemeClr>
            </a:solidFill>
            <a:prstDash val="solid"/>
            <a:round/>
            <a:headEnd type="none" w="med" len="med"/>
            <a:tailEnd type="none" w="med" len="med"/>
          </a:ln>
        </p:spPr>
      </p:pic>
      <p:pic>
        <p:nvPicPr>
          <p:cNvPr id="26" name="图片 25" descr="/data/temp/05832fa4-193d-11f0-b2ca-9a97ec319157.jpg05832fa4-193d-11f0-b2ca-9a97ec319157"/>
          <p:cNvPicPr>
            <a:picLocks noChangeAspect="1"/>
          </p:cNvPicPr>
          <p:nvPr>
            <p:custDataLst>
              <p:tags r:id="rId10"/>
            </p:custDataLst>
          </p:nvPr>
        </p:nvPicPr>
        <p:blipFill rotWithShape="1">
          <a:blip r:embed="rId25" cstate="print"/>
          <a:srcRect/>
          <a:stretch>
            <a:fillRect/>
          </a:stretch>
        </p:blipFill>
        <p:spPr>
          <a:xfrm>
            <a:off x="6062194" y="1825981"/>
            <a:ext cx="1620083" cy="1620083"/>
          </a:xfrm>
          <a:custGeom>
            <a:avLst/>
            <a:gdLst>
              <a:gd name="connsiteX0" fmla="*/ 548158 w 1620000"/>
              <a:gd name="connsiteY0" fmla="*/ 0 h 1620000"/>
              <a:gd name="connsiteX1" fmla="*/ 1071874 w 1620000"/>
              <a:gd name="connsiteY1" fmla="*/ 0 h 1620000"/>
              <a:gd name="connsiteX2" fmla="*/ 1197614 w 1620000"/>
              <a:gd name="connsiteY2" fmla="*/ 52097 h 1620000"/>
              <a:gd name="connsiteX3" fmla="*/ 1567938 w 1620000"/>
              <a:gd name="connsiteY3" fmla="*/ 422420 h 1620000"/>
              <a:gd name="connsiteX4" fmla="*/ 1620000 w 1620000"/>
              <a:gd name="connsiteY4" fmla="*/ 548158 h 1620000"/>
              <a:gd name="connsiteX5" fmla="*/ 1620000 w 1620000"/>
              <a:gd name="connsiteY5" fmla="*/ 1071874 h 1620000"/>
              <a:gd name="connsiteX6" fmla="*/ 1567904 w 1620000"/>
              <a:gd name="connsiteY6" fmla="*/ 1197615 h 1620000"/>
              <a:gd name="connsiteX7" fmla="*/ 1197580 w 1620000"/>
              <a:gd name="connsiteY7" fmla="*/ 1567938 h 1620000"/>
              <a:gd name="connsiteX8" fmla="*/ 1071842 w 1620000"/>
              <a:gd name="connsiteY8" fmla="*/ 1620000 h 1620000"/>
              <a:gd name="connsiteX9" fmla="*/ 548125 w 1620000"/>
              <a:gd name="connsiteY9" fmla="*/ 1620000 h 1620000"/>
              <a:gd name="connsiteX10" fmla="*/ 422385 w 1620000"/>
              <a:gd name="connsiteY10" fmla="*/ 1567903 h 1620000"/>
              <a:gd name="connsiteX11" fmla="*/ 52062 w 1620000"/>
              <a:gd name="connsiteY11" fmla="*/ 1197580 h 1620000"/>
              <a:gd name="connsiteX12" fmla="*/ 0 w 1620000"/>
              <a:gd name="connsiteY12" fmla="*/ 1071842 h 1620000"/>
              <a:gd name="connsiteX13" fmla="*/ 0 w 1620000"/>
              <a:gd name="connsiteY13" fmla="*/ 548126 h 1620000"/>
              <a:gd name="connsiteX14" fmla="*/ 52097 w 1620000"/>
              <a:gd name="connsiteY14" fmla="*/ 422385 h 1620000"/>
              <a:gd name="connsiteX15" fmla="*/ 422420 w 1620000"/>
              <a:gd name="connsiteY15" fmla="*/ 52062 h 1620000"/>
              <a:gd name="connsiteX16" fmla="*/ 548158 w 1620000"/>
              <a:gd name="connsiteY16" fmla="*/ 0 h 16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0000" h="1620000">
                <a:moveTo>
                  <a:pt x="548158" y="0"/>
                </a:moveTo>
                <a:cubicBezTo>
                  <a:pt x="595961" y="0"/>
                  <a:pt x="1024071" y="0"/>
                  <a:pt x="1071874" y="0"/>
                </a:cubicBezTo>
                <a:cubicBezTo>
                  <a:pt x="1119677" y="0"/>
                  <a:pt x="1163812" y="18295"/>
                  <a:pt x="1197614" y="52097"/>
                </a:cubicBezTo>
                <a:cubicBezTo>
                  <a:pt x="1231416" y="85899"/>
                  <a:pt x="1534136" y="388618"/>
                  <a:pt x="1567938" y="422420"/>
                </a:cubicBezTo>
                <a:cubicBezTo>
                  <a:pt x="1601740" y="456222"/>
                  <a:pt x="1620000" y="500355"/>
                  <a:pt x="1620000" y="548158"/>
                </a:cubicBezTo>
                <a:cubicBezTo>
                  <a:pt x="1620000" y="595961"/>
                  <a:pt x="1620000" y="1024071"/>
                  <a:pt x="1620000" y="1071874"/>
                </a:cubicBezTo>
                <a:cubicBezTo>
                  <a:pt x="1620000" y="1119678"/>
                  <a:pt x="1601706" y="1163813"/>
                  <a:pt x="1567904" y="1197615"/>
                </a:cubicBezTo>
                <a:cubicBezTo>
                  <a:pt x="1534102" y="1231417"/>
                  <a:pt x="1231382" y="1534136"/>
                  <a:pt x="1197580" y="1567938"/>
                </a:cubicBezTo>
                <a:cubicBezTo>
                  <a:pt x="1163778" y="1601740"/>
                  <a:pt x="1119645" y="1620000"/>
                  <a:pt x="1071842" y="1620000"/>
                </a:cubicBezTo>
                <a:cubicBezTo>
                  <a:pt x="1024038" y="1620000"/>
                  <a:pt x="595929" y="1620000"/>
                  <a:pt x="548125" y="1620000"/>
                </a:cubicBezTo>
                <a:cubicBezTo>
                  <a:pt x="500322" y="1620000"/>
                  <a:pt x="456188" y="1601705"/>
                  <a:pt x="422385" y="1567903"/>
                </a:cubicBezTo>
                <a:cubicBezTo>
                  <a:pt x="388583" y="1534101"/>
                  <a:pt x="85864" y="1231382"/>
                  <a:pt x="52062" y="1197580"/>
                </a:cubicBezTo>
                <a:cubicBezTo>
                  <a:pt x="18260" y="1163778"/>
                  <a:pt x="0" y="1119646"/>
                  <a:pt x="0" y="1071842"/>
                </a:cubicBezTo>
                <a:cubicBezTo>
                  <a:pt x="0" y="1024039"/>
                  <a:pt x="0" y="595929"/>
                  <a:pt x="0" y="548126"/>
                </a:cubicBezTo>
                <a:cubicBezTo>
                  <a:pt x="0" y="500323"/>
                  <a:pt x="18295" y="456187"/>
                  <a:pt x="52097" y="422385"/>
                </a:cubicBezTo>
                <a:cubicBezTo>
                  <a:pt x="85899" y="388583"/>
                  <a:pt x="388618" y="85864"/>
                  <a:pt x="422420" y="52062"/>
                </a:cubicBezTo>
                <a:cubicBezTo>
                  <a:pt x="456222" y="18260"/>
                  <a:pt x="500355" y="0"/>
                  <a:pt x="548158" y="0"/>
                </a:cubicBezTo>
                <a:close/>
              </a:path>
            </a:pathLst>
          </a:custGeom>
          <a:ln w="6350" cap="flat" cmpd="sng" algn="ctr">
            <a:solidFill>
              <a:schemeClr val="tx1">
                <a:lumMod val="40000"/>
                <a:lumOff val="60000"/>
                <a:alpha val="20000"/>
              </a:schemeClr>
            </a:solidFill>
            <a:prstDash val="solid"/>
            <a:round/>
            <a:headEnd type="none" w="med" len="med"/>
            <a:tailEnd type="none" w="med" len="med"/>
          </a:ln>
        </p:spPr>
      </p:pic>
      <p:pic>
        <p:nvPicPr>
          <p:cNvPr id="27" name="图片 26" descr="/data/temp/05833012-193d-11f0-b2ca-9a97ec319157.jpg05833012-193d-11f0-b2ca-9a97ec319157"/>
          <p:cNvPicPr>
            <a:picLocks noChangeAspect="1"/>
          </p:cNvPicPr>
          <p:nvPr>
            <p:custDataLst>
              <p:tags r:id="rId11"/>
            </p:custDataLst>
          </p:nvPr>
        </p:nvPicPr>
        <p:blipFill>
          <a:blip r:embed="rId26" cstate="print"/>
          <a:srcRect l="16676" r="16676"/>
          <a:stretch>
            <a:fillRect/>
          </a:stretch>
        </p:blipFill>
        <p:spPr>
          <a:xfrm>
            <a:off x="4107407" y="2903329"/>
            <a:ext cx="1620083" cy="1620083"/>
          </a:xfrm>
          <a:custGeom>
            <a:avLst/>
            <a:gdLst>
              <a:gd name="connsiteX0" fmla="*/ 548158 w 1620000"/>
              <a:gd name="connsiteY0" fmla="*/ 0 h 1620000"/>
              <a:gd name="connsiteX1" fmla="*/ 1071874 w 1620000"/>
              <a:gd name="connsiteY1" fmla="*/ 0 h 1620000"/>
              <a:gd name="connsiteX2" fmla="*/ 1197614 w 1620000"/>
              <a:gd name="connsiteY2" fmla="*/ 52097 h 1620000"/>
              <a:gd name="connsiteX3" fmla="*/ 1567938 w 1620000"/>
              <a:gd name="connsiteY3" fmla="*/ 422420 h 1620000"/>
              <a:gd name="connsiteX4" fmla="*/ 1620000 w 1620000"/>
              <a:gd name="connsiteY4" fmla="*/ 548158 h 1620000"/>
              <a:gd name="connsiteX5" fmla="*/ 1620000 w 1620000"/>
              <a:gd name="connsiteY5" fmla="*/ 1071874 h 1620000"/>
              <a:gd name="connsiteX6" fmla="*/ 1567904 w 1620000"/>
              <a:gd name="connsiteY6" fmla="*/ 1197615 h 1620000"/>
              <a:gd name="connsiteX7" fmla="*/ 1197580 w 1620000"/>
              <a:gd name="connsiteY7" fmla="*/ 1567938 h 1620000"/>
              <a:gd name="connsiteX8" fmla="*/ 1071842 w 1620000"/>
              <a:gd name="connsiteY8" fmla="*/ 1620000 h 1620000"/>
              <a:gd name="connsiteX9" fmla="*/ 548125 w 1620000"/>
              <a:gd name="connsiteY9" fmla="*/ 1620000 h 1620000"/>
              <a:gd name="connsiteX10" fmla="*/ 422385 w 1620000"/>
              <a:gd name="connsiteY10" fmla="*/ 1567903 h 1620000"/>
              <a:gd name="connsiteX11" fmla="*/ 52062 w 1620000"/>
              <a:gd name="connsiteY11" fmla="*/ 1197580 h 1620000"/>
              <a:gd name="connsiteX12" fmla="*/ 0 w 1620000"/>
              <a:gd name="connsiteY12" fmla="*/ 1071842 h 1620000"/>
              <a:gd name="connsiteX13" fmla="*/ 0 w 1620000"/>
              <a:gd name="connsiteY13" fmla="*/ 548126 h 1620000"/>
              <a:gd name="connsiteX14" fmla="*/ 52097 w 1620000"/>
              <a:gd name="connsiteY14" fmla="*/ 422385 h 1620000"/>
              <a:gd name="connsiteX15" fmla="*/ 422420 w 1620000"/>
              <a:gd name="connsiteY15" fmla="*/ 52062 h 1620000"/>
              <a:gd name="connsiteX16" fmla="*/ 548158 w 1620000"/>
              <a:gd name="connsiteY16" fmla="*/ 0 h 16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0000" h="1620000">
                <a:moveTo>
                  <a:pt x="548158" y="0"/>
                </a:moveTo>
                <a:cubicBezTo>
                  <a:pt x="595961" y="0"/>
                  <a:pt x="1024071" y="0"/>
                  <a:pt x="1071874" y="0"/>
                </a:cubicBezTo>
                <a:cubicBezTo>
                  <a:pt x="1119677" y="0"/>
                  <a:pt x="1163812" y="18295"/>
                  <a:pt x="1197614" y="52097"/>
                </a:cubicBezTo>
                <a:cubicBezTo>
                  <a:pt x="1231416" y="85899"/>
                  <a:pt x="1534136" y="388618"/>
                  <a:pt x="1567938" y="422420"/>
                </a:cubicBezTo>
                <a:cubicBezTo>
                  <a:pt x="1601740" y="456222"/>
                  <a:pt x="1620000" y="500355"/>
                  <a:pt x="1620000" y="548158"/>
                </a:cubicBezTo>
                <a:cubicBezTo>
                  <a:pt x="1620000" y="595961"/>
                  <a:pt x="1620000" y="1024071"/>
                  <a:pt x="1620000" y="1071874"/>
                </a:cubicBezTo>
                <a:cubicBezTo>
                  <a:pt x="1620000" y="1119678"/>
                  <a:pt x="1601706" y="1163813"/>
                  <a:pt x="1567904" y="1197615"/>
                </a:cubicBezTo>
                <a:cubicBezTo>
                  <a:pt x="1534102" y="1231417"/>
                  <a:pt x="1231382" y="1534136"/>
                  <a:pt x="1197580" y="1567938"/>
                </a:cubicBezTo>
                <a:cubicBezTo>
                  <a:pt x="1163778" y="1601740"/>
                  <a:pt x="1119645" y="1620000"/>
                  <a:pt x="1071842" y="1620000"/>
                </a:cubicBezTo>
                <a:cubicBezTo>
                  <a:pt x="1024038" y="1620000"/>
                  <a:pt x="595929" y="1620000"/>
                  <a:pt x="548125" y="1620000"/>
                </a:cubicBezTo>
                <a:cubicBezTo>
                  <a:pt x="500322" y="1620000"/>
                  <a:pt x="456188" y="1601705"/>
                  <a:pt x="422385" y="1567903"/>
                </a:cubicBezTo>
                <a:cubicBezTo>
                  <a:pt x="388583" y="1534101"/>
                  <a:pt x="85864" y="1231382"/>
                  <a:pt x="52062" y="1197580"/>
                </a:cubicBezTo>
                <a:cubicBezTo>
                  <a:pt x="18260" y="1163778"/>
                  <a:pt x="0" y="1119646"/>
                  <a:pt x="0" y="1071842"/>
                </a:cubicBezTo>
                <a:cubicBezTo>
                  <a:pt x="0" y="1024039"/>
                  <a:pt x="0" y="595929"/>
                  <a:pt x="0" y="548126"/>
                </a:cubicBezTo>
                <a:cubicBezTo>
                  <a:pt x="0" y="500323"/>
                  <a:pt x="18295" y="456187"/>
                  <a:pt x="52097" y="422385"/>
                </a:cubicBezTo>
                <a:cubicBezTo>
                  <a:pt x="85899" y="388583"/>
                  <a:pt x="388618" y="85864"/>
                  <a:pt x="422420" y="52062"/>
                </a:cubicBezTo>
                <a:cubicBezTo>
                  <a:pt x="456222" y="18260"/>
                  <a:pt x="500355" y="0"/>
                  <a:pt x="548158" y="0"/>
                </a:cubicBezTo>
                <a:close/>
              </a:path>
            </a:pathLst>
          </a:custGeom>
          <a:ln w="6350" cap="flat" cmpd="sng" algn="ctr">
            <a:solidFill>
              <a:schemeClr val="tx1">
                <a:lumMod val="40000"/>
                <a:lumOff val="60000"/>
                <a:alpha val="20000"/>
              </a:schemeClr>
            </a:solidFill>
            <a:prstDash val="solid"/>
            <a:round/>
            <a:headEnd type="none" w="med" len="med"/>
            <a:tailEnd type="none" w="med" len="med"/>
          </a:ln>
        </p:spPr>
      </p:pic>
      <p:sp>
        <p:nvSpPr>
          <p:cNvPr id="2" name="八边形 1"/>
          <p:cNvSpPr/>
          <p:nvPr>
            <p:custDataLst>
              <p:tags r:id="rId12"/>
            </p:custDataLst>
          </p:nvPr>
        </p:nvSpPr>
        <p:spPr>
          <a:xfrm>
            <a:off x="4102326" y="1857430"/>
            <a:ext cx="506392" cy="506392"/>
          </a:xfrm>
          <a:prstGeom prst="octagon">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normAutofit/>
          </a:bodyPr>
          <a:lstStyle/>
          <a:p>
            <a:pPr algn="ctr">
              <a:spcBef>
                <a:spcPct val="0"/>
              </a:spcBef>
              <a:spcAft>
                <a:spcPct val="0"/>
              </a:spcAft>
            </a:pPr>
            <a:r>
              <a:rPr lang="en-US" altLang="zh-CN" sz="1600" b="1">
                <a:latin typeface="+mn-ea"/>
                <a:cs typeface="+mn-ea"/>
                <a:sym typeface="+mn-ea"/>
              </a:rPr>
              <a:t>01</a:t>
            </a:r>
            <a:endParaRPr lang="zh-CN" altLang="en-US" sz="1600" b="1" dirty="0">
              <a:latin typeface="+mn-ea"/>
              <a:cs typeface="+mn-ea"/>
              <a:sym typeface="+mn-ea"/>
            </a:endParaRPr>
          </a:p>
        </p:txBody>
      </p:sp>
      <p:sp>
        <p:nvSpPr>
          <p:cNvPr id="18" name="八边形 17"/>
          <p:cNvSpPr/>
          <p:nvPr>
            <p:custDataLst>
              <p:tags r:id="rId13"/>
            </p:custDataLst>
          </p:nvPr>
        </p:nvSpPr>
        <p:spPr>
          <a:xfrm>
            <a:off x="7175885" y="2971277"/>
            <a:ext cx="506392" cy="506392"/>
          </a:xfrm>
          <a:prstGeom prst="octagon">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normAutofit/>
          </a:bodyPr>
          <a:lstStyle/>
          <a:p>
            <a:pPr algn="ctr">
              <a:spcBef>
                <a:spcPct val="0"/>
              </a:spcBef>
              <a:spcAft>
                <a:spcPct val="0"/>
              </a:spcAft>
            </a:pPr>
            <a:r>
              <a:rPr lang="en-US" altLang="zh-CN" sz="1600" b="1">
                <a:latin typeface="+mn-ea"/>
                <a:cs typeface="+mn-ea"/>
                <a:sym typeface="+mn-ea"/>
              </a:rPr>
              <a:t>02</a:t>
            </a:r>
            <a:endParaRPr lang="zh-CN" altLang="en-US" sz="1600" b="1" dirty="0">
              <a:latin typeface="+mn-ea"/>
              <a:cs typeface="+mn-ea"/>
              <a:sym typeface="+mn-ea"/>
            </a:endParaRPr>
          </a:p>
        </p:txBody>
      </p:sp>
      <p:sp>
        <p:nvSpPr>
          <p:cNvPr id="19" name="八边形 18"/>
          <p:cNvSpPr/>
          <p:nvPr>
            <p:custDataLst>
              <p:tags r:id="rId14"/>
            </p:custDataLst>
          </p:nvPr>
        </p:nvSpPr>
        <p:spPr>
          <a:xfrm>
            <a:off x="4102326" y="4016541"/>
            <a:ext cx="506392" cy="506392"/>
          </a:xfrm>
          <a:prstGeom prst="octagon">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normAutofit/>
          </a:bodyPr>
          <a:lstStyle/>
          <a:p>
            <a:pPr algn="ctr">
              <a:spcBef>
                <a:spcPct val="0"/>
              </a:spcBef>
              <a:spcAft>
                <a:spcPct val="0"/>
              </a:spcAft>
            </a:pPr>
            <a:r>
              <a:rPr lang="en-US" altLang="zh-CN" sz="1600" b="1">
                <a:latin typeface="+mn-ea"/>
                <a:cs typeface="+mn-ea"/>
                <a:sym typeface="+mn-ea"/>
              </a:rPr>
              <a:t>03</a:t>
            </a:r>
            <a:endParaRPr lang="zh-CN" altLang="en-US" sz="1600" b="1" dirty="0">
              <a:latin typeface="+mn-ea"/>
              <a:cs typeface="+mn-ea"/>
              <a:sym typeface="+mn-ea"/>
            </a:endParaRPr>
          </a:p>
        </p:txBody>
      </p:sp>
      <p:sp>
        <p:nvSpPr>
          <p:cNvPr id="3" name="矩形 2">
            <a:extLst>
              <a:ext uri="{FF2B5EF4-FFF2-40B4-BE49-F238E27FC236}">
                <a16:creationId xmlns="" xmlns:a16="http://schemas.microsoft.com/office/drawing/2014/main" id="{8F5B19F0-FF69-3BBB-3098-BED9D0CC9ADD}"/>
              </a:ext>
            </a:extLst>
          </p:cNvPr>
          <p:cNvSpPr/>
          <p:nvPr>
            <p:custDataLst>
              <p:tags r:id="rId15"/>
            </p:custDataLst>
          </p:nvPr>
        </p:nvSpPr>
        <p:spPr>
          <a:xfrm>
            <a:off x="8031262" y="4799414"/>
            <a:ext cx="3513037" cy="841490"/>
          </a:xfrm>
          <a:prstGeom prst="rect">
            <a:avLst/>
          </a:prstGeom>
          <a:noFill/>
        </p:spPr>
        <p:txBody>
          <a:bodyPr wrap="square" lIns="0" tIns="0" rIns="0" bIns="0" rtlCol="0" anchor="t" anchorCtr="0">
            <a:noAutofit/>
          </a:bodyPr>
          <a:lstStyle/>
          <a:p>
            <a:pPr>
              <a:lnSpc>
                <a:spcPct val="150000"/>
              </a:lnSpc>
              <a:spcBef>
                <a:spcPct val="0"/>
              </a:spcBef>
              <a:spcAft>
                <a:spcPct val="0"/>
              </a:spcAft>
            </a:pPr>
            <a:r>
              <a:rPr lang="zh-CN" altLang="en-US" sz="1600" dirty="0">
                <a:ln>
                  <a:noFill/>
                  <a:prstDash val="sysDot"/>
                </a:ln>
                <a:solidFill>
                  <a:schemeClr val="tx1">
                    <a:lumMod val="85000"/>
                    <a:lumOff val="15000"/>
                  </a:schemeClr>
                </a:solidFill>
                <a:latin typeface="+mn-ea"/>
                <a:cs typeface="+mn-ea"/>
              </a:rPr>
              <a:t>通过寻找一个超平面来分隔不同类别的数据，实现对数据的分类。</a:t>
            </a:r>
          </a:p>
        </p:txBody>
      </p:sp>
      <p:sp>
        <p:nvSpPr>
          <p:cNvPr id="4" name="矩形 3">
            <a:extLst>
              <a:ext uri="{FF2B5EF4-FFF2-40B4-BE49-F238E27FC236}">
                <a16:creationId xmlns="" xmlns:a16="http://schemas.microsoft.com/office/drawing/2014/main" id="{C70B3174-E0AC-F8A6-653A-2B8EF31D378D}"/>
              </a:ext>
            </a:extLst>
          </p:cNvPr>
          <p:cNvSpPr/>
          <p:nvPr>
            <p:custDataLst>
              <p:tags r:id="rId16"/>
            </p:custDataLst>
          </p:nvPr>
        </p:nvSpPr>
        <p:spPr>
          <a:xfrm>
            <a:off x="8031263" y="4131995"/>
            <a:ext cx="3287234" cy="608529"/>
          </a:xfrm>
          <a:prstGeom prst="rect">
            <a:avLst/>
          </a:prstGeom>
          <a:noFill/>
        </p:spPr>
        <p:txBody>
          <a:bodyPr wrap="square" lIns="0" tIns="0" rIns="0" bIns="0" rtlCol="0" anchor="b">
            <a:noAutofit/>
          </a:bodyPr>
          <a:lstStyle/>
          <a:p>
            <a:pPr>
              <a:spcBef>
                <a:spcPct val="0"/>
              </a:spcBef>
              <a:spcAft>
                <a:spcPct val="0"/>
              </a:spcAft>
              <a:buClr>
                <a:schemeClr val="accent1"/>
              </a:buClr>
              <a:buSzPct val="70000"/>
            </a:pPr>
            <a:r>
              <a:rPr lang="zh-CN" altLang="en-US" sz="2400" b="1" dirty="0">
                <a:solidFill>
                  <a:schemeClr val="accent1"/>
                </a:solidFill>
                <a:latin typeface="Times New Roman" panose="02020603050405020304" pitchFamily="18" charset="0"/>
                <a:cs typeface="+mn-ea"/>
              </a:rPr>
              <a:t>支持向量机（</a:t>
            </a:r>
            <a:r>
              <a:rPr lang="en-US" altLang="zh-CN" sz="2400" b="1" dirty="0">
                <a:solidFill>
                  <a:schemeClr val="accent1"/>
                </a:solidFill>
                <a:latin typeface="Times New Roman" panose="02020603050405020304" pitchFamily="18" charset="0"/>
                <a:cs typeface="+mn-ea"/>
              </a:rPr>
              <a:t>SVM</a:t>
            </a:r>
            <a:r>
              <a:rPr lang="zh-CN" altLang="en-US" sz="2400" b="1" dirty="0">
                <a:solidFill>
                  <a:schemeClr val="accent1"/>
                </a:solidFill>
                <a:latin typeface="Times New Roman" panose="02020603050405020304" pitchFamily="18" charset="0"/>
                <a:cs typeface="+mn-ea"/>
              </a:rPr>
              <a:t>）</a:t>
            </a:r>
          </a:p>
        </p:txBody>
      </p:sp>
      <p:pic>
        <p:nvPicPr>
          <p:cNvPr id="5" name="图片 4">
            <a:extLst>
              <a:ext uri="{FF2B5EF4-FFF2-40B4-BE49-F238E27FC236}">
                <a16:creationId xmlns="" xmlns:a16="http://schemas.microsoft.com/office/drawing/2014/main" id="{15DFAE7E-C9B1-9A40-F8BC-60F1FF3ABEF5}"/>
              </a:ext>
            </a:extLst>
          </p:cNvPr>
          <p:cNvPicPr>
            <a:picLocks noChangeAspect="1"/>
          </p:cNvPicPr>
          <p:nvPr>
            <p:custDataLst>
              <p:tags r:id="rId17"/>
            </p:custDataLst>
          </p:nvPr>
        </p:nvPicPr>
        <p:blipFill rotWithShape="1">
          <a:blip r:embed="rId27" cstate="print">
            <a:extLst>
              <a:ext uri="{28A0092B-C50C-407E-A947-70E740481C1C}">
                <a14:useLocalDpi xmlns="" xmlns:a14="http://schemas.microsoft.com/office/drawing/2010/main" val="0"/>
              </a:ext>
            </a:extLst>
          </a:blip>
          <a:srcRect/>
          <a:stretch/>
        </p:blipFill>
        <p:spPr>
          <a:xfrm>
            <a:off x="6100763" y="3962317"/>
            <a:ext cx="1620083" cy="1620083"/>
          </a:xfrm>
          <a:custGeom>
            <a:avLst/>
            <a:gdLst>
              <a:gd name="connsiteX0" fmla="*/ 548158 w 1620000"/>
              <a:gd name="connsiteY0" fmla="*/ 0 h 1620000"/>
              <a:gd name="connsiteX1" fmla="*/ 1071874 w 1620000"/>
              <a:gd name="connsiteY1" fmla="*/ 0 h 1620000"/>
              <a:gd name="connsiteX2" fmla="*/ 1197614 w 1620000"/>
              <a:gd name="connsiteY2" fmla="*/ 52097 h 1620000"/>
              <a:gd name="connsiteX3" fmla="*/ 1567938 w 1620000"/>
              <a:gd name="connsiteY3" fmla="*/ 422420 h 1620000"/>
              <a:gd name="connsiteX4" fmla="*/ 1620000 w 1620000"/>
              <a:gd name="connsiteY4" fmla="*/ 548158 h 1620000"/>
              <a:gd name="connsiteX5" fmla="*/ 1620000 w 1620000"/>
              <a:gd name="connsiteY5" fmla="*/ 1071874 h 1620000"/>
              <a:gd name="connsiteX6" fmla="*/ 1567904 w 1620000"/>
              <a:gd name="connsiteY6" fmla="*/ 1197615 h 1620000"/>
              <a:gd name="connsiteX7" fmla="*/ 1197580 w 1620000"/>
              <a:gd name="connsiteY7" fmla="*/ 1567938 h 1620000"/>
              <a:gd name="connsiteX8" fmla="*/ 1071842 w 1620000"/>
              <a:gd name="connsiteY8" fmla="*/ 1620000 h 1620000"/>
              <a:gd name="connsiteX9" fmla="*/ 548125 w 1620000"/>
              <a:gd name="connsiteY9" fmla="*/ 1620000 h 1620000"/>
              <a:gd name="connsiteX10" fmla="*/ 422385 w 1620000"/>
              <a:gd name="connsiteY10" fmla="*/ 1567903 h 1620000"/>
              <a:gd name="connsiteX11" fmla="*/ 52062 w 1620000"/>
              <a:gd name="connsiteY11" fmla="*/ 1197580 h 1620000"/>
              <a:gd name="connsiteX12" fmla="*/ 0 w 1620000"/>
              <a:gd name="connsiteY12" fmla="*/ 1071842 h 1620000"/>
              <a:gd name="connsiteX13" fmla="*/ 0 w 1620000"/>
              <a:gd name="connsiteY13" fmla="*/ 548126 h 1620000"/>
              <a:gd name="connsiteX14" fmla="*/ 52097 w 1620000"/>
              <a:gd name="connsiteY14" fmla="*/ 422385 h 1620000"/>
              <a:gd name="connsiteX15" fmla="*/ 422420 w 1620000"/>
              <a:gd name="connsiteY15" fmla="*/ 52062 h 1620000"/>
              <a:gd name="connsiteX16" fmla="*/ 548158 w 1620000"/>
              <a:gd name="connsiteY16" fmla="*/ 0 h 16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0000" h="1620000">
                <a:moveTo>
                  <a:pt x="548158" y="0"/>
                </a:moveTo>
                <a:cubicBezTo>
                  <a:pt x="595961" y="0"/>
                  <a:pt x="1024071" y="0"/>
                  <a:pt x="1071874" y="0"/>
                </a:cubicBezTo>
                <a:cubicBezTo>
                  <a:pt x="1119677" y="0"/>
                  <a:pt x="1163812" y="18295"/>
                  <a:pt x="1197614" y="52097"/>
                </a:cubicBezTo>
                <a:cubicBezTo>
                  <a:pt x="1231416" y="85899"/>
                  <a:pt x="1534136" y="388618"/>
                  <a:pt x="1567938" y="422420"/>
                </a:cubicBezTo>
                <a:cubicBezTo>
                  <a:pt x="1601740" y="456222"/>
                  <a:pt x="1620000" y="500355"/>
                  <a:pt x="1620000" y="548158"/>
                </a:cubicBezTo>
                <a:cubicBezTo>
                  <a:pt x="1620000" y="595961"/>
                  <a:pt x="1620000" y="1024071"/>
                  <a:pt x="1620000" y="1071874"/>
                </a:cubicBezTo>
                <a:cubicBezTo>
                  <a:pt x="1620000" y="1119678"/>
                  <a:pt x="1601706" y="1163813"/>
                  <a:pt x="1567904" y="1197615"/>
                </a:cubicBezTo>
                <a:cubicBezTo>
                  <a:pt x="1534102" y="1231417"/>
                  <a:pt x="1231382" y="1534136"/>
                  <a:pt x="1197580" y="1567938"/>
                </a:cubicBezTo>
                <a:cubicBezTo>
                  <a:pt x="1163778" y="1601740"/>
                  <a:pt x="1119645" y="1620000"/>
                  <a:pt x="1071842" y="1620000"/>
                </a:cubicBezTo>
                <a:cubicBezTo>
                  <a:pt x="1024038" y="1620000"/>
                  <a:pt x="595929" y="1620000"/>
                  <a:pt x="548125" y="1620000"/>
                </a:cubicBezTo>
                <a:cubicBezTo>
                  <a:pt x="500322" y="1620000"/>
                  <a:pt x="456188" y="1601705"/>
                  <a:pt x="422385" y="1567903"/>
                </a:cubicBezTo>
                <a:cubicBezTo>
                  <a:pt x="388583" y="1534101"/>
                  <a:pt x="85864" y="1231382"/>
                  <a:pt x="52062" y="1197580"/>
                </a:cubicBezTo>
                <a:cubicBezTo>
                  <a:pt x="18260" y="1163778"/>
                  <a:pt x="0" y="1119646"/>
                  <a:pt x="0" y="1071842"/>
                </a:cubicBezTo>
                <a:cubicBezTo>
                  <a:pt x="0" y="1024039"/>
                  <a:pt x="0" y="595929"/>
                  <a:pt x="0" y="548126"/>
                </a:cubicBezTo>
                <a:cubicBezTo>
                  <a:pt x="0" y="500323"/>
                  <a:pt x="18295" y="456187"/>
                  <a:pt x="52097" y="422385"/>
                </a:cubicBezTo>
                <a:cubicBezTo>
                  <a:pt x="85899" y="388583"/>
                  <a:pt x="388618" y="85864"/>
                  <a:pt x="422420" y="52062"/>
                </a:cubicBezTo>
                <a:cubicBezTo>
                  <a:pt x="456222" y="18260"/>
                  <a:pt x="500355" y="0"/>
                  <a:pt x="548158" y="0"/>
                </a:cubicBezTo>
                <a:close/>
              </a:path>
            </a:pathLst>
          </a:custGeom>
          <a:ln w="38100" cap="flat" cmpd="sng" algn="ctr">
            <a:solidFill>
              <a:schemeClr val="tx1">
                <a:lumMod val="40000"/>
                <a:lumOff val="60000"/>
                <a:alpha val="20000"/>
              </a:schemeClr>
            </a:solidFill>
            <a:prstDash val="solid"/>
            <a:round/>
            <a:headEnd type="none" w="med" len="med"/>
            <a:tailEnd type="none" w="med" len="med"/>
          </a:ln>
        </p:spPr>
      </p:pic>
      <p:sp>
        <p:nvSpPr>
          <p:cNvPr id="6" name="八边形 5">
            <a:extLst>
              <a:ext uri="{FF2B5EF4-FFF2-40B4-BE49-F238E27FC236}">
                <a16:creationId xmlns="" xmlns:a16="http://schemas.microsoft.com/office/drawing/2014/main" id="{06A17206-9E9B-599A-4247-535C37780E76}"/>
              </a:ext>
            </a:extLst>
          </p:cNvPr>
          <p:cNvSpPr/>
          <p:nvPr>
            <p:custDataLst>
              <p:tags r:id="rId18"/>
            </p:custDataLst>
          </p:nvPr>
        </p:nvSpPr>
        <p:spPr>
          <a:xfrm>
            <a:off x="7213976" y="5346177"/>
            <a:ext cx="506392" cy="506392"/>
          </a:xfrm>
          <a:prstGeom prst="octagon">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normAutofit/>
          </a:bodyPr>
          <a:lstStyle/>
          <a:p>
            <a:pPr algn="ctr">
              <a:spcBef>
                <a:spcPct val="0"/>
              </a:spcBef>
              <a:spcAft>
                <a:spcPct val="0"/>
              </a:spcAft>
            </a:pPr>
            <a:r>
              <a:rPr lang="en-US" altLang="zh-CN" sz="1600" b="1" dirty="0">
                <a:latin typeface="+mn-ea"/>
                <a:cs typeface="+mn-ea"/>
                <a:sym typeface="+mn-ea"/>
              </a:rPr>
              <a:t>04</a:t>
            </a:r>
            <a:endParaRPr lang="zh-CN" altLang="en-US" sz="1600" b="1" dirty="0">
              <a:latin typeface="+mn-ea"/>
              <a:cs typeface="+mn-ea"/>
              <a:sym typeface="+mn-ea"/>
            </a:endParaRPr>
          </a:p>
        </p:txBody>
      </p:sp>
      <p:sp>
        <p:nvSpPr>
          <p:cNvPr id="13" name="矩形 12">
            <a:extLst>
              <a:ext uri="{FF2B5EF4-FFF2-40B4-BE49-F238E27FC236}">
                <a16:creationId xmlns="" xmlns:a16="http://schemas.microsoft.com/office/drawing/2014/main" id="{37C7962B-41D6-71C2-4320-9EA1D20EB9FC}"/>
              </a:ext>
            </a:extLst>
          </p:cNvPr>
          <p:cNvSpPr/>
          <p:nvPr>
            <p:custDataLst>
              <p:tags r:id="rId19"/>
            </p:custDataLst>
          </p:nvPr>
        </p:nvSpPr>
        <p:spPr>
          <a:xfrm>
            <a:off x="588049" y="5623958"/>
            <a:ext cx="3287233" cy="2524794"/>
          </a:xfrm>
          <a:prstGeom prst="rect">
            <a:avLst/>
          </a:prstGeom>
          <a:noFill/>
        </p:spPr>
        <p:txBody>
          <a:bodyPr wrap="square" lIns="0" tIns="0" rIns="0" bIns="0" rtlCol="0" anchor="t" anchorCtr="0">
            <a:noAutofit/>
          </a:bodyPr>
          <a:lstStyle/>
          <a:p>
            <a:pPr algn="r">
              <a:lnSpc>
                <a:spcPct val="150000"/>
              </a:lnSpc>
              <a:spcBef>
                <a:spcPct val="0"/>
              </a:spcBef>
              <a:spcAft>
                <a:spcPct val="0"/>
              </a:spcAft>
            </a:pPr>
            <a:r>
              <a:rPr lang="zh-CN" altLang="en-US" sz="1600" dirty="0">
                <a:ln>
                  <a:noFill/>
                  <a:prstDash val="sysDot"/>
                </a:ln>
                <a:solidFill>
                  <a:schemeClr val="tx1">
                    <a:lumMod val="85000"/>
                    <a:lumOff val="15000"/>
                  </a:schemeClr>
                </a:solidFill>
                <a:latin typeface="+mn-ea"/>
                <a:cs typeface="+mn-ea"/>
              </a:rPr>
              <a:t>神经网络是一种模拟人脑神经元的计算模型。深度学习则具有更深的层次结构和更强的表示、学习能力。</a:t>
            </a:r>
          </a:p>
        </p:txBody>
      </p:sp>
      <p:sp>
        <p:nvSpPr>
          <p:cNvPr id="14" name="矩形 13">
            <a:extLst>
              <a:ext uri="{FF2B5EF4-FFF2-40B4-BE49-F238E27FC236}">
                <a16:creationId xmlns="" xmlns:a16="http://schemas.microsoft.com/office/drawing/2014/main" id="{0597D3C0-46D0-9744-4405-5DF1572EB14E}"/>
              </a:ext>
            </a:extLst>
          </p:cNvPr>
          <p:cNvSpPr/>
          <p:nvPr>
            <p:custDataLst>
              <p:tags r:id="rId20"/>
            </p:custDataLst>
          </p:nvPr>
        </p:nvSpPr>
        <p:spPr>
          <a:xfrm>
            <a:off x="588049" y="4990844"/>
            <a:ext cx="3287233" cy="608529"/>
          </a:xfrm>
          <a:prstGeom prst="rect">
            <a:avLst/>
          </a:prstGeom>
          <a:noFill/>
        </p:spPr>
        <p:txBody>
          <a:bodyPr wrap="square" lIns="0" tIns="0" rIns="0" bIns="0" rtlCol="0" anchor="b">
            <a:noAutofit/>
          </a:bodyPr>
          <a:lstStyle/>
          <a:p>
            <a:pPr algn="r">
              <a:spcBef>
                <a:spcPct val="0"/>
              </a:spcBef>
              <a:spcAft>
                <a:spcPct val="0"/>
              </a:spcAft>
              <a:buClr>
                <a:schemeClr val="accent1"/>
              </a:buClr>
              <a:buSzPct val="70000"/>
            </a:pPr>
            <a:r>
              <a:rPr lang="zh-CN" altLang="en-US" sz="2400" b="1" dirty="0">
                <a:solidFill>
                  <a:schemeClr val="accent1"/>
                </a:solidFill>
                <a:latin typeface="+mn-ea"/>
                <a:cs typeface="+mn-ea"/>
              </a:rPr>
              <a:t>神经网络与深度学习</a:t>
            </a:r>
          </a:p>
        </p:txBody>
      </p:sp>
      <p:pic>
        <p:nvPicPr>
          <p:cNvPr id="15" name="图片 14">
            <a:extLst>
              <a:ext uri="{FF2B5EF4-FFF2-40B4-BE49-F238E27FC236}">
                <a16:creationId xmlns="" xmlns:a16="http://schemas.microsoft.com/office/drawing/2014/main" id="{F3B5E58C-5C5A-3485-0B9C-E5BB1B08DBB5}"/>
              </a:ext>
            </a:extLst>
          </p:cNvPr>
          <p:cNvPicPr>
            <a:picLocks noChangeAspect="1"/>
          </p:cNvPicPr>
          <p:nvPr>
            <p:custDataLst>
              <p:tags r:id="rId21"/>
            </p:custDataLst>
          </p:nvPr>
        </p:nvPicPr>
        <p:blipFill>
          <a:blip r:embed="rId28" cstate="print">
            <a:extLst>
              <a:ext uri="{28A0092B-C50C-407E-A947-70E740481C1C}">
                <a14:useLocalDpi xmlns="" xmlns:a14="http://schemas.microsoft.com/office/drawing/2010/main" val="0"/>
              </a:ext>
            </a:extLst>
          </a:blip>
          <a:srcRect l="17300" r="17300"/>
          <a:stretch/>
        </p:blipFill>
        <p:spPr>
          <a:xfrm>
            <a:off x="4215357" y="5096742"/>
            <a:ext cx="1620083" cy="1620083"/>
          </a:xfrm>
          <a:custGeom>
            <a:avLst/>
            <a:gdLst>
              <a:gd name="connsiteX0" fmla="*/ 548158 w 1620000"/>
              <a:gd name="connsiteY0" fmla="*/ 0 h 1620000"/>
              <a:gd name="connsiteX1" fmla="*/ 1071874 w 1620000"/>
              <a:gd name="connsiteY1" fmla="*/ 0 h 1620000"/>
              <a:gd name="connsiteX2" fmla="*/ 1197614 w 1620000"/>
              <a:gd name="connsiteY2" fmla="*/ 52097 h 1620000"/>
              <a:gd name="connsiteX3" fmla="*/ 1567938 w 1620000"/>
              <a:gd name="connsiteY3" fmla="*/ 422420 h 1620000"/>
              <a:gd name="connsiteX4" fmla="*/ 1620000 w 1620000"/>
              <a:gd name="connsiteY4" fmla="*/ 548158 h 1620000"/>
              <a:gd name="connsiteX5" fmla="*/ 1620000 w 1620000"/>
              <a:gd name="connsiteY5" fmla="*/ 1071874 h 1620000"/>
              <a:gd name="connsiteX6" fmla="*/ 1567904 w 1620000"/>
              <a:gd name="connsiteY6" fmla="*/ 1197615 h 1620000"/>
              <a:gd name="connsiteX7" fmla="*/ 1197580 w 1620000"/>
              <a:gd name="connsiteY7" fmla="*/ 1567938 h 1620000"/>
              <a:gd name="connsiteX8" fmla="*/ 1071842 w 1620000"/>
              <a:gd name="connsiteY8" fmla="*/ 1620000 h 1620000"/>
              <a:gd name="connsiteX9" fmla="*/ 548125 w 1620000"/>
              <a:gd name="connsiteY9" fmla="*/ 1620000 h 1620000"/>
              <a:gd name="connsiteX10" fmla="*/ 422385 w 1620000"/>
              <a:gd name="connsiteY10" fmla="*/ 1567903 h 1620000"/>
              <a:gd name="connsiteX11" fmla="*/ 52062 w 1620000"/>
              <a:gd name="connsiteY11" fmla="*/ 1197580 h 1620000"/>
              <a:gd name="connsiteX12" fmla="*/ 0 w 1620000"/>
              <a:gd name="connsiteY12" fmla="*/ 1071842 h 1620000"/>
              <a:gd name="connsiteX13" fmla="*/ 0 w 1620000"/>
              <a:gd name="connsiteY13" fmla="*/ 548126 h 1620000"/>
              <a:gd name="connsiteX14" fmla="*/ 52097 w 1620000"/>
              <a:gd name="connsiteY14" fmla="*/ 422385 h 1620000"/>
              <a:gd name="connsiteX15" fmla="*/ 422420 w 1620000"/>
              <a:gd name="connsiteY15" fmla="*/ 52062 h 1620000"/>
              <a:gd name="connsiteX16" fmla="*/ 548158 w 1620000"/>
              <a:gd name="connsiteY16" fmla="*/ 0 h 16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20000" h="1620000">
                <a:moveTo>
                  <a:pt x="548158" y="0"/>
                </a:moveTo>
                <a:cubicBezTo>
                  <a:pt x="595961" y="0"/>
                  <a:pt x="1024071" y="0"/>
                  <a:pt x="1071874" y="0"/>
                </a:cubicBezTo>
                <a:cubicBezTo>
                  <a:pt x="1119677" y="0"/>
                  <a:pt x="1163812" y="18295"/>
                  <a:pt x="1197614" y="52097"/>
                </a:cubicBezTo>
                <a:cubicBezTo>
                  <a:pt x="1231416" y="85899"/>
                  <a:pt x="1534136" y="388618"/>
                  <a:pt x="1567938" y="422420"/>
                </a:cubicBezTo>
                <a:cubicBezTo>
                  <a:pt x="1601740" y="456222"/>
                  <a:pt x="1620000" y="500355"/>
                  <a:pt x="1620000" y="548158"/>
                </a:cubicBezTo>
                <a:cubicBezTo>
                  <a:pt x="1620000" y="595961"/>
                  <a:pt x="1620000" y="1024071"/>
                  <a:pt x="1620000" y="1071874"/>
                </a:cubicBezTo>
                <a:cubicBezTo>
                  <a:pt x="1620000" y="1119678"/>
                  <a:pt x="1601706" y="1163813"/>
                  <a:pt x="1567904" y="1197615"/>
                </a:cubicBezTo>
                <a:cubicBezTo>
                  <a:pt x="1534102" y="1231417"/>
                  <a:pt x="1231382" y="1534136"/>
                  <a:pt x="1197580" y="1567938"/>
                </a:cubicBezTo>
                <a:cubicBezTo>
                  <a:pt x="1163778" y="1601740"/>
                  <a:pt x="1119645" y="1620000"/>
                  <a:pt x="1071842" y="1620000"/>
                </a:cubicBezTo>
                <a:cubicBezTo>
                  <a:pt x="1024038" y="1620000"/>
                  <a:pt x="595929" y="1620000"/>
                  <a:pt x="548125" y="1620000"/>
                </a:cubicBezTo>
                <a:cubicBezTo>
                  <a:pt x="500322" y="1620000"/>
                  <a:pt x="456188" y="1601705"/>
                  <a:pt x="422385" y="1567903"/>
                </a:cubicBezTo>
                <a:cubicBezTo>
                  <a:pt x="388583" y="1534101"/>
                  <a:pt x="85864" y="1231382"/>
                  <a:pt x="52062" y="1197580"/>
                </a:cubicBezTo>
                <a:cubicBezTo>
                  <a:pt x="18260" y="1163778"/>
                  <a:pt x="0" y="1119646"/>
                  <a:pt x="0" y="1071842"/>
                </a:cubicBezTo>
                <a:cubicBezTo>
                  <a:pt x="0" y="1024039"/>
                  <a:pt x="0" y="595929"/>
                  <a:pt x="0" y="548126"/>
                </a:cubicBezTo>
                <a:cubicBezTo>
                  <a:pt x="0" y="500323"/>
                  <a:pt x="18295" y="456187"/>
                  <a:pt x="52097" y="422385"/>
                </a:cubicBezTo>
                <a:cubicBezTo>
                  <a:pt x="85899" y="388583"/>
                  <a:pt x="388618" y="85864"/>
                  <a:pt x="422420" y="52062"/>
                </a:cubicBezTo>
                <a:cubicBezTo>
                  <a:pt x="456222" y="18260"/>
                  <a:pt x="500355" y="0"/>
                  <a:pt x="548158" y="0"/>
                </a:cubicBezTo>
                <a:close/>
              </a:path>
            </a:pathLst>
          </a:custGeom>
          <a:ln w="38100" cap="flat" cmpd="sng" algn="ctr">
            <a:solidFill>
              <a:schemeClr val="tx1">
                <a:lumMod val="40000"/>
                <a:lumOff val="60000"/>
                <a:alpha val="20000"/>
              </a:schemeClr>
            </a:solidFill>
            <a:prstDash val="solid"/>
            <a:round/>
            <a:headEnd type="none" w="med" len="med"/>
            <a:tailEnd type="none" w="med" len="med"/>
          </a:ln>
        </p:spPr>
      </p:pic>
      <p:sp>
        <p:nvSpPr>
          <p:cNvPr id="16" name="八边形 15">
            <a:extLst>
              <a:ext uri="{FF2B5EF4-FFF2-40B4-BE49-F238E27FC236}">
                <a16:creationId xmlns="" xmlns:a16="http://schemas.microsoft.com/office/drawing/2014/main" id="{0F0597BA-24B9-80A8-F430-A021BCD2A3A6}"/>
              </a:ext>
            </a:extLst>
          </p:cNvPr>
          <p:cNvSpPr/>
          <p:nvPr>
            <p:custDataLst>
              <p:tags r:id="rId22"/>
            </p:custDataLst>
          </p:nvPr>
        </p:nvSpPr>
        <p:spPr>
          <a:xfrm>
            <a:off x="4210276" y="6209954"/>
            <a:ext cx="506392" cy="506392"/>
          </a:xfrm>
          <a:prstGeom prst="octagon">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normAutofit/>
          </a:bodyPr>
          <a:lstStyle/>
          <a:p>
            <a:pPr algn="ctr">
              <a:spcBef>
                <a:spcPct val="0"/>
              </a:spcBef>
              <a:spcAft>
                <a:spcPct val="0"/>
              </a:spcAft>
            </a:pPr>
            <a:r>
              <a:rPr lang="en-US" altLang="zh-CN" sz="1600" b="1" dirty="0">
                <a:latin typeface="+mn-ea"/>
                <a:cs typeface="+mn-ea"/>
                <a:sym typeface="+mn-ea"/>
              </a:rPr>
              <a:t>05</a:t>
            </a:r>
            <a:endParaRPr lang="zh-CN" altLang="en-US" sz="1600" b="1" dirty="0">
              <a:latin typeface="+mn-ea"/>
              <a:cs typeface="+mn-ea"/>
              <a:sym typeface="+mn-ea"/>
            </a:endParaRPr>
          </a:p>
        </p:txBody>
      </p:sp>
    </p:spTree>
    <p:custDataLst>
      <p:tags r:id="rId1"/>
    </p:custData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3"/>
            </p:custDataLst>
          </p:nvPr>
        </p:nvSpPr>
        <p:spPr/>
        <p:txBody>
          <a:bodyPr>
            <a:normAutofit fontScale="90000"/>
          </a:bodyPr>
          <a:lstStyle/>
          <a:p>
            <a:pPr lvl="0"/>
            <a:r>
              <a:rPr lang="en-US" altLang="zh-CN" dirty="0"/>
              <a:t>2.2.1 </a:t>
            </a:r>
            <a:r>
              <a:rPr lang="zh-CN" altLang="en-US" dirty="0"/>
              <a:t>线性回归</a:t>
            </a:r>
          </a:p>
        </p:txBody>
      </p:sp>
      <p:sp>
        <p:nvSpPr>
          <p:cNvPr id="31" name="圆角矩形 30"/>
          <p:cNvSpPr/>
          <p:nvPr>
            <p:custDataLst>
              <p:tags r:id="rId4"/>
            </p:custDataLst>
          </p:nvPr>
        </p:nvSpPr>
        <p:spPr>
          <a:xfrm>
            <a:off x="542957" y="1521817"/>
            <a:ext cx="6720052" cy="4374125"/>
          </a:xfrm>
          <a:prstGeom prst="roundRect">
            <a:avLst>
              <a:gd name="adj" fmla="val 11525"/>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endParaRPr lang="zh-CN" altLang="en-US" sz="1600">
              <a:sym typeface="+mn-ea"/>
            </a:endParaRPr>
          </a:p>
        </p:txBody>
      </p:sp>
      <p:sp>
        <p:nvSpPr>
          <p:cNvPr id="36" name="圆角矩形 35"/>
          <p:cNvSpPr/>
          <p:nvPr>
            <p:custDataLst>
              <p:tags r:id="rId5"/>
            </p:custDataLst>
          </p:nvPr>
        </p:nvSpPr>
        <p:spPr>
          <a:xfrm>
            <a:off x="101671" y="3132725"/>
            <a:ext cx="2088187" cy="720065"/>
          </a:xfrm>
          <a:prstGeom prst="roundRect">
            <a:avLst>
              <a:gd name="adj" fmla="val 14111"/>
            </a:avLst>
          </a:prstGeom>
          <a:solidFill>
            <a:schemeClr val="accent1"/>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spcBef>
                <a:spcPct val="0"/>
              </a:spcBef>
              <a:spcAft>
                <a:spcPct val="0"/>
              </a:spcAft>
            </a:pPr>
            <a:r>
              <a:rPr lang="zh-CN" altLang="en-US" sz="2000" b="1" dirty="0">
                <a:solidFill>
                  <a:schemeClr val="lt1">
                    <a:lumMod val="100000"/>
                  </a:schemeClr>
                </a:solidFill>
                <a:latin typeface="+mn-ea"/>
                <a:cs typeface="+mn-ea"/>
                <a:sym typeface="+mn-ea"/>
              </a:rPr>
              <a:t>线性回归</a:t>
            </a:r>
            <a:endParaRPr lang="en-US" altLang="zh-CN" sz="2000" b="1" dirty="0">
              <a:solidFill>
                <a:schemeClr val="lt1">
                  <a:lumMod val="100000"/>
                </a:schemeClr>
              </a:solidFill>
              <a:latin typeface="+mn-ea"/>
              <a:cs typeface="+mn-ea"/>
              <a:sym typeface="+mn-ea"/>
            </a:endParaRPr>
          </a:p>
          <a:p>
            <a:pPr algn="ctr">
              <a:spcBef>
                <a:spcPct val="0"/>
              </a:spcBef>
              <a:spcAft>
                <a:spcPct val="0"/>
              </a:spcAft>
            </a:pPr>
            <a:r>
              <a:rPr lang="zh-CN" altLang="en-US" sz="2000" b="1" dirty="0">
                <a:solidFill>
                  <a:schemeClr val="lt1">
                    <a:lumMod val="100000"/>
                  </a:schemeClr>
                </a:solidFill>
                <a:latin typeface="+mn-ea"/>
                <a:cs typeface="+mn-ea"/>
                <a:sym typeface="+mn-ea"/>
              </a:rPr>
              <a:t>基本概念</a:t>
            </a:r>
          </a:p>
        </p:txBody>
      </p:sp>
      <p:sp>
        <p:nvSpPr>
          <p:cNvPr id="5" name="矩形 4"/>
          <p:cNvSpPr/>
          <p:nvPr>
            <p:custDataLst>
              <p:tags r:id="rId6"/>
            </p:custDataLst>
          </p:nvPr>
        </p:nvSpPr>
        <p:spPr>
          <a:xfrm>
            <a:off x="2358466" y="1500237"/>
            <a:ext cx="4519699" cy="827648"/>
          </a:xfrm>
          <a:prstGeom prst="rect">
            <a:avLst/>
          </a:prstGeom>
          <a:noFill/>
        </p:spPr>
        <p:txBody>
          <a:bodyPr wrap="square" lIns="0" tIns="0" rIns="0" bIns="0" rtlCol="0" anchor="ctr" anchorCtr="0">
            <a:noAutofit/>
          </a:bodyPr>
          <a:lstStyle/>
          <a:p>
            <a:pPr algn="just" fontAlgn="b">
              <a:lnSpc>
                <a:spcPct val="150000"/>
              </a:lnSpc>
              <a:spcBef>
                <a:spcPct val="0"/>
              </a:spcBef>
              <a:spcAft>
                <a:spcPct val="0"/>
              </a:spcAft>
            </a:pPr>
            <a:r>
              <a:rPr lang="zh-CN" altLang="en-US" sz="2000" dirty="0">
                <a:solidFill>
                  <a:schemeClr val="tx1">
                    <a:lumMod val="85000"/>
                    <a:lumOff val="15000"/>
                  </a:schemeClr>
                </a:solidFill>
                <a:latin typeface="+mn-ea"/>
                <a:cs typeface="+mn-ea"/>
              </a:rPr>
              <a:t>当输入为一维数据时，线性回归模型如下式所示：</a:t>
            </a:r>
          </a:p>
        </p:txBody>
      </p:sp>
      <p:pic>
        <p:nvPicPr>
          <p:cNvPr id="2" name="Picture 2" descr="https://ss0.bdstatic.com/70cFuHSh_Q1YnxGkpoWK1HF6hhy/it/u=2884308426,2138558144&amp;fm=26&amp;gp=0.jpg"/>
          <p:cNvPicPr>
            <a:picLocks noChangeAspect="1" noChangeArrowheads="1"/>
          </p:cNvPicPr>
          <p:nvPr/>
        </p:nvPicPr>
        <p:blipFill rotWithShape="1">
          <a:blip r:embed="rId9">
            <a:extLst>
              <a:ext uri="{28A0092B-C50C-407E-A947-70E740481C1C}">
                <a14:useLocalDpi xmlns:a14="http://schemas.microsoft.com/office/drawing/2010/main" xmlns="" val="0"/>
              </a:ext>
            </a:extLst>
          </a:blip>
          <a:srcRect l="5433" t="1618" r="6880" b="373"/>
          <a:stretch>
            <a:fillRect/>
          </a:stretch>
        </p:blipFill>
        <p:spPr bwMode="auto">
          <a:xfrm>
            <a:off x="7263009" y="1450959"/>
            <a:ext cx="4918612" cy="4123263"/>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7" name="对象 6">
            <a:extLst>
              <a:ext uri="{FF2B5EF4-FFF2-40B4-BE49-F238E27FC236}">
                <a16:creationId xmlns:a16="http://schemas.microsoft.com/office/drawing/2014/main" xmlns="" id="{9110F4CB-E1A2-4F4B-A533-B33D4C05C152}"/>
              </a:ext>
            </a:extLst>
          </p:cNvPr>
          <p:cNvGraphicFramePr>
            <a:graphicFrameLocks noChangeAspect="1"/>
          </p:cNvGraphicFramePr>
          <p:nvPr>
            <p:extLst>
              <p:ext uri="{D42A27DB-BD31-4B8C-83A1-F6EECF244321}">
                <p14:modId xmlns:p14="http://schemas.microsoft.com/office/powerpoint/2010/main" xmlns="" val="1083693655"/>
              </p:ext>
            </p:extLst>
          </p:nvPr>
        </p:nvGraphicFramePr>
        <p:xfrm>
          <a:off x="3525420" y="2262546"/>
          <a:ext cx="1920876" cy="556477"/>
        </p:xfrm>
        <a:graphic>
          <a:graphicData uri="http://schemas.openxmlformats.org/presentationml/2006/ole">
            <p:oleObj spid="_x0000_s1026" name="Equation" r:id="rId10" imgW="787320" imgH="228600" progId="">
              <p:embed/>
            </p:oleObj>
          </a:graphicData>
        </a:graphic>
      </p:graphicFrame>
      <mc:AlternateContent xmlns:mc="http://schemas.openxmlformats.org/markup-compatibility/2006">
        <mc:Choice xmlns:a14="http://schemas.microsoft.com/office/drawing/2010/main" xmlns="" Requires="a14">
          <p:sp>
            <p:nvSpPr>
              <p:cNvPr id="13" name="文本框 12">
                <a:extLst>
                  <a:ext uri="{FF2B5EF4-FFF2-40B4-BE49-F238E27FC236}">
                    <a16:creationId xmlns:a16="http://schemas.microsoft.com/office/drawing/2014/main" id="{BE40BD12-0CBB-45B6-A22D-BCDC47128646}"/>
                  </a:ext>
                </a:extLst>
              </p:cNvPr>
              <p:cNvSpPr txBox="1"/>
              <p:nvPr/>
            </p:nvSpPr>
            <p:spPr>
              <a:xfrm>
                <a:off x="2289898" y="2888632"/>
                <a:ext cx="4900753" cy="2215991"/>
              </a:xfrm>
              <a:prstGeom prst="rect">
                <a:avLst/>
              </a:prstGeom>
              <a:noFill/>
            </p:spPr>
            <p:txBody>
              <a:bodyPr wrap="square">
                <a:spAutoFit/>
              </a:bodyPr>
              <a:lstStyle/>
              <a:p>
                <a:pPr algn="just"/>
                <a:r>
                  <a:rPr lang="zh-CN" altLang="en-US" sz="2000" b="0" i="0" dirty="0">
                    <a:effectLst/>
                    <a:latin typeface="-apple-system"/>
                  </a:rPr>
                  <a:t>显然，此时线性回归在平面上对应于一条直线，这也是“线性回归”名称的由来。</a:t>
                </a:r>
                <a:endParaRPr lang="en-US" altLang="zh-CN" sz="2000" dirty="0">
                  <a:latin typeface="-apple-system"/>
                </a:endParaRPr>
              </a:p>
              <a:p>
                <a:endParaRPr lang="en-US" altLang="zh-CN" sz="2000" b="0" i="0" dirty="0">
                  <a:effectLst/>
                  <a:latin typeface="-apple-system"/>
                </a:endParaRPr>
              </a:p>
              <a:p>
                <a:pPr algn="just"/>
                <a:r>
                  <a:rPr lang="zh-CN" altLang="en-US" sz="2000" b="0" i="0" dirty="0">
                    <a:effectLst/>
                    <a:latin typeface="+mn-ea"/>
                  </a:rPr>
                  <a:t>更为一般的情况是，线性回归模型可以扩展到多输入（</a:t>
                </a:r>
                <a14:m>
                  <m:oMath xmlns:m="http://schemas.openxmlformats.org/officeDocument/2006/math">
                    <m:r>
                      <a:rPr lang="zh-CN" altLang="en-US" sz="2000" i="1" smtClean="0">
                        <a:latin typeface="Cambria Math" panose="02040503050406030204" pitchFamily="18" charset="0"/>
                      </a:rPr>
                      <m:t>𝑚</m:t>
                    </m:r>
                  </m:oMath>
                </a14:m>
                <a:r>
                  <a:rPr lang="zh-CN" altLang="en-US" sz="2000" b="0" i="0" dirty="0">
                    <a:effectLst/>
                    <a:latin typeface="+mn-ea"/>
                  </a:rPr>
                  <a:t>个输入）的情况，此时模型可以表示为</a:t>
                </a:r>
                <a:r>
                  <a:rPr lang="zh-CN" altLang="en-US" sz="2000" b="0" i="0" dirty="0">
                    <a:effectLst/>
                    <a:latin typeface="-apple-system"/>
                  </a:rPr>
                  <a:t>：</a:t>
                </a:r>
                <a:endParaRPr lang="en-US" altLang="zh-CN" sz="2000" b="0" i="0" dirty="0">
                  <a:effectLst/>
                  <a:latin typeface="-apple-system"/>
                </a:endParaRPr>
              </a:p>
              <a:p>
                <a:endParaRPr lang="zh-CN" altLang="en-US" dirty="0"/>
              </a:p>
            </p:txBody>
          </p:sp>
        </mc:Choice>
        <mc:Fallback>
          <p:sp>
            <p:nvSpPr>
              <p:cNvPr id="13" name="文本框 12">
                <a:extLst>
                  <a:ext uri="{FF2B5EF4-FFF2-40B4-BE49-F238E27FC236}">
                    <a16:creationId xmlns:a16="http://schemas.microsoft.com/office/drawing/2014/main" xmlns="" id="{BE40BD12-0CBB-45B6-A22D-BCDC47128646}"/>
                  </a:ext>
                </a:extLst>
              </p:cNvPr>
              <p:cNvSpPr txBox="1">
                <a:spLocks noRot="1" noChangeAspect="1" noMove="1" noResize="1" noEditPoints="1" noAdjustHandles="1" noChangeArrowheads="1" noChangeShapeType="1" noTextEdit="1"/>
              </p:cNvSpPr>
              <p:nvPr/>
            </p:nvSpPr>
            <p:spPr>
              <a:xfrm>
                <a:off x="2289898" y="2888632"/>
                <a:ext cx="4900753" cy="2215991"/>
              </a:xfrm>
              <a:prstGeom prst="rect">
                <a:avLst/>
              </a:prstGeom>
              <a:blipFill>
                <a:blip r:embed="rId11"/>
                <a:stretch>
                  <a:fillRect l="-1368" t="-1653" r="-1244"/>
                </a:stretch>
              </a:blipFill>
            </p:spPr>
            <p:txBody>
              <a:bodyPr/>
              <a:lstStyle/>
              <a:p>
                <a:r>
                  <a:rPr lang="zh-CN" altLang="en-US">
                    <a:noFill/>
                  </a:rPr>
                  <a:t> </a:t>
                </a:r>
              </a:p>
            </p:txBody>
          </p:sp>
        </mc:Fallback>
      </mc:AlternateContent>
      <p:graphicFrame>
        <p:nvGraphicFramePr>
          <p:cNvPr id="9" name="对象 8">
            <a:extLst>
              <a:ext uri="{FF2B5EF4-FFF2-40B4-BE49-F238E27FC236}">
                <a16:creationId xmlns:a16="http://schemas.microsoft.com/office/drawing/2014/main" xmlns="" id="{172DD447-1802-404B-9C9B-ACE8105EBF7F}"/>
              </a:ext>
            </a:extLst>
          </p:cNvPr>
          <p:cNvGraphicFramePr>
            <a:graphicFrameLocks noChangeAspect="1"/>
          </p:cNvGraphicFramePr>
          <p:nvPr>
            <p:extLst>
              <p:ext uri="{D42A27DB-BD31-4B8C-83A1-F6EECF244321}">
                <p14:modId xmlns:p14="http://schemas.microsoft.com/office/powerpoint/2010/main" xmlns="" val="383443088"/>
              </p:ext>
            </p:extLst>
          </p:nvPr>
        </p:nvGraphicFramePr>
        <p:xfrm>
          <a:off x="2543175" y="4846638"/>
          <a:ext cx="4689475" cy="544512"/>
        </p:xfrm>
        <a:graphic>
          <a:graphicData uri="http://schemas.openxmlformats.org/presentationml/2006/ole">
            <p:oleObj spid="_x0000_s1027" name="Equation" r:id="rId12" imgW="1968480" imgH="228600" progId="">
              <p:embed/>
            </p:oleObj>
          </a:graphicData>
        </a:graphic>
      </p:graphicFrame>
      <p:graphicFrame>
        <p:nvGraphicFramePr>
          <p:cNvPr id="10" name="对象 9">
            <a:extLst>
              <a:ext uri="{FF2B5EF4-FFF2-40B4-BE49-F238E27FC236}">
                <a16:creationId xmlns:a16="http://schemas.microsoft.com/office/drawing/2014/main" xmlns="" id="{744263E8-F850-4453-8101-A39F62343D43}"/>
              </a:ext>
            </a:extLst>
          </p:cNvPr>
          <p:cNvGraphicFramePr>
            <a:graphicFrameLocks noChangeAspect="1"/>
          </p:cNvGraphicFramePr>
          <p:nvPr>
            <p:extLst>
              <p:ext uri="{D42A27DB-BD31-4B8C-83A1-F6EECF244321}">
                <p14:modId xmlns:p14="http://schemas.microsoft.com/office/powerpoint/2010/main" xmlns="" val="3228394409"/>
              </p:ext>
            </p:extLst>
          </p:nvPr>
        </p:nvGraphicFramePr>
        <p:xfrm>
          <a:off x="6046788" y="3379788"/>
          <a:ext cx="96837" cy="96837"/>
        </p:xfrm>
        <a:graphic>
          <a:graphicData uri="http://schemas.openxmlformats.org/presentationml/2006/ole">
            <p:oleObj spid="_x0000_s1028" name="Equation" r:id="rId13" imgW="114120" imgH="114120" progId="">
              <p:embed/>
            </p:oleObj>
          </a:graphicData>
        </a:graphic>
      </p:graphicFrame>
    </p:spTree>
    <p:custDataLst>
      <p:tags r:id="rId2"/>
    </p:custDataLst>
    <p:extLst>
      <p:ext uri="{BB962C8B-B14F-4D97-AF65-F5344CB8AC3E}">
        <p14:creationId xmlns:p14="http://schemas.microsoft.com/office/powerpoint/2010/main" xmlns="" val="3758598799"/>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3"/>
            </p:custDataLst>
          </p:nvPr>
        </p:nvSpPr>
        <p:spPr/>
        <p:txBody>
          <a:bodyPr>
            <a:normAutofit fontScale="90000"/>
          </a:bodyPr>
          <a:lstStyle/>
          <a:p>
            <a:pPr lvl="0"/>
            <a:r>
              <a:rPr lang="en-US" altLang="zh-CN" dirty="0"/>
              <a:t>2.2.1 </a:t>
            </a:r>
            <a:r>
              <a:rPr lang="zh-CN" altLang="en-US" dirty="0"/>
              <a:t>线性回归</a:t>
            </a:r>
          </a:p>
        </p:txBody>
      </p:sp>
      <p:sp>
        <p:nvSpPr>
          <p:cNvPr id="31" name="圆角矩形 30"/>
          <p:cNvSpPr/>
          <p:nvPr>
            <p:custDataLst>
              <p:tags r:id="rId4"/>
            </p:custDataLst>
          </p:nvPr>
        </p:nvSpPr>
        <p:spPr>
          <a:xfrm>
            <a:off x="542957" y="1521817"/>
            <a:ext cx="6720052" cy="4374125"/>
          </a:xfrm>
          <a:prstGeom prst="roundRect">
            <a:avLst>
              <a:gd name="adj" fmla="val 11525"/>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endParaRPr lang="zh-CN" altLang="en-US" sz="1600" dirty="0">
              <a:solidFill>
                <a:schemeClr val="tx1"/>
              </a:solidFill>
              <a:sym typeface="+mn-ea"/>
            </a:endParaRPr>
          </a:p>
        </p:txBody>
      </p:sp>
      <p:sp>
        <p:nvSpPr>
          <p:cNvPr id="36" name="圆角矩形 35"/>
          <p:cNvSpPr/>
          <p:nvPr>
            <p:custDataLst>
              <p:tags r:id="rId5"/>
            </p:custDataLst>
          </p:nvPr>
        </p:nvSpPr>
        <p:spPr>
          <a:xfrm>
            <a:off x="101671" y="3132725"/>
            <a:ext cx="2088187" cy="720065"/>
          </a:xfrm>
          <a:prstGeom prst="roundRect">
            <a:avLst>
              <a:gd name="adj" fmla="val 14111"/>
            </a:avLst>
          </a:prstGeom>
          <a:solidFill>
            <a:schemeClr val="accent1"/>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spcBef>
                <a:spcPct val="0"/>
              </a:spcBef>
              <a:spcAft>
                <a:spcPct val="0"/>
              </a:spcAft>
            </a:pPr>
            <a:r>
              <a:rPr lang="zh-CN" altLang="en-US" sz="2000" b="1" dirty="0">
                <a:solidFill>
                  <a:schemeClr val="lt1">
                    <a:lumMod val="100000"/>
                  </a:schemeClr>
                </a:solidFill>
                <a:latin typeface="+mn-ea"/>
                <a:cs typeface="+mn-ea"/>
                <a:sym typeface="+mn-ea"/>
              </a:rPr>
              <a:t>线性回归</a:t>
            </a:r>
            <a:endParaRPr lang="en-US" altLang="zh-CN" sz="2000" b="1" dirty="0">
              <a:solidFill>
                <a:schemeClr val="lt1">
                  <a:lumMod val="100000"/>
                </a:schemeClr>
              </a:solidFill>
              <a:latin typeface="+mn-ea"/>
              <a:cs typeface="+mn-ea"/>
              <a:sym typeface="+mn-ea"/>
            </a:endParaRPr>
          </a:p>
          <a:p>
            <a:pPr algn="ctr">
              <a:spcBef>
                <a:spcPct val="0"/>
              </a:spcBef>
              <a:spcAft>
                <a:spcPct val="0"/>
              </a:spcAft>
            </a:pPr>
            <a:r>
              <a:rPr lang="zh-CN" altLang="en-US" sz="2000" b="1" dirty="0">
                <a:solidFill>
                  <a:schemeClr val="lt1">
                    <a:lumMod val="100000"/>
                  </a:schemeClr>
                </a:solidFill>
                <a:latin typeface="+mn-ea"/>
                <a:cs typeface="+mn-ea"/>
                <a:sym typeface="+mn-ea"/>
              </a:rPr>
              <a:t>基本概念</a:t>
            </a:r>
          </a:p>
        </p:txBody>
      </p:sp>
      <p:pic>
        <p:nvPicPr>
          <p:cNvPr id="2" name="Picture 2" descr="https://ss0.bdstatic.com/70cFuHSh_Q1YnxGkpoWK1HF6hhy/it/u=2884308426,2138558144&amp;fm=26&amp;gp=0.jpg"/>
          <p:cNvPicPr>
            <a:picLocks noChangeAspect="1" noChangeArrowheads="1"/>
          </p:cNvPicPr>
          <p:nvPr/>
        </p:nvPicPr>
        <p:blipFill rotWithShape="1">
          <a:blip r:embed="rId8">
            <a:extLst>
              <a:ext uri="{28A0092B-C50C-407E-A947-70E740481C1C}">
                <a14:useLocalDpi xmlns:a14="http://schemas.microsoft.com/office/drawing/2010/main" xmlns="" val="0"/>
              </a:ext>
            </a:extLst>
          </a:blip>
          <a:srcRect l="5433" t="1618" r="6880" b="373"/>
          <a:stretch>
            <a:fillRect/>
          </a:stretch>
        </p:blipFill>
        <p:spPr bwMode="auto">
          <a:xfrm>
            <a:off x="7263009" y="1450959"/>
            <a:ext cx="4918612" cy="4123263"/>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10" name="对象 9">
            <a:extLst>
              <a:ext uri="{FF2B5EF4-FFF2-40B4-BE49-F238E27FC236}">
                <a16:creationId xmlns:a16="http://schemas.microsoft.com/office/drawing/2014/main" xmlns="" id="{744263E8-F850-4453-8101-A39F62343D43}"/>
              </a:ext>
            </a:extLst>
          </p:cNvPr>
          <p:cNvGraphicFramePr>
            <a:graphicFrameLocks noChangeAspect="1"/>
          </p:cNvGraphicFramePr>
          <p:nvPr/>
        </p:nvGraphicFramePr>
        <p:xfrm>
          <a:off x="6046788" y="3379788"/>
          <a:ext cx="96837" cy="96837"/>
        </p:xfrm>
        <a:graphic>
          <a:graphicData uri="http://schemas.openxmlformats.org/presentationml/2006/ole">
            <p:oleObj spid="_x0000_s2050" name="Equation" r:id="rId9" imgW="114120" imgH="114120" progId="">
              <p:embed/>
            </p:oleObj>
          </a:graphicData>
        </a:graphic>
      </p:graphicFrame>
      <p:sp>
        <p:nvSpPr>
          <p:cNvPr id="3" name="文本框 2">
            <a:extLst>
              <a:ext uri="{FF2B5EF4-FFF2-40B4-BE49-F238E27FC236}">
                <a16:creationId xmlns:a16="http://schemas.microsoft.com/office/drawing/2014/main" xmlns="" id="{7904901D-1D96-4306-B15E-F304621E7D07}"/>
              </a:ext>
            </a:extLst>
          </p:cNvPr>
          <p:cNvSpPr txBox="1"/>
          <p:nvPr/>
        </p:nvSpPr>
        <p:spPr>
          <a:xfrm>
            <a:off x="2189858" y="2125579"/>
            <a:ext cx="3906142" cy="1261884"/>
          </a:xfrm>
          <a:prstGeom prst="rect">
            <a:avLst/>
          </a:prstGeom>
          <a:noFill/>
        </p:spPr>
        <p:txBody>
          <a:bodyPr wrap="square" rtlCol="0">
            <a:spAutoFit/>
          </a:bodyPr>
          <a:lstStyle/>
          <a:p>
            <a:r>
              <a:rPr lang="zh-CN" altLang="en-US" sz="2000" b="0" i="0" dirty="0">
                <a:solidFill>
                  <a:schemeClr val="tx1"/>
                </a:solidFill>
                <a:effectLst/>
                <a:latin typeface="-apple-system"/>
              </a:rPr>
              <a:t>为了简化书写，上式通常可以表示成矩阵相乘的形式：</a:t>
            </a:r>
            <a:endParaRPr lang="en-US" altLang="zh-CN" sz="2000" b="0" i="0" dirty="0">
              <a:solidFill>
                <a:schemeClr val="tx1"/>
              </a:solidFill>
              <a:effectLst/>
              <a:latin typeface="-apple-system"/>
            </a:endParaRPr>
          </a:p>
          <a:p>
            <a:endParaRPr lang="zh-CN" altLang="en-US" sz="1800" dirty="0">
              <a:solidFill>
                <a:schemeClr val="tx1"/>
              </a:solidFill>
              <a:sym typeface="+mn-ea"/>
            </a:endParaRPr>
          </a:p>
          <a:p>
            <a:endParaRPr lang="zh-CN" altLang="en-US" dirty="0"/>
          </a:p>
        </p:txBody>
      </p:sp>
      <p:sp>
        <p:nvSpPr>
          <p:cNvPr id="6" name="Rectangle 7">
            <a:extLst>
              <a:ext uri="{FF2B5EF4-FFF2-40B4-BE49-F238E27FC236}">
                <a16:creationId xmlns:a16="http://schemas.microsoft.com/office/drawing/2014/main" xmlns="" id="{8BF09D0E-571D-4B00-B4BE-4C321DC1F05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8" name="对象 7">
            <a:extLst>
              <a:ext uri="{FF2B5EF4-FFF2-40B4-BE49-F238E27FC236}">
                <a16:creationId xmlns:a16="http://schemas.microsoft.com/office/drawing/2014/main" xmlns="" id="{05A48E97-4D23-4E70-A67B-B089F16C55F7}"/>
              </a:ext>
            </a:extLst>
          </p:cNvPr>
          <p:cNvGraphicFramePr>
            <a:graphicFrameLocks noChangeAspect="1"/>
          </p:cNvGraphicFramePr>
          <p:nvPr>
            <p:extLst>
              <p:ext uri="{D42A27DB-BD31-4B8C-83A1-F6EECF244321}">
                <p14:modId xmlns:p14="http://schemas.microsoft.com/office/powerpoint/2010/main" xmlns="" val="585390331"/>
              </p:ext>
            </p:extLst>
          </p:nvPr>
        </p:nvGraphicFramePr>
        <p:xfrm>
          <a:off x="3125497" y="2826735"/>
          <a:ext cx="1880380" cy="553053"/>
        </p:xfrm>
        <a:graphic>
          <a:graphicData uri="http://schemas.openxmlformats.org/presentationml/2006/ole">
            <p:oleObj spid="_x0000_s2051" name="Equation" r:id="rId10" imgW="812447" imgH="241195" progId="">
              <p:embed/>
            </p:oleObj>
          </a:graphicData>
        </a:graphic>
      </p:graphicFrame>
      <p:sp>
        <p:nvSpPr>
          <p:cNvPr id="11" name="Rectangle 8">
            <a:extLst>
              <a:ext uri="{FF2B5EF4-FFF2-40B4-BE49-F238E27FC236}">
                <a16:creationId xmlns:a16="http://schemas.microsoft.com/office/drawing/2014/main" xmlns="" id="{8A350375-9A8E-4718-AFA8-B64B4534529F}"/>
              </a:ext>
            </a:extLst>
          </p:cNvPr>
          <p:cNvSpPr>
            <a:spLocks noChangeArrowheads="1"/>
          </p:cNvSpPr>
          <p:nvPr/>
        </p:nvSpPr>
        <p:spPr bwMode="auto">
          <a:xfrm>
            <a:off x="107950" y="749300"/>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266700" algn="l" defTabSz="914400" rtl="0" eaLnBrk="0" fontAlgn="base" latinLnBrk="0" hangingPunct="0">
              <a:lnSpc>
                <a:spcPct val="100000"/>
              </a:lnSpc>
              <a:spcBef>
                <a:spcPct val="0"/>
              </a:spcBef>
              <a:spcAft>
                <a:spcPct val="0"/>
              </a:spcAft>
              <a:buClrTx/>
              <a:buSzTx/>
              <a:buFontTx/>
              <a:buNone/>
              <a:tabLst/>
            </a:pPr>
            <a:r>
              <a:rPr kumimoji="0" lang="en-US" altLang="zh-CN" sz="1000" b="0" i="0" u="none" strike="noStrike" cap="none" normalizeH="0" baseline="0">
                <a:ln>
                  <a:noFill/>
                </a:ln>
                <a:solidFill>
                  <a:schemeClr val="tx1"/>
                </a:solidFill>
                <a:effectLst/>
                <a:latin typeface="Arial" panose="020B0604020202020204" pitchFamily="34" charset="0"/>
                <a:cs typeface="宋体" panose="02010600030101010101" pitchFamily="2" charset="-122"/>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sp>
        <p:nvSpPr>
          <p:cNvPr id="18" name="文本框 17">
            <a:extLst>
              <a:ext uri="{FF2B5EF4-FFF2-40B4-BE49-F238E27FC236}">
                <a16:creationId xmlns:a16="http://schemas.microsoft.com/office/drawing/2014/main" xmlns="" id="{7F7B6742-529F-4EA1-B1D2-48AF8D8E73E2}"/>
              </a:ext>
            </a:extLst>
          </p:cNvPr>
          <p:cNvSpPr txBox="1"/>
          <p:nvPr/>
        </p:nvSpPr>
        <p:spPr>
          <a:xfrm>
            <a:off x="2189858" y="3355982"/>
            <a:ext cx="6124072" cy="400110"/>
          </a:xfrm>
          <a:prstGeom prst="rect">
            <a:avLst/>
          </a:prstGeom>
          <a:noFill/>
        </p:spPr>
        <p:txBody>
          <a:bodyPr wrap="square">
            <a:spAutoFit/>
          </a:bodyPr>
          <a:lstStyle/>
          <a:p>
            <a:r>
              <a:rPr lang="zh-CN" altLang="en-US" sz="2000" b="0" i="0" dirty="0">
                <a:effectLst/>
                <a:latin typeface="-apple-system"/>
              </a:rPr>
              <a:t>其中：</a:t>
            </a:r>
            <a:endParaRPr lang="zh-CN" altLang="en-US" sz="2000" dirty="0"/>
          </a:p>
        </p:txBody>
      </p:sp>
      <p:graphicFrame>
        <p:nvGraphicFramePr>
          <p:cNvPr id="14" name="对象 13">
            <a:extLst>
              <a:ext uri="{FF2B5EF4-FFF2-40B4-BE49-F238E27FC236}">
                <a16:creationId xmlns:a16="http://schemas.microsoft.com/office/drawing/2014/main" xmlns="" id="{6DAD0ACA-367D-44C6-9E37-9E815B896811}"/>
              </a:ext>
            </a:extLst>
          </p:cNvPr>
          <p:cNvGraphicFramePr>
            <a:graphicFrameLocks noChangeAspect="1"/>
          </p:cNvGraphicFramePr>
          <p:nvPr>
            <p:extLst>
              <p:ext uri="{D42A27DB-BD31-4B8C-83A1-F6EECF244321}">
                <p14:modId xmlns:p14="http://schemas.microsoft.com/office/powerpoint/2010/main" xmlns="" val="892525122"/>
              </p:ext>
            </p:extLst>
          </p:nvPr>
        </p:nvGraphicFramePr>
        <p:xfrm>
          <a:off x="2828798" y="3649578"/>
          <a:ext cx="2994485" cy="1996323"/>
        </p:xfrm>
        <a:graphic>
          <a:graphicData uri="http://schemas.openxmlformats.org/presentationml/2006/ole">
            <p:oleObj spid="_x0000_s2052" name="Equation" r:id="rId11" imgW="1371702" imgH="914433" progId="">
              <p:embed/>
            </p:oleObj>
          </a:graphicData>
        </a:graphic>
      </p:graphicFrame>
    </p:spTree>
    <p:custDataLst>
      <p:tags r:id="rId2"/>
    </p:custDataLst>
    <p:extLst>
      <p:ext uri="{BB962C8B-B14F-4D97-AF65-F5344CB8AC3E}">
        <p14:creationId xmlns:p14="http://schemas.microsoft.com/office/powerpoint/2010/main" xmlns="" val="1709400349"/>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3"/>
            </p:custDataLst>
          </p:nvPr>
        </p:nvSpPr>
        <p:spPr/>
        <p:txBody>
          <a:bodyPr>
            <a:normAutofit fontScale="90000"/>
          </a:bodyPr>
          <a:lstStyle/>
          <a:p>
            <a:pPr lvl="0"/>
            <a:r>
              <a:rPr lang="en-US" altLang="zh-CN" dirty="0"/>
              <a:t>2.2.1 </a:t>
            </a:r>
            <a:r>
              <a:rPr lang="zh-CN" altLang="en-US" dirty="0"/>
              <a:t>线性回归</a:t>
            </a:r>
          </a:p>
        </p:txBody>
      </p:sp>
      <p:sp>
        <p:nvSpPr>
          <p:cNvPr id="31" name="圆角矩形 30"/>
          <p:cNvSpPr/>
          <p:nvPr>
            <p:custDataLst>
              <p:tags r:id="rId4"/>
            </p:custDataLst>
          </p:nvPr>
        </p:nvSpPr>
        <p:spPr>
          <a:xfrm>
            <a:off x="542957" y="1521817"/>
            <a:ext cx="6720052" cy="4374125"/>
          </a:xfrm>
          <a:prstGeom prst="roundRect">
            <a:avLst>
              <a:gd name="adj" fmla="val 11525"/>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endParaRPr lang="zh-CN" altLang="en-US" sz="1600" dirty="0">
              <a:solidFill>
                <a:schemeClr val="tx1"/>
              </a:solidFill>
              <a:sym typeface="+mn-ea"/>
            </a:endParaRPr>
          </a:p>
        </p:txBody>
      </p:sp>
      <p:sp>
        <p:nvSpPr>
          <p:cNvPr id="36" name="圆角矩形 35"/>
          <p:cNvSpPr/>
          <p:nvPr>
            <p:custDataLst>
              <p:tags r:id="rId5"/>
            </p:custDataLst>
          </p:nvPr>
        </p:nvSpPr>
        <p:spPr>
          <a:xfrm>
            <a:off x="101671" y="3132725"/>
            <a:ext cx="2088187" cy="720065"/>
          </a:xfrm>
          <a:prstGeom prst="roundRect">
            <a:avLst>
              <a:gd name="adj" fmla="val 14111"/>
            </a:avLst>
          </a:prstGeom>
          <a:solidFill>
            <a:schemeClr val="accent1"/>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spcBef>
                <a:spcPct val="0"/>
              </a:spcBef>
              <a:spcAft>
                <a:spcPct val="0"/>
              </a:spcAft>
            </a:pPr>
            <a:r>
              <a:rPr lang="zh-CN" altLang="en-US" sz="2000" b="1" dirty="0">
                <a:solidFill>
                  <a:schemeClr val="lt1">
                    <a:lumMod val="100000"/>
                  </a:schemeClr>
                </a:solidFill>
                <a:latin typeface="+mn-ea"/>
                <a:cs typeface="+mn-ea"/>
                <a:sym typeface="+mn-ea"/>
              </a:rPr>
              <a:t>线性回归</a:t>
            </a:r>
            <a:endParaRPr lang="en-US" altLang="zh-CN" sz="2000" b="1" dirty="0">
              <a:solidFill>
                <a:schemeClr val="lt1">
                  <a:lumMod val="100000"/>
                </a:schemeClr>
              </a:solidFill>
              <a:latin typeface="+mn-ea"/>
              <a:cs typeface="+mn-ea"/>
              <a:sym typeface="+mn-ea"/>
            </a:endParaRPr>
          </a:p>
          <a:p>
            <a:pPr algn="ctr">
              <a:spcBef>
                <a:spcPct val="0"/>
              </a:spcBef>
              <a:spcAft>
                <a:spcPct val="0"/>
              </a:spcAft>
            </a:pPr>
            <a:r>
              <a:rPr lang="zh-CN" altLang="en-US" sz="2000" b="1" dirty="0">
                <a:solidFill>
                  <a:schemeClr val="lt1">
                    <a:lumMod val="100000"/>
                  </a:schemeClr>
                </a:solidFill>
                <a:latin typeface="+mn-ea"/>
                <a:cs typeface="+mn-ea"/>
                <a:sym typeface="+mn-ea"/>
              </a:rPr>
              <a:t>基本概念</a:t>
            </a:r>
          </a:p>
        </p:txBody>
      </p:sp>
      <p:pic>
        <p:nvPicPr>
          <p:cNvPr id="2" name="Picture 2" descr="https://ss0.bdstatic.com/70cFuHSh_Q1YnxGkpoWK1HF6hhy/it/u=2884308426,2138558144&amp;fm=26&amp;gp=0.jpg"/>
          <p:cNvPicPr>
            <a:picLocks noChangeAspect="1" noChangeArrowheads="1"/>
          </p:cNvPicPr>
          <p:nvPr/>
        </p:nvPicPr>
        <p:blipFill rotWithShape="1">
          <a:blip r:embed="rId8">
            <a:extLst>
              <a:ext uri="{28A0092B-C50C-407E-A947-70E740481C1C}">
                <a14:useLocalDpi xmlns:a14="http://schemas.microsoft.com/office/drawing/2010/main" xmlns="" val="0"/>
              </a:ext>
            </a:extLst>
          </a:blip>
          <a:srcRect l="5433" t="1618" r="6880" b="373"/>
          <a:stretch>
            <a:fillRect/>
          </a:stretch>
        </p:blipFill>
        <p:spPr bwMode="auto">
          <a:xfrm>
            <a:off x="7263009" y="1450959"/>
            <a:ext cx="4918612" cy="4123263"/>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10" name="对象 9">
            <a:extLst>
              <a:ext uri="{FF2B5EF4-FFF2-40B4-BE49-F238E27FC236}">
                <a16:creationId xmlns:a16="http://schemas.microsoft.com/office/drawing/2014/main" xmlns="" id="{744263E8-F850-4453-8101-A39F62343D43}"/>
              </a:ext>
            </a:extLst>
          </p:cNvPr>
          <p:cNvGraphicFramePr>
            <a:graphicFrameLocks noChangeAspect="1"/>
          </p:cNvGraphicFramePr>
          <p:nvPr/>
        </p:nvGraphicFramePr>
        <p:xfrm>
          <a:off x="6046788" y="3379788"/>
          <a:ext cx="96837" cy="96837"/>
        </p:xfrm>
        <a:graphic>
          <a:graphicData uri="http://schemas.openxmlformats.org/presentationml/2006/ole">
            <p:oleObj spid="_x0000_s3074" name="Equation" r:id="rId9" imgW="114120" imgH="114120" progId="">
              <p:embed/>
            </p:oleObj>
          </a:graphicData>
        </a:graphic>
      </p:graphicFrame>
      <p:sp>
        <p:nvSpPr>
          <p:cNvPr id="6" name="Rectangle 7">
            <a:extLst>
              <a:ext uri="{FF2B5EF4-FFF2-40B4-BE49-F238E27FC236}">
                <a16:creationId xmlns:a16="http://schemas.microsoft.com/office/drawing/2014/main" xmlns="" id="{8BF09D0E-571D-4B00-B4BE-4C321DC1F05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1" name="Rectangle 8">
            <a:extLst>
              <a:ext uri="{FF2B5EF4-FFF2-40B4-BE49-F238E27FC236}">
                <a16:creationId xmlns:a16="http://schemas.microsoft.com/office/drawing/2014/main" xmlns="" id="{8A350375-9A8E-4718-AFA8-B64B4534529F}"/>
              </a:ext>
            </a:extLst>
          </p:cNvPr>
          <p:cNvSpPr>
            <a:spLocks noChangeArrowheads="1"/>
          </p:cNvSpPr>
          <p:nvPr/>
        </p:nvSpPr>
        <p:spPr bwMode="auto">
          <a:xfrm>
            <a:off x="107950" y="749300"/>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266700" algn="l" defTabSz="914400" rtl="0" eaLnBrk="0" fontAlgn="base" latinLnBrk="0" hangingPunct="0">
              <a:lnSpc>
                <a:spcPct val="100000"/>
              </a:lnSpc>
              <a:spcBef>
                <a:spcPct val="0"/>
              </a:spcBef>
              <a:spcAft>
                <a:spcPct val="0"/>
              </a:spcAft>
              <a:buClrTx/>
              <a:buSzTx/>
              <a:buFontTx/>
              <a:buNone/>
              <a:tabLst/>
            </a:pPr>
            <a:r>
              <a:rPr kumimoji="0" lang="en-US" altLang="zh-CN" sz="1000" b="0" i="0" u="none" strike="noStrike" cap="none" normalizeH="0" baseline="0">
                <a:ln>
                  <a:noFill/>
                </a:ln>
                <a:solidFill>
                  <a:schemeClr val="tx1"/>
                </a:solidFill>
                <a:effectLst/>
                <a:latin typeface="Arial" panose="020B0604020202020204" pitchFamily="34" charset="0"/>
                <a:cs typeface="宋体" panose="02010600030101010101" pitchFamily="2" charset="-122"/>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sp>
        <p:nvSpPr>
          <p:cNvPr id="15" name="文本框 14">
            <a:extLst>
              <a:ext uri="{FF2B5EF4-FFF2-40B4-BE49-F238E27FC236}">
                <a16:creationId xmlns:a16="http://schemas.microsoft.com/office/drawing/2014/main" xmlns="" id="{A06CEBA6-7DCA-4452-AC4C-C6051DF83779}"/>
              </a:ext>
            </a:extLst>
          </p:cNvPr>
          <p:cNvSpPr txBox="1"/>
          <p:nvPr/>
        </p:nvSpPr>
        <p:spPr>
          <a:xfrm>
            <a:off x="2258321" y="1883442"/>
            <a:ext cx="3709342" cy="400110"/>
          </a:xfrm>
          <a:prstGeom prst="rect">
            <a:avLst/>
          </a:prstGeom>
          <a:noFill/>
        </p:spPr>
        <p:txBody>
          <a:bodyPr wrap="square">
            <a:spAutoFit/>
          </a:bodyPr>
          <a:lstStyle/>
          <a:p>
            <a:r>
              <a:rPr lang="zh-CN" altLang="en-US" sz="2000" b="0" i="0" dirty="0">
                <a:effectLst/>
                <a:latin typeface="-apple-system"/>
              </a:rPr>
              <a:t>有了线性回归模型：</a:t>
            </a:r>
            <a:endParaRPr lang="zh-CN" altLang="en-US" sz="2000" dirty="0"/>
          </a:p>
        </p:txBody>
      </p:sp>
      <p:graphicFrame>
        <p:nvGraphicFramePr>
          <p:cNvPr id="7" name="对象 6">
            <a:extLst>
              <a:ext uri="{FF2B5EF4-FFF2-40B4-BE49-F238E27FC236}">
                <a16:creationId xmlns:a16="http://schemas.microsoft.com/office/drawing/2014/main" xmlns="" id="{86171EDC-BA6F-4528-B054-84B84E9C6F2D}"/>
              </a:ext>
            </a:extLst>
          </p:cNvPr>
          <p:cNvGraphicFramePr>
            <a:graphicFrameLocks noChangeAspect="1"/>
          </p:cNvGraphicFramePr>
          <p:nvPr>
            <p:extLst>
              <p:ext uri="{D42A27DB-BD31-4B8C-83A1-F6EECF244321}">
                <p14:modId xmlns:p14="http://schemas.microsoft.com/office/powerpoint/2010/main" xmlns="" val="544269580"/>
              </p:ext>
            </p:extLst>
          </p:nvPr>
        </p:nvGraphicFramePr>
        <p:xfrm>
          <a:off x="3109244" y="2337380"/>
          <a:ext cx="1881187" cy="554037"/>
        </p:xfrm>
        <a:graphic>
          <a:graphicData uri="http://schemas.openxmlformats.org/presentationml/2006/ole">
            <p:oleObj spid="_x0000_s3075" name="Equation" r:id="rId10" imgW="1880780" imgH="553340" progId="">
              <p:embed/>
            </p:oleObj>
          </a:graphicData>
        </a:graphic>
      </p:graphicFrame>
      <p:sp>
        <p:nvSpPr>
          <p:cNvPr id="19" name="文本框 18">
            <a:extLst>
              <a:ext uri="{FF2B5EF4-FFF2-40B4-BE49-F238E27FC236}">
                <a16:creationId xmlns:a16="http://schemas.microsoft.com/office/drawing/2014/main" xmlns="" id="{C4D52563-F9E7-4F52-BC5D-D32615149AD5}"/>
              </a:ext>
            </a:extLst>
          </p:cNvPr>
          <p:cNvSpPr txBox="1"/>
          <p:nvPr/>
        </p:nvSpPr>
        <p:spPr>
          <a:xfrm>
            <a:off x="2258321" y="3243540"/>
            <a:ext cx="4543532" cy="707886"/>
          </a:xfrm>
          <a:prstGeom prst="rect">
            <a:avLst/>
          </a:prstGeom>
          <a:noFill/>
        </p:spPr>
        <p:txBody>
          <a:bodyPr wrap="square">
            <a:spAutoFit/>
          </a:bodyPr>
          <a:lstStyle/>
          <a:p>
            <a:r>
              <a:rPr lang="zh-CN" altLang="en-US" sz="2000" b="0" i="0" dirty="0">
                <a:effectLst/>
                <a:latin typeface="-apple-system"/>
              </a:rPr>
              <a:t>就可以利用训练数据计算模型中的未知参数：</a:t>
            </a:r>
            <a:endParaRPr lang="zh-CN" altLang="en-US" sz="2000" dirty="0"/>
          </a:p>
        </p:txBody>
      </p:sp>
      <p:graphicFrame>
        <p:nvGraphicFramePr>
          <p:cNvPr id="13" name="对象 12">
            <a:extLst>
              <a:ext uri="{FF2B5EF4-FFF2-40B4-BE49-F238E27FC236}">
                <a16:creationId xmlns:a16="http://schemas.microsoft.com/office/drawing/2014/main" xmlns="" id="{76AC5FBD-9F4E-4657-9D31-222FCC1117CA}"/>
              </a:ext>
            </a:extLst>
          </p:cNvPr>
          <p:cNvGraphicFramePr>
            <a:graphicFrameLocks noChangeAspect="1"/>
          </p:cNvGraphicFramePr>
          <p:nvPr>
            <p:extLst>
              <p:ext uri="{D42A27DB-BD31-4B8C-83A1-F6EECF244321}">
                <p14:modId xmlns:p14="http://schemas.microsoft.com/office/powerpoint/2010/main" xmlns="" val="3980354838"/>
              </p:ext>
            </p:extLst>
          </p:nvPr>
        </p:nvGraphicFramePr>
        <p:xfrm>
          <a:off x="2342731" y="4005275"/>
          <a:ext cx="2306002" cy="499060"/>
        </p:xfrm>
        <a:graphic>
          <a:graphicData uri="http://schemas.openxmlformats.org/presentationml/2006/ole">
            <p:oleObj spid="_x0000_s3076" name="Equation" r:id="rId11" imgW="1276295" imgH="276130" progId="">
              <p:embed/>
            </p:oleObj>
          </a:graphicData>
        </a:graphic>
      </p:graphicFrame>
      <p:graphicFrame>
        <p:nvGraphicFramePr>
          <p:cNvPr id="16" name="对象 15">
            <a:extLst>
              <a:ext uri="{FF2B5EF4-FFF2-40B4-BE49-F238E27FC236}">
                <a16:creationId xmlns:a16="http://schemas.microsoft.com/office/drawing/2014/main" xmlns="" id="{A4C94B8E-8D76-4BA6-A75B-FD97F1C00C66}"/>
              </a:ext>
            </a:extLst>
          </p:cNvPr>
          <p:cNvGraphicFramePr>
            <a:graphicFrameLocks noChangeAspect="1"/>
          </p:cNvGraphicFramePr>
          <p:nvPr>
            <p:extLst>
              <p:ext uri="{D42A27DB-BD31-4B8C-83A1-F6EECF244321}">
                <p14:modId xmlns:p14="http://schemas.microsoft.com/office/powerpoint/2010/main" xmlns="" val="2250543343"/>
              </p:ext>
            </p:extLst>
          </p:nvPr>
        </p:nvGraphicFramePr>
        <p:xfrm>
          <a:off x="5197558" y="4032049"/>
          <a:ext cx="369053" cy="442864"/>
        </p:xfrm>
        <a:graphic>
          <a:graphicData uri="http://schemas.openxmlformats.org/presentationml/2006/ole">
            <p:oleObj spid="_x0000_s3077" name="Equation" r:id="rId12" imgW="190454" imgH="228608" progId="">
              <p:embed/>
            </p:oleObj>
          </a:graphicData>
        </a:graphic>
      </p:graphicFrame>
      <p:sp>
        <p:nvSpPr>
          <p:cNvPr id="21" name="文本框 20">
            <a:extLst>
              <a:ext uri="{FF2B5EF4-FFF2-40B4-BE49-F238E27FC236}">
                <a16:creationId xmlns:a16="http://schemas.microsoft.com/office/drawing/2014/main" xmlns="" id="{DFCD2D7C-5B56-43FE-893D-44C572205C39}"/>
              </a:ext>
            </a:extLst>
          </p:cNvPr>
          <p:cNvSpPr txBox="1"/>
          <p:nvPr/>
        </p:nvSpPr>
        <p:spPr>
          <a:xfrm>
            <a:off x="2238673" y="4723942"/>
            <a:ext cx="4563179" cy="707886"/>
          </a:xfrm>
          <a:prstGeom prst="rect">
            <a:avLst/>
          </a:prstGeom>
          <a:noFill/>
        </p:spPr>
        <p:txBody>
          <a:bodyPr wrap="square" rtlCol="0">
            <a:spAutoFit/>
          </a:bodyPr>
          <a:lstStyle/>
          <a:p>
            <a:r>
              <a:rPr lang="zh-CN" altLang="en-US" sz="2000" b="0" i="0" dirty="0">
                <a:effectLst/>
                <a:latin typeface="-apple-system"/>
              </a:rPr>
              <a:t>为了顺利求解模型参数    和   </a:t>
            </a:r>
            <a:r>
              <a:rPr lang="en-US" altLang="zh-CN" sz="2000" b="0" i="0" dirty="0">
                <a:effectLst/>
                <a:latin typeface="inherit"/>
              </a:rPr>
              <a:t>​  </a:t>
            </a:r>
            <a:r>
              <a:rPr lang="zh-CN" altLang="en-US" sz="2000" b="0" i="0" dirty="0">
                <a:effectLst/>
                <a:latin typeface="-apple-system"/>
              </a:rPr>
              <a:t>，一般采用梯度下降法。</a:t>
            </a:r>
            <a:endParaRPr lang="zh-CN" altLang="en-US" sz="2000" dirty="0"/>
          </a:p>
        </p:txBody>
      </p:sp>
      <p:graphicFrame>
        <p:nvGraphicFramePr>
          <p:cNvPr id="23" name="对象 22">
            <a:extLst>
              <a:ext uri="{FF2B5EF4-FFF2-40B4-BE49-F238E27FC236}">
                <a16:creationId xmlns:a16="http://schemas.microsoft.com/office/drawing/2014/main" xmlns="" id="{1A7D60DD-4B57-4DEE-A018-DD03F5C3F0F1}"/>
              </a:ext>
            </a:extLst>
          </p:cNvPr>
          <p:cNvGraphicFramePr>
            <a:graphicFrameLocks noChangeAspect="1"/>
          </p:cNvGraphicFramePr>
          <p:nvPr>
            <p:extLst>
              <p:ext uri="{D42A27DB-BD31-4B8C-83A1-F6EECF244321}">
                <p14:modId xmlns:p14="http://schemas.microsoft.com/office/powerpoint/2010/main" xmlns="" val="2966450095"/>
              </p:ext>
            </p:extLst>
          </p:nvPr>
        </p:nvGraphicFramePr>
        <p:xfrm>
          <a:off x="4854720" y="4826567"/>
          <a:ext cx="271421" cy="251318"/>
        </p:xfrm>
        <a:graphic>
          <a:graphicData uri="http://schemas.openxmlformats.org/presentationml/2006/ole">
            <p:oleObj spid="_x0000_s3078" name="Equation" r:id="rId13" imgW="152280" imgH="139680" progId="">
              <p:embed/>
            </p:oleObj>
          </a:graphicData>
        </a:graphic>
      </p:graphicFrame>
      <p:graphicFrame>
        <p:nvGraphicFramePr>
          <p:cNvPr id="27" name="对象 26">
            <a:extLst>
              <a:ext uri="{FF2B5EF4-FFF2-40B4-BE49-F238E27FC236}">
                <a16:creationId xmlns:a16="http://schemas.microsoft.com/office/drawing/2014/main" xmlns="" id="{0011952D-3FF0-4A0B-A18C-29F72E5A8F3C}"/>
              </a:ext>
            </a:extLst>
          </p:cNvPr>
          <p:cNvGraphicFramePr>
            <a:graphicFrameLocks noChangeAspect="1"/>
          </p:cNvGraphicFramePr>
          <p:nvPr>
            <p:extLst>
              <p:ext uri="{D42A27DB-BD31-4B8C-83A1-F6EECF244321}">
                <p14:modId xmlns:p14="http://schemas.microsoft.com/office/powerpoint/2010/main" xmlns="" val="1650585842"/>
              </p:ext>
            </p:extLst>
          </p:nvPr>
        </p:nvGraphicFramePr>
        <p:xfrm>
          <a:off x="5313664" y="4731563"/>
          <a:ext cx="333157" cy="397501"/>
        </p:xfrm>
        <a:graphic>
          <a:graphicData uri="http://schemas.openxmlformats.org/presentationml/2006/ole">
            <p:oleObj spid="_x0000_s3079" name="Equation" r:id="rId14" imgW="370468" imgH="442096" progId="">
              <p:embed/>
            </p:oleObj>
          </a:graphicData>
        </a:graphic>
      </p:graphicFrame>
    </p:spTree>
    <p:custDataLst>
      <p:tags r:id="rId2"/>
    </p:custDataLst>
    <p:extLst>
      <p:ext uri="{BB962C8B-B14F-4D97-AF65-F5344CB8AC3E}">
        <p14:creationId xmlns:p14="http://schemas.microsoft.com/office/powerpoint/2010/main" xmlns="" val="2774913092"/>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3"/>
            </p:custDataLst>
          </p:nvPr>
        </p:nvSpPr>
        <p:spPr/>
        <p:txBody>
          <a:bodyPr>
            <a:normAutofit fontScale="90000"/>
          </a:bodyPr>
          <a:lstStyle/>
          <a:p>
            <a:pPr lvl="0"/>
            <a:r>
              <a:rPr lang="en-US" altLang="zh-CN" dirty="0"/>
              <a:t>2.2.1 </a:t>
            </a:r>
            <a:r>
              <a:rPr lang="zh-CN" altLang="en-US" dirty="0"/>
              <a:t>线性回归</a:t>
            </a:r>
          </a:p>
        </p:txBody>
      </p:sp>
      <p:sp>
        <p:nvSpPr>
          <p:cNvPr id="31" name="圆角矩形 30"/>
          <p:cNvSpPr/>
          <p:nvPr>
            <p:custDataLst>
              <p:tags r:id="rId4"/>
            </p:custDataLst>
          </p:nvPr>
        </p:nvSpPr>
        <p:spPr>
          <a:xfrm>
            <a:off x="542957" y="1521817"/>
            <a:ext cx="6720052" cy="4374125"/>
          </a:xfrm>
          <a:prstGeom prst="roundRect">
            <a:avLst>
              <a:gd name="adj" fmla="val 11525"/>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endParaRPr lang="zh-CN" altLang="en-US" sz="1600" dirty="0">
              <a:solidFill>
                <a:schemeClr val="tx1"/>
              </a:solidFill>
              <a:sym typeface="+mn-ea"/>
            </a:endParaRPr>
          </a:p>
        </p:txBody>
      </p:sp>
      <p:sp>
        <p:nvSpPr>
          <p:cNvPr id="36" name="圆角矩形 35"/>
          <p:cNvSpPr/>
          <p:nvPr>
            <p:custDataLst>
              <p:tags r:id="rId5"/>
            </p:custDataLst>
          </p:nvPr>
        </p:nvSpPr>
        <p:spPr>
          <a:xfrm>
            <a:off x="101671" y="3132725"/>
            <a:ext cx="2088187" cy="720065"/>
          </a:xfrm>
          <a:prstGeom prst="roundRect">
            <a:avLst>
              <a:gd name="adj" fmla="val 14111"/>
            </a:avLst>
          </a:prstGeom>
          <a:solidFill>
            <a:schemeClr val="accent1"/>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spcBef>
                <a:spcPct val="0"/>
              </a:spcBef>
              <a:spcAft>
                <a:spcPct val="0"/>
              </a:spcAft>
            </a:pPr>
            <a:r>
              <a:rPr lang="zh-CN" altLang="en-US" sz="2000" b="1" dirty="0">
                <a:solidFill>
                  <a:schemeClr val="lt1">
                    <a:lumMod val="100000"/>
                  </a:schemeClr>
                </a:solidFill>
                <a:latin typeface="+mn-ea"/>
                <a:cs typeface="+mn-ea"/>
                <a:sym typeface="+mn-ea"/>
              </a:rPr>
              <a:t>训练集和测试集</a:t>
            </a:r>
          </a:p>
        </p:txBody>
      </p:sp>
      <p:graphicFrame>
        <p:nvGraphicFramePr>
          <p:cNvPr id="10" name="对象 9">
            <a:extLst>
              <a:ext uri="{FF2B5EF4-FFF2-40B4-BE49-F238E27FC236}">
                <a16:creationId xmlns:a16="http://schemas.microsoft.com/office/drawing/2014/main" xmlns="" id="{744263E8-F850-4453-8101-A39F62343D43}"/>
              </a:ext>
            </a:extLst>
          </p:cNvPr>
          <p:cNvGraphicFramePr>
            <a:graphicFrameLocks noChangeAspect="1"/>
          </p:cNvGraphicFramePr>
          <p:nvPr/>
        </p:nvGraphicFramePr>
        <p:xfrm>
          <a:off x="6046788" y="3379788"/>
          <a:ext cx="96837" cy="96837"/>
        </p:xfrm>
        <a:graphic>
          <a:graphicData uri="http://schemas.openxmlformats.org/presentationml/2006/ole">
            <p:oleObj spid="_x0000_s4098" name="Equation" r:id="rId8" imgW="114120" imgH="114120" progId="">
              <p:embed/>
            </p:oleObj>
          </a:graphicData>
        </a:graphic>
      </p:graphicFrame>
      <p:sp>
        <p:nvSpPr>
          <p:cNvPr id="6" name="Rectangle 7">
            <a:extLst>
              <a:ext uri="{FF2B5EF4-FFF2-40B4-BE49-F238E27FC236}">
                <a16:creationId xmlns:a16="http://schemas.microsoft.com/office/drawing/2014/main" xmlns="" id="{8BF09D0E-571D-4B00-B4BE-4C321DC1F05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1" name="Rectangle 8">
            <a:extLst>
              <a:ext uri="{FF2B5EF4-FFF2-40B4-BE49-F238E27FC236}">
                <a16:creationId xmlns:a16="http://schemas.microsoft.com/office/drawing/2014/main" xmlns="" id="{8A350375-9A8E-4718-AFA8-B64B4534529F}"/>
              </a:ext>
            </a:extLst>
          </p:cNvPr>
          <p:cNvSpPr>
            <a:spLocks noChangeArrowheads="1"/>
          </p:cNvSpPr>
          <p:nvPr/>
        </p:nvSpPr>
        <p:spPr bwMode="auto">
          <a:xfrm>
            <a:off x="107950" y="749300"/>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266700" algn="l" defTabSz="914400" rtl="0" eaLnBrk="0" fontAlgn="base" latinLnBrk="0" hangingPunct="0">
              <a:lnSpc>
                <a:spcPct val="100000"/>
              </a:lnSpc>
              <a:spcBef>
                <a:spcPct val="0"/>
              </a:spcBef>
              <a:spcAft>
                <a:spcPct val="0"/>
              </a:spcAft>
              <a:buClrTx/>
              <a:buSzTx/>
              <a:buFontTx/>
              <a:buNone/>
              <a:tabLst/>
            </a:pPr>
            <a:r>
              <a:rPr kumimoji="0" lang="en-US" altLang="zh-CN" sz="1000" b="0" i="0" u="none" strike="noStrike" cap="none" normalizeH="0" baseline="0">
                <a:ln>
                  <a:noFill/>
                </a:ln>
                <a:solidFill>
                  <a:schemeClr val="tx1"/>
                </a:solidFill>
                <a:effectLst/>
                <a:latin typeface="Arial" panose="020B0604020202020204" pitchFamily="34" charset="0"/>
                <a:cs typeface="宋体" panose="02010600030101010101" pitchFamily="2" charset="-122"/>
              </a:rPr>
              <a:t> </a:t>
            </a:r>
            <a:endParaRPr kumimoji="0" lang="en-US" altLang="zh-CN" sz="1800" b="0" i="0" u="none" strike="noStrike" cap="none" normalizeH="0" baseline="0">
              <a:ln>
                <a:noFill/>
              </a:ln>
              <a:solidFill>
                <a:schemeClr val="tx1"/>
              </a:solidFill>
              <a:effectLst/>
              <a:latin typeface="Arial" panose="020B0604020202020204" pitchFamily="34" charset="0"/>
            </a:endParaRPr>
          </a:p>
        </p:txBody>
      </p:sp>
      <p:sp>
        <p:nvSpPr>
          <p:cNvPr id="20" name="文本框 19">
            <a:extLst>
              <a:ext uri="{FF2B5EF4-FFF2-40B4-BE49-F238E27FC236}">
                <a16:creationId xmlns:a16="http://schemas.microsoft.com/office/drawing/2014/main" xmlns="" id="{73FB1171-7A97-4EDB-9504-584A355AA629}"/>
              </a:ext>
            </a:extLst>
          </p:cNvPr>
          <p:cNvSpPr txBox="1"/>
          <p:nvPr/>
        </p:nvSpPr>
        <p:spPr>
          <a:xfrm>
            <a:off x="2037349" y="2924332"/>
            <a:ext cx="4571998" cy="1136850"/>
          </a:xfrm>
          <a:prstGeom prst="rect">
            <a:avLst/>
          </a:prstGeom>
          <a:noFill/>
        </p:spPr>
        <p:txBody>
          <a:bodyPr wrap="square">
            <a:spAutoFit/>
          </a:bodyPr>
          <a:lstStyle/>
          <a:p>
            <a:pPr marL="108585" marR="104775" indent="266700" algn="just">
              <a:lnSpc>
                <a:spcPct val="116000"/>
              </a:lnSpc>
              <a:spcBef>
                <a:spcPts val="855"/>
              </a:spcBef>
              <a:spcAft>
                <a:spcPts val="0"/>
              </a:spcAft>
            </a:pPr>
            <a:r>
              <a:rPr lang="zh-CN" altLang="zh-CN" sz="2000" dirty="0">
                <a:latin typeface="-apple-system"/>
              </a:rPr>
              <a:t>在机器学习中有两个基础的术语</a:t>
            </a:r>
            <a:r>
              <a:rPr lang="en-US" altLang="zh-CN" sz="2000" dirty="0">
                <a:latin typeface="-apple-system"/>
              </a:rPr>
              <a:t>—</a:t>
            </a:r>
            <a:r>
              <a:rPr lang="zh-CN" altLang="zh-CN" sz="2000" dirty="0">
                <a:latin typeface="-apple-system"/>
              </a:rPr>
              <a:t>训练集和测试集，它们分别用于模型的训练阶段和训练后的效果评估阶段。</a:t>
            </a:r>
          </a:p>
        </p:txBody>
      </p:sp>
      <p:pic>
        <p:nvPicPr>
          <p:cNvPr id="23" name="Image 28">
            <a:extLst>
              <a:ext uri="{FF2B5EF4-FFF2-40B4-BE49-F238E27FC236}">
                <a16:creationId xmlns:a16="http://schemas.microsoft.com/office/drawing/2014/main" xmlns="" id="{E4939758-2654-43F8-B416-79941A354FF2}"/>
              </a:ext>
            </a:extLst>
          </p:cNvPr>
          <p:cNvPicPr/>
          <p:nvPr/>
        </p:nvPicPr>
        <p:blipFill>
          <a:blip r:embed="rId9" cstate="print"/>
          <a:stretch>
            <a:fillRect/>
          </a:stretch>
        </p:blipFill>
        <p:spPr>
          <a:xfrm>
            <a:off x="6898104" y="1925055"/>
            <a:ext cx="4285421" cy="3328733"/>
          </a:xfrm>
          <a:prstGeom prst="rect">
            <a:avLst/>
          </a:prstGeom>
        </p:spPr>
      </p:pic>
      <p:sp>
        <p:nvSpPr>
          <p:cNvPr id="26" name="文本框 25">
            <a:extLst>
              <a:ext uri="{FF2B5EF4-FFF2-40B4-BE49-F238E27FC236}">
                <a16:creationId xmlns:a16="http://schemas.microsoft.com/office/drawing/2014/main" xmlns="" id="{78CE6223-4B48-4269-B576-06CA47218CF0}"/>
              </a:ext>
            </a:extLst>
          </p:cNvPr>
          <p:cNvSpPr txBox="1"/>
          <p:nvPr/>
        </p:nvSpPr>
        <p:spPr>
          <a:xfrm>
            <a:off x="7865620" y="5336181"/>
            <a:ext cx="3317905" cy="338554"/>
          </a:xfrm>
          <a:prstGeom prst="rect">
            <a:avLst/>
          </a:prstGeom>
          <a:noFill/>
        </p:spPr>
        <p:txBody>
          <a:bodyPr wrap="square">
            <a:spAutoFit/>
          </a:bodyPr>
          <a:lstStyle/>
          <a:p>
            <a:r>
              <a:rPr lang="zh-CN" altLang="zh-CN" sz="1600" spc="-5" dirty="0">
                <a:effectLst/>
                <a:ea typeface="宋体" panose="02010600030101010101" pitchFamily="2" charset="-122"/>
                <a:cs typeface="宋体" panose="02010600030101010101" pitchFamily="2" charset="-122"/>
              </a:rPr>
              <a:t>训练集和测试集上的损失差异</a:t>
            </a:r>
            <a:endParaRPr lang="zh-CN" altLang="en-US" sz="1600" dirty="0"/>
          </a:p>
        </p:txBody>
      </p:sp>
    </p:spTree>
    <p:custDataLst>
      <p:tags r:id="rId2"/>
    </p:custDataLst>
    <p:extLst>
      <p:ext uri="{BB962C8B-B14F-4D97-AF65-F5344CB8AC3E}">
        <p14:creationId xmlns:p14="http://schemas.microsoft.com/office/powerpoint/2010/main" xmlns="" val="1257624862"/>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custDataLst>
              <p:tags r:id="rId2"/>
            </p:custDataLst>
          </p:nvPr>
        </p:nvSpPr>
        <p:spPr>
          <a:xfrm>
            <a:off x="2708111" y="1291389"/>
            <a:ext cx="7944777" cy="4291332"/>
          </a:xfrm>
          <a:prstGeom prst="roundRect">
            <a:avLst>
              <a:gd name="adj" fmla="val 8702"/>
            </a:avLst>
          </a:prstGeom>
          <a:gradFill>
            <a:gsLst>
              <a:gs pos="0">
                <a:schemeClr val="accent1">
                  <a:lumMod val="60000"/>
                  <a:lumOff val="40000"/>
                  <a:alpha val="0"/>
                </a:schemeClr>
              </a:gs>
              <a:gs pos="65000">
                <a:schemeClr val="accent1">
                  <a:lumMod val="60000"/>
                  <a:lumOff val="40000"/>
                  <a:alpha val="20000"/>
                </a:schemeClr>
              </a:gs>
            </a:gsLst>
            <a:lin ang="10800000" scaled="0"/>
          </a:gradFill>
          <a:ln>
            <a:noFill/>
          </a:ln>
          <a:effectLst>
            <a:outerShdw blurRad="215900" dist="38100" dir="5400000" algn="t" rotWithShape="0">
              <a:schemeClr val="accent1">
                <a:alpha val="10000"/>
              </a:scheme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7" name="标题 16"/>
          <p:cNvSpPr>
            <a:spLocks noGrp="1"/>
          </p:cNvSpPr>
          <p:nvPr>
            <p:ph type="title"/>
            <p:custDataLst>
              <p:tags r:id="rId3"/>
            </p:custDataLst>
          </p:nvPr>
        </p:nvSpPr>
        <p:spPr/>
        <p:txBody>
          <a:bodyPr>
            <a:normAutofit fontScale="90000"/>
          </a:bodyPr>
          <a:lstStyle/>
          <a:p>
            <a:r>
              <a:rPr lang="en-US" altLang="zh-CN" dirty="0"/>
              <a:t>2.2.2 </a:t>
            </a:r>
            <a:r>
              <a:rPr lang="zh-CN" altLang="en-US" dirty="0"/>
              <a:t>逻辑回归</a:t>
            </a:r>
          </a:p>
        </p:txBody>
      </p:sp>
      <p:pic>
        <p:nvPicPr>
          <p:cNvPr id="4" name="图片 3" descr="/data/temp/05d0061e-193d-11f0-9f12-4a5a41383fb8.jpg05d0061e-193d-11f0-9f12-4a5a41383fb8"/>
          <p:cNvPicPr>
            <a:picLocks noChangeAspect="1"/>
          </p:cNvPicPr>
          <p:nvPr>
            <p:custDataLst>
              <p:tags r:id="rId4"/>
            </p:custDataLst>
          </p:nvPr>
        </p:nvPicPr>
        <p:blipFill rotWithShape="1">
          <a:blip r:embed="rId8" cstate="print"/>
          <a:srcRect t="41" b="41"/>
          <a:stretch>
            <a:fillRect/>
          </a:stretch>
        </p:blipFill>
        <p:spPr>
          <a:xfrm>
            <a:off x="718726" y="1845573"/>
            <a:ext cx="2018267" cy="3163307"/>
          </a:xfrm>
          <a:prstGeom prst="roundRect">
            <a:avLst>
              <a:gd name="adj" fmla="val 8489"/>
            </a:avLst>
          </a:prstGeom>
          <a:solidFill>
            <a:schemeClr val="accent1"/>
          </a:solidFill>
          <a:ln w="9525" cap="flat" cmpd="sng" algn="ctr">
            <a:solidFill>
              <a:schemeClr val="accent1">
                <a:alpha val="20000"/>
              </a:schemeClr>
            </a:solidFill>
            <a:prstDash val="solid"/>
            <a:round/>
            <a:headEnd type="none" w="med" len="med"/>
            <a:tailEnd type="none" w="med" len="med"/>
          </a:ln>
          <a:effectLst>
            <a:outerShdw blurRad="50800" dist="38100" dir="2700000" algn="tl" rotWithShape="0">
              <a:schemeClr val="accent1">
                <a:lumMod val="75000"/>
                <a:alpha val="12000"/>
              </a:schemeClr>
            </a:outerShdw>
          </a:effectLst>
        </p:spPr>
      </p:pic>
      <p:sp>
        <p:nvSpPr>
          <p:cNvPr id="8" name="矩形 7"/>
          <p:cNvSpPr/>
          <p:nvPr>
            <p:custDataLst>
              <p:tags r:id="rId5"/>
            </p:custDataLst>
          </p:nvPr>
        </p:nvSpPr>
        <p:spPr>
          <a:xfrm>
            <a:off x="2972938" y="1642349"/>
            <a:ext cx="2704148" cy="406448"/>
          </a:xfrm>
          <a:prstGeom prst="rect">
            <a:avLst/>
          </a:prstGeom>
          <a:noFill/>
        </p:spPr>
        <p:txBody>
          <a:bodyPr wrap="square" lIns="0" tIns="0" rIns="0" bIns="0" rtlCol="0" anchor="ctr" anchorCtr="0">
            <a:noAutofit/>
          </a:bodyPr>
          <a:lstStyle/>
          <a:p>
            <a:pPr>
              <a:spcBef>
                <a:spcPct val="0"/>
              </a:spcBef>
              <a:spcAft>
                <a:spcPct val="0"/>
              </a:spcAft>
            </a:pPr>
            <a:r>
              <a:rPr lang="zh-CN" altLang="zh-CN" sz="2000" b="1" dirty="0">
                <a:solidFill>
                  <a:schemeClr val="accent1"/>
                </a:solidFill>
                <a:latin typeface="+mn-ea"/>
                <a:cs typeface="+mn-ea"/>
              </a:rPr>
              <a:t>逻辑函数图形</a:t>
            </a:r>
            <a:endParaRPr lang="zh-CN" altLang="en-US" sz="2000" b="1" dirty="0">
              <a:solidFill>
                <a:schemeClr val="accent1"/>
              </a:solidFill>
              <a:latin typeface="+mn-ea"/>
              <a:cs typeface="+mn-ea"/>
            </a:endParaRPr>
          </a:p>
        </p:txBody>
      </p:sp>
      <p:cxnSp>
        <p:nvCxnSpPr>
          <p:cNvPr id="11" name="直接连接符 10"/>
          <p:cNvCxnSpPr>
            <a:cxnSpLocks/>
          </p:cNvCxnSpPr>
          <p:nvPr>
            <p:custDataLst>
              <p:tags r:id="rId6"/>
            </p:custDataLst>
          </p:nvPr>
        </p:nvCxnSpPr>
        <p:spPr>
          <a:xfrm>
            <a:off x="2972938" y="2093259"/>
            <a:ext cx="1548262" cy="0"/>
          </a:xfrm>
          <a:prstGeom prst="line">
            <a:avLst/>
          </a:prstGeom>
          <a:ln w="44450" cap="rnd">
            <a:gradFill>
              <a:gsLst>
                <a:gs pos="0">
                  <a:schemeClr val="accent1"/>
                </a:gs>
                <a:gs pos="100000">
                  <a:schemeClr val="accent1">
                    <a:alpha val="26000"/>
                  </a:schemeClr>
                </a:gs>
              </a:gsLst>
              <a:lin ang="0"/>
              <a:tileRect/>
            </a:gradFill>
            <a:round/>
          </a:ln>
          <a:effectLst>
            <a:outerShdw blurRad="50800" dist="25400" dir="5400000" algn="t" rotWithShape="0">
              <a:schemeClr val="accent1">
                <a:lumMod val="75000"/>
                <a:alpha val="20000"/>
              </a:schemeClr>
            </a:outerShdw>
          </a:effectLst>
        </p:spPr>
        <p:style>
          <a:lnRef idx="2">
            <a:schemeClr val="accent1"/>
          </a:lnRef>
          <a:fillRef idx="0">
            <a:srgbClr val="FFFFFF"/>
          </a:fillRef>
          <a:effectRef idx="0">
            <a:srgbClr val="FFFFFF"/>
          </a:effectRef>
          <a:fontRef idx="minor">
            <a:schemeClr val="tx1"/>
          </a:fontRef>
        </p:style>
      </p:cxnSp>
      <p:pic>
        <p:nvPicPr>
          <p:cNvPr id="15" name="Image 38">
            <a:extLst>
              <a:ext uri="{FF2B5EF4-FFF2-40B4-BE49-F238E27FC236}">
                <a16:creationId xmlns="" xmlns:a16="http://schemas.microsoft.com/office/drawing/2014/main" id="{C70574DE-09F8-4952-9E50-55092030ABB0}"/>
              </a:ext>
            </a:extLst>
          </p:cNvPr>
          <p:cNvPicPr/>
          <p:nvPr/>
        </p:nvPicPr>
        <p:blipFill>
          <a:blip r:embed="rId9" cstate="print"/>
          <a:stretch>
            <a:fillRect/>
          </a:stretch>
        </p:blipFill>
        <p:spPr>
          <a:xfrm>
            <a:off x="4109531" y="1942396"/>
            <a:ext cx="5197642" cy="2154859"/>
          </a:xfrm>
          <a:prstGeom prst="rect">
            <a:avLst/>
          </a:prstGeom>
        </p:spPr>
      </p:pic>
      <p:sp>
        <p:nvSpPr>
          <p:cNvPr id="18" name="文本框 17">
            <a:extLst>
              <a:ext uri="{FF2B5EF4-FFF2-40B4-BE49-F238E27FC236}">
                <a16:creationId xmlns="" xmlns:a16="http://schemas.microsoft.com/office/drawing/2014/main" id="{9C091F7F-116F-401B-B3AC-E1186AE13CC5}"/>
              </a:ext>
            </a:extLst>
          </p:cNvPr>
          <p:cNvSpPr txBox="1"/>
          <p:nvPr/>
        </p:nvSpPr>
        <p:spPr>
          <a:xfrm>
            <a:off x="5677086" y="4101780"/>
            <a:ext cx="1909090" cy="369332"/>
          </a:xfrm>
          <a:prstGeom prst="rect">
            <a:avLst/>
          </a:prstGeom>
          <a:noFill/>
        </p:spPr>
        <p:txBody>
          <a:bodyPr wrap="square">
            <a:spAutoFit/>
          </a:bodyPr>
          <a:lstStyle/>
          <a:p>
            <a:pPr algn="ctr"/>
            <a:r>
              <a:rPr lang="zh-CN" altLang="zh-CN" kern="0" dirty="0">
                <a:ln>
                  <a:noFill/>
                  <a:prstDash val="sysDot"/>
                </a:ln>
                <a:solidFill>
                  <a:schemeClr val="tx1">
                    <a:lumMod val="85000"/>
                    <a:lumOff val="15000"/>
                  </a:schemeClr>
                </a:solidFill>
                <a:latin typeface="+mn-ea"/>
              </a:rPr>
              <a:t>逻辑函数</a:t>
            </a:r>
            <a:endParaRPr lang="zh-CN" altLang="en-US" kern="0" dirty="0">
              <a:ln>
                <a:noFill/>
                <a:prstDash val="sysDot"/>
              </a:ln>
              <a:solidFill>
                <a:schemeClr val="tx1">
                  <a:lumMod val="85000"/>
                  <a:lumOff val="15000"/>
                </a:schemeClr>
              </a:solidFill>
              <a:latin typeface="+mn-ea"/>
            </a:endParaRPr>
          </a:p>
        </p:txBody>
      </p:sp>
      <p:sp>
        <p:nvSpPr>
          <p:cNvPr id="21" name="文本框 20">
            <a:extLst>
              <a:ext uri="{FF2B5EF4-FFF2-40B4-BE49-F238E27FC236}">
                <a16:creationId xmlns="" xmlns:a16="http://schemas.microsoft.com/office/drawing/2014/main" id="{4912BC4C-8E35-437B-A5FC-5F5B1F81BE38}"/>
              </a:ext>
            </a:extLst>
          </p:cNvPr>
          <p:cNvSpPr txBox="1"/>
          <p:nvPr/>
        </p:nvSpPr>
        <p:spPr>
          <a:xfrm>
            <a:off x="2847475" y="4601796"/>
            <a:ext cx="6938209" cy="923330"/>
          </a:xfrm>
          <a:prstGeom prst="rect">
            <a:avLst/>
          </a:prstGeom>
          <a:noFill/>
        </p:spPr>
        <p:txBody>
          <a:bodyPr wrap="square">
            <a:spAutoFit/>
          </a:bodyPr>
          <a:lstStyle/>
          <a:p>
            <a:r>
              <a:rPr lang="en-US" altLang="zh-CN" sz="1800" spc="-10" dirty="0">
                <a:effectLst/>
                <a:ea typeface="宋体" panose="02010600030101010101" pitchFamily="2" charset="-122"/>
                <a:cs typeface="宋体" panose="02010600030101010101" pitchFamily="2" charset="-122"/>
              </a:rPr>
              <a:t>     </a:t>
            </a:r>
            <a:r>
              <a:rPr lang="zh-CN" altLang="zh-CN" sz="1800" spc="-10" dirty="0">
                <a:effectLst/>
                <a:ea typeface="宋体" panose="02010600030101010101" pitchFamily="2" charset="-122"/>
                <a:cs typeface="宋体" panose="02010600030101010101" pitchFamily="2" charset="-122"/>
              </a:rPr>
              <a:t>逻辑回归即加载逻辑函数的线性回归</a:t>
            </a:r>
            <a:endParaRPr lang="en-US" altLang="zh-CN" sz="1800" spc="-10" dirty="0">
              <a:effectLst/>
              <a:ea typeface="宋体" panose="02010600030101010101" pitchFamily="2" charset="-122"/>
              <a:cs typeface="宋体" panose="02010600030101010101" pitchFamily="2" charset="-122"/>
            </a:endParaRPr>
          </a:p>
          <a:p>
            <a:r>
              <a:rPr lang="en-US" altLang="zh-CN" sz="1800" spc="-10" dirty="0">
                <a:effectLst/>
                <a:ea typeface="宋体" panose="02010600030101010101" pitchFamily="2" charset="-122"/>
                <a:cs typeface="宋体" panose="02010600030101010101" pitchFamily="2" charset="-122"/>
              </a:rPr>
              <a:t>     </a:t>
            </a:r>
            <a:r>
              <a:rPr lang="zh-CN" altLang="zh-CN" sz="1800" spc="-10" dirty="0">
                <a:effectLst/>
                <a:ea typeface="宋体" panose="02010600030101010101" pitchFamily="2" charset="-122"/>
                <a:cs typeface="宋体" panose="02010600030101010101" pitchFamily="2" charset="-122"/>
              </a:rPr>
              <a:t>在这里，</a:t>
            </a:r>
            <a:r>
              <a:rPr lang="en-US" altLang="zh-CN" sz="1800" i="1" spc="-10" dirty="0">
                <a:effectLst/>
                <a:latin typeface="Times New Roman" panose="02020603050405020304" pitchFamily="18" charset="0"/>
                <a:ea typeface="Times New Roman" panose="02020603050405020304" pitchFamily="18" charset="0"/>
                <a:cs typeface="宋体" panose="02010600030101010101" pitchFamily="2" charset="-122"/>
              </a:rPr>
              <a:t>d</a:t>
            </a:r>
            <a:r>
              <a:rPr lang="en-US" altLang="zh-CN" sz="1800" i="1" spc="-60" dirty="0">
                <a:effectLst/>
                <a:latin typeface="Times New Roman" panose="02020603050405020304" pitchFamily="18" charset="0"/>
                <a:ea typeface="Times New Roman" panose="02020603050405020304" pitchFamily="18" charset="0"/>
                <a:cs typeface="宋体" panose="02010600030101010101" pitchFamily="2" charset="-122"/>
              </a:rPr>
              <a:t> </a:t>
            </a:r>
            <a:r>
              <a:rPr lang="zh-CN" altLang="zh-CN" sz="1800" spc="-20" dirty="0">
                <a:effectLst/>
                <a:ea typeface="宋体" panose="02010600030101010101" pitchFamily="2" charset="-122"/>
                <a:cs typeface="宋体" panose="02010600030101010101" pitchFamily="2" charset="-122"/>
              </a:rPr>
              <a:t>实际上是一个线性回归，输出概率 </a:t>
            </a:r>
            <a:r>
              <a:rPr lang="en-US" altLang="zh-CN" sz="1800" i="1" spc="-10" dirty="0">
                <a:effectLst/>
                <a:latin typeface="Times New Roman" panose="02020603050405020304" pitchFamily="18" charset="0"/>
                <a:ea typeface="Times New Roman" panose="02020603050405020304" pitchFamily="18" charset="0"/>
                <a:cs typeface="宋体" panose="02010600030101010101" pitchFamily="2" charset="-122"/>
              </a:rPr>
              <a:t>y</a:t>
            </a:r>
            <a:r>
              <a:rPr lang="en-US" altLang="zh-CN" sz="1800" spc="-10" dirty="0">
                <a:effectLst/>
                <a:latin typeface="Symbol" panose="05050102010706020507" pitchFamily="18" charset="2"/>
                <a:ea typeface="Symbol" panose="05050102010706020507" pitchFamily="18" charset="2"/>
                <a:cs typeface="宋体" panose="02010600030101010101" pitchFamily="2" charset="-122"/>
              </a:rPr>
              <a:t>¢</a:t>
            </a:r>
            <a:r>
              <a:rPr lang="en-US" altLang="zh-CN" sz="1800" spc="-55" dirty="0">
                <a:effectLst/>
                <a:latin typeface="Times New Roman" panose="02020603050405020304" pitchFamily="18" charset="0"/>
                <a:ea typeface="Times New Roman" panose="02020603050405020304" pitchFamily="18" charset="0"/>
                <a:cs typeface="宋体" panose="02010600030101010101" pitchFamily="2" charset="-122"/>
              </a:rPr>
              <a:t> </a:t>
            </a:r>
            <a:r>
              <a:rPr lang="zh-CN" altLang="zh-CN" sz="1800" spc="-10" dirty="0">
                <a:effectLst/>
                <a:ea typeface="宋体" panose="02010600030101010101" pitchFamily="2" charset="-122"/>
                <a:cs typeface="宋体" panose="02010600030101010101" pitchFamily="2" charset="-122"/>
              </a:rPr>
              <a:t>随着</a:t>
            </a:r>
            <a:r>
              <a:rPr lang="en-US" altLang="zh-CN" sz="1800" i="1" spc="-10" dirty="0">
                <a:effectLst/>
                <a:latin typeface="Times New Roman" panose="02020603050405020304" pitchFamily="18" charset="0"/>
                <a:ea typeface="Times New Roman" panose="02020603050405020304" pitchFamily="18" charset="0"/>
                <a:cs typeface="宋体" panose="02010600030101010101" pitchFamily="2" charset="-122"/>
              </a:rPr>
              <a:t>d</a:t>
            </a:r>
            <a:r>
              <a:rPr lang="en-US" altLang="zh-CN" sz="1800" i="1" spc="-55" dirty="0">
                <a:effectLst/>
                <a:latin typeface="Times New Roman" panose="02020603050405020304" pitchFamily="18" charset="0"/>
                <a:ea typeface="Times New Roman" panose="02020603050405020304" pitchFamily="18" charset="0"/>
                <a:cs typeface="宋体" panose="02010600030101010101" pitchFamily="2" charset="-122"/>
              </a:rPr>
              <a:t> </a:t>
            </a:r>
            <a:r>
              <a:rPr lang="zh-CN" altLang="zh-CN" sz="1800" spc="-20" dirty="0">
                <a:effectLst/>
                <a:ea typeface="宋体" panose="02010600030101010101" pitchFamily="2" charset="-122"/>
                <a:cs typeface="宋体" panose="02010600030101010101" pitchFamily="2" charset="-122"/>
              </a:rPr>
              <a:t>的增大而增大且趋近于 </a:t>
            </a:r>
            <a:r>
              <a:rPr lang="en-US" altLang="zh-CN" sz="1800" spc="-10" dirty="0">
                <a:effectLst/>
                <a:latin typeface="Times New Roman" panose="02020603050405020304" pitchFamily="18" charset="0"/>
                <a:ea typeface="Times New Roman" panose="02020603050405020304" pitchFamily="18" charset="0"/>
                <a:cs typeface="宋体" panose="02010600030101010101" pitchFamily="2" charset="-122"/>
              </a:rPr>
              <a:t>1</a:t>
            </a:r>
            <a:r>
              <a:rPr lang="zh-CN" altLang="zh-CN" sz="1800" spc="-35" dirty="0">
                <a:effectLst/>
                <a:ea typeface="宋体" panose="02010600030101010101" pitchFamily="2" charset="-122"/>
                <a:cs typeface="宋体" panose="02010600030101010101" pitchFamily="2" charset="-122"/>
              </a:rPr>
              <a:t>；反之， </a:t>
            </a:r>
            <a:r>
              <a:rPr lang="en-US" altLang="zh-CN" sz="1800" i="1" spc="-10" dirty="0">
                <a:effectLst/>
                <a:latin typeface="Times New Roman" panose="02020603050405020304" pitchFamily="18" charset="0"/>
                <a:ea typeface="Times New Roman" panose="02020603050405020304" pitchFamily="18" charset="0"/>
                <a:cs typeface="宋体" panose="02010600030101010101" pitchFamily="2" charset="-122"/>
              </a:rPr>
              <a:t>y</a:t>
            </a:r>
            <a:r>
              <a:rPr lang="en-US" altLang="zh-CN" sz="1800" spc="-10" dirty="0">
                <a:effectLst/>
                <a:latin typeface="Symbol" panose="05050102010706020507" pitchFamily="18" charset="2"/>
                <a:ea typeface="Symbol" panose="05050102010706020507" pitchFamily="18" charset="2"/>
                <a:cs typeface="宋体" panose="02010600030101010101" pitchFamily="2" charset="-122"/>
              </a:rPr>
              <a:t>¢</a:t>
            </a:r>
            <a:r>
              <a:rPr lang="zh-CN" altLang="zh-CN" sz="1800" spc="85" dirty="0">
                <a:effectLst/>
                <a:ea typeface="宋体" panose="02010600030101010101" pitchFamily="2" charset="-122"/>
                <a:cs typeface="宋体" panose="02010600030101010101" pitchFamily="2" charset="-122"/>
              </a:rPr>
              <a:t>随着</a:t>
            </a:r>
            <a:r>
              <a:rPr lang="en-US" altLang="zh-CN" sz="1800" i="1" dirty="0">
                <a:effectLst/>
                <a:latin typeface="Times New Roman" panose="02020603050405020304" pitchFamily="18" charset="0"/>
                <a:ea typeface="Times New Roman" panose="02020603050405020304" pitchFamily="18" charset="0"/>
                <a:cs typeface="宋体" panose="02010600030101010101" pitchFamily="2" charset="-122"/>
              </a:rPr>
              <a:t>d </a:t>
            </a:r>
            <a:r>
              <a:rPr lang="zh-CN" altLang="zh-CN" sz="1800" spc="-10" dirty="0">
                <a:effectLst/>
                <a:ea typeface="宋体" panose="02010600030101010101" pitchFamily="2" charset="-122"/>
                <a:cs typeface="宋体" panose="02010600030101010101" pitchFamily="2" charset="-122"/>
              </a:rPr>
              <a:t>的减小而减小且趋近于 </a:t>
            </a:r>
            <a:r>
              <a:rPr lang="en-US" altLang="zh-CN" sz="1800" dirty="0">
                <a:effectLst/>
                <a:latin typeface="Times New Roman" panose="02020603050405020304" pitchFamily="18" charset="0"/>
                <a:ea typeface="Times New Roman" panose="02020603050405020304" pitchFamily="18" charset="0"/>
                <a:cs typeface="宋体" panose="02010600030101010101" pitchFamily="2" charset="-122"/>
              </a:rPr>
              <a:t>0</a:t>
            </a:r>
            <a:endParaRPr lang="zh-CN" altLang="en-US" dirty="0"/>
          </a:p>
        </p:txBody>
      </p:sp>
    </p:spTree>
    <p:custDataLst>
      <p:tags r:id="rId1"/>
    </p:custDataLst>
    <p:extLst>
      <p:ext uri="{BB962C8B-B14F-4D97-AF65-F5344CB8AC3E}">
        <p14:creationId xmlns="" xmlns:p14="http://schemas.microsoft.com/office/powerpoint/2010/main" val="953581907"/>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2"/>
          <p:cNvSpPr>
            <a:spLocks noGrp="1"/>
          </p:cNvSpPr>
          <p:nvPr>
            <p:custDataLst>
              <p:tags r:id="rId2"/>
            </p:custDataLst>
          </p:nvPr>
        </p:nvSpPr>
        <p:spPr>
          <a:xfrm>
            <a:off x="925830" y="2040892"/>
            <a:ext cx="5170170" cy="1510030"/>
          </a:xfrm>
          <a:prstGeom prst="rect">
            <a:avLst/>
          </a:prstGeom>
        </p:spPr>
        <p:txBody>
          <a:bodyPr vert="horz" lIns="90170" tIns="46990" rIns="90170" bIns="46990" rtlCol="0" anchor="ctr" anchorCtr="0">
            <a:normAutofit/>
          </a:bodyPr>
          <a:lstStyle>
            <a:lvl1pPr algn="ctr" defTabSz="914400" rtl="0" eaLnBrk="1" fontAlgn="auto" latinLnBrk="0" hangingPunct="1">
              <a:lnSpc>
                <a:spcPct val="100000"/>
              </a:lnSpc>
              <a:spcBef>
                <a:spcPct val="0"/>
              </a:spcBef>
              <a:buNone/>
              <a:defRPr sz="3200" b="1" u="none" strike="noStrike" kern="1200" cap="none" spc="300" normalizeH="0" baseline="0">
                <a:solidFill>
                  <a:schemeClr val="tx1">
                    <a:lumMod val="85000"/>
                    <a:lumOff val="15000"/>
                  </a:schemeClr>
                </a:solidFill>
                <a:uFillTx/>
                <a:latin typeface="+mj-ea"/>
                <a:ea typeface="+mj-ea"/>
                <a:cs typeface="+mj-cs"/>
              </a:defRPr>
            </a:lvl1pPr>
          </a:lstStyle>
          <a:p>
            <a:pPr algn="l"/>
            <a:r>
              <a:rPr lang="zh-CN" altLang="en-US" sz="4400">
                <a:solidFill>
                  <a:srgbClr val="F9FBFA"/>
                </a:solidFill>
              </a:rPr>
              <a:t>决策树</a:t>
            </a:r>
          </a:p>
        </p:txBody>
      </p:sp>
      <p:sp>
        <p:nvSpPr>
          <p:cNvPr id="3" name="文本框 2"/>
          <p:cNvSpPr txBox="1"/>
          <p:nvPr>
            <p:custDataLst>
              <p:tags r:id="rId3"/>
            </p:custDataLst>
          </p:nvPr>
        </p:nvSpPr>
        <p:spPr>
          <a:xfrm>
            <a:off x="1616922" y="5645362"/>
            <a:ext cx="2125980" cy="662940"/>
          </a:xfrm>
          <a:prstGeom prst="rect">
            <a:avLst/>
          </a:prstGeom>
          <a:noFill/>
        </p:spPr>
        <p:txBody>
          <a:bodyPr wrap="square" lIns="0" tIns="0" rIns="0" bIns="0" rtlCol="0" anchor="t" anchorCtr="0">
            <a:noAutofit/>
          </a:bodyPr>
          <a:lstStyle/>
          <a:p>
            <a:pPr>
              <a:lnSpc>
                <a:spcPct val="90000"/>
              </a:lnSpc>
              <a:spcBef>
                <a:spcPts val="0"/>
              </a:spcBef>
              <a:spcAft>
                <a:spcPts val="0"/>
              </a:spcAft>
            </a:pPr>
            <a:r>
              <a:rPr lang="zh-CN" altLang="en-US" sz="1600" kern="0" spc="0" dirty="0">
                <a:ln>
                  <a:noFill/>
                  <a:prstDash val="sysDot"/>
                </a:ln>
                <a:solidFill>
                  <a:schemeClr val="tx1">
                    <a:lumMod val="85000"/>
                    <a:lumOff val="15000"/>
                  </a:schemeClr>
                </a:solidFill>
                <a:latin typeface="+mn-ea"/>
                <a:ea typeface="+mn-ea"/>
                <a:sym typeface="+mn-ea"/>
              </a:rPr>
              <a:t>决策树通过一系列规则对数据进行分类或回归。</a:t>
            </a:r>
          </a:p>
        </p:txBody>
      </p:sp>
      <p:sp>
        <p:nvSpPr>
          <p:cNvPr id="4" name="文本框 3"/>
          <p:cNvSpPr txBox="1"/>
          <p:nvPr>
            <p:custDataLst>
              <p:tags r:id="rId4"/>
            </p:custDataLst>
          </p:nvPr>
        </p:nvSpPr>
        <p:spPr>
          <a:xfrm>
            <a:off x="1616922" y="5347547"/>
            <a:ext cx="2125980" cy="276860"/>
          </a:xfrm>
          <a:prstGeom prst="rect">
            <a:avLst/>
          </a:prstGeom>
          <a:noFill/>
        </p:spPr>
        <p:txBody>
          <a:bodyPr wrap="square" lIns="0" tIns="0" rIns="0" bIns="0">
            <a:noAutofit/>
          </a:bodyPr>
          <a:lstStyle/>
          <a:p>
            <a:pPr algn="l">
              <a:lnSpc>
                <a:spcPct val="90000"/>
              </a:lnSpc>
            </a:pPr>
            <a:r>
              <a:rPr lang="zh-CN" altLang="en-US" sz="1600" b="1" kern="0" dirty="0">
                <a:latin typeface="+中文正文" charset="0"/>
              </a:rPr>
              <a:t>决策树基本概念</a:t>
            </a:r>
          </a:p>
        </p:txBody>
      </p:sp>
      <p:sp>
        <p:nvSpPr>
          <p:cNvPr id="6" name="矩形 5"/>
          <p:cNvSpPr/>
          <p:nvPr>
            <p:custDataLst>
              <p:tags r:id="rId5"/>
            </p:custDataLst>
          </p:nvPr>
        </p:nvSpPr>
        <p:spPr>
          <a:xfrm>
            <a:off x="1455632" y="5373582"/>
            <a:ext cx="75565" cy="201930"/>
          </a:xfrm>
          <a:prstGeom prst="rect">
            <a:avLst/>
          </a:prstGeom>
          <a:solidFill>
            <a:schemeClr val="accent1">
              <a:lumMod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lnSpc>
                <a:spcPct val="90000"/>
              </a:lnSpc>
            </a:pPr>
            <a:endParaRPr lang="zh-CN" altLang="en-US"/>
          </a:p>
        </p:txBody>
      </p:sp>
      <p:sp>
        <p:nvSpPr>
          <p:cNvPr id="7" name="文本框 6"/>
          <p:cNvSpPr txBox="1"/>
          <p:nvPr>
            <p:custDataLst>
              <p:tags r:id="rId6"/>
            </p:custDataLst>
          </p:nvPr>
        </p:nvSpPr>
        <p:spPr>
          <a:xfrm>
            <a:off x="5066242" y="5645362"/>
            <a:ext cx="2125980" cy="662940"/>
          </a:xfrm>
          <a:prstGeom prst="rect">
            <a:avLst/>
          </a:prstGeom>
          <a:noFill/>
        </p:spPr>
        <p:txBody>
          <a:bodyPr wrap="square" lIns="0" tIns="0" rIns="0" bIns="0" rtlCol="0" anchor="t" anchorCtr="0">
            <a:noAutofit/>
          </a:bodyPr>
          <a:lstStyle/>
          <a:p>
            <a:pPr>
              <a:lnSpc>
                <a:spcPct val="90000"/>
              </a:lnSpc>
              <a:spcBef>
                <a:spcPts val="0"/>
              </a:spcBef>
              <a:spcAft>
                <a:spcPts val="0"/>
              </a:spcAft>
            </a:pPr>
            <a:r>
              <a:rPr lang="zh-CN" altLang="en-US" sz="1600" kern="0" spc="0" dirty="0">
                <a:ln>
                  <a:noFill/>
                  <a:prstDash val="sysDot"/>
                </a:ln>
                <a:solidFill>
                  <a:schemeClr val="tx1">
                    <a:lumMod val="85000"/>
                    <a:lumOff val="15000"/>
                  </a:schemeClr>
                </a:solidFill>
                <a:latin typeface="+mn-ea"/>
                <a:ea typeface="+mn-ea"/>
                <a:sym typeface="+mn-ea"/>
              </a:rPr>
              <a:t>CART算法用于生成决策树，是一种二叉树结构。</a:t>
            </a:r>
          </a:p>
        </p:txBody>
      </p:sp>
      <p:sp>
        <p:nvSpPr>
          <p:cNvPr id="8" name="文本框 7"/>
          <p:cNvSpPr txBox="1"/>
          <p:nvPr>
            <p:custDataLst>
              <p:tags r:id="rId7"/>
            </p:custDataLst>
          </p:nvPr>
        </p:nvSpPr>
        <p:spPr>
          <a:xfrm>
            <a:off x="5066242" y="5347547"/>
            <a:ext cx="2125980" cy="276860"/>
          </a:xfrm>
          <a:prstGeom prst="rect">
            <a:avLst/>
          </a:prstGeom>
          <a:noFill/>
        </p:spPr>
        <p:txBody>
          <a:bodyPr wrap="square" lIns="0" tIns="0" rIns="0" bIns="0">
            <a:noAutofit/>
          </a:bodyPr>
          <a:lstStyle/>
          <a:p>
            <a:pPr algn="l">
              <a:lnSpc>
                <a:spcPct val="90000"/>
              </a:lnSpc>
            </a:pPr>
            <a:r>
              <a:rPr lang="zh-CN" altLang="en-US" sz="1600" b="1" kern="0" dirty="0">
                <a:latin typeface="+中文正文" charset="0"/>
              </a:rPr>
              <a:t>CART算法</a:t>
            </a:r>
          </a:p>
        </p:txBody>
      </p:sp>
      <p:sp>
        <p:nvSpPr>
          <p:cNvPr id="14" name="矩形 13"/>
          <p:cNvSpPr/>
          <p:nvPr>
            <p:custDataLst>
              <p:tags r:id="rId8"/>
            </p:custDataLst>
          </p:nvPr>
        </p:nvSpPr>
        <p:spPr>
          <a:xfrm>
            <a:off x="4892887" y="5373582"/>
            <a:ext cx="75565" cy="201930"/>
          </a:xfrm>
          <a:prstGeom prst="rect">
            <a:avLst/>
          </a:prstGeom>
          <a:solidFill>
            <a:schemeClr val="accent1">
              <a:lumMod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lnSpc>
                <a:spcPct val="90000"/>
              </a:lnSpc>
            </a:pPr>
            <a:endParaRPr lang="zh-CN" altLang="en-US"/>
          </a:p>
        </p:txBody>
      </p:sp>
      <p:sp>
        <p:nvSpPr>
          <p:cNvPr id="18" name="文本框 17"/>
          <p:cNvSpPr txBox="1"/>
          <p:nvPr>
            <p:custDataLst>
              <p:tags r:id="rId9"/>
            </p:custDataLst>
          </p:nvPr>
        </p:nvSpPr>
        <p:spPr>
          <a:xfrm>
            <a:off x="8515562" y="5645362"/>
            <a:ext cx="2125980" cy="662940"/>
          </a:xfrm>
          <a:prstGeom prst="rect">
            <a:avLst/>
          </a:prstGeom>
          <a:noFill/>
        </p:spPr>
        <p:txBody>
          <a:bodyPr wrap="square" lIns="0" tIns="0" rIns="0" bIns="0" rtlCol="0" anchor="t" anchorCtr="0">
            <a:noAutofit/>
          </a:bodyPr>
          <a:lstStyle/>
          <a:p>
            <a:pPr>
              <a:lnSpc>
                <a:spcPct val="90000"/>
              </a:lnSpc>
              <a:spcBef>
                <a:spcPts val="0"/>
              </a:spcBef>
              <a:spcAft>
                <a:spcPts val="0"/>
              </a:spcAft>
            </a:pPr>
            <a:r>
              <a:rPr lang="zh-CN" altLang="en-US" sz="1600" kern="0" spc="0" dirty="0">
                <a:ln>
                  <a:noFill/>
                  <a:prstDash val="sysDot"/>
                </a:ln>
                <a:solidFill>
                  <a:schemeClr val="tx1">
                    <a:lumMod val="85000"/>
                    <a:lumOff val="15000"/>
                  </a:schemeClr>
                </a:solidFill>
                <a:latin typeface="+mn-ea"/>
                <a:ea typeface="+mn-ea"/>
                <a:sym typeface="+mn-ea"/>
              </a:rPr>
              <a:t>决策树的训练包括特征选择、树的生成和剪枝等步骤。</a:t>
            </a:r>
          </a:p>
        </p:txBody>
      </p:sp>
      <p:sp>
        <p:nvSpPr>
          <p:cNvPr id="19" name="文本框 18"/>
          <p:cNvSpPr txBox="1"/>
          <p:nvPr>
            <p:custDataLst>
              <p:tags r:id="rId10"/>
            </p:custDataLst>
          </p:nvPr>
        </p:nvSpPr>
        <p:spPr>
          <a:xfrm>
            <a:off x="8515562" y="5347547"/>
            <a:ext cx="2125980" cy="276860"/>
          </a:xfrm>
          <a:prstGeom prst="rect">
            <a:avLst/>
          </a:prstGeom>
          <a:noFill/>
        </p:spPr>
        <p:txBody>
          <a:bodyPr wrap="square" lIns="0" tIns="0" rIns="0" bIns="0">
            <a:noAutofit/>
          </a:bodyPr>
          <a:lstStyle/>
          <a:p>
            <a:pPr algn="l">
              <a:lnSpc>
                <a:spcPct val="90000"/>
              </a:lnSpc>
            </a:pPr>
            <a:r>
              <a:rPr lang="zh-CN" altLang="en-US" sz="1600" b="1" kern="0" dirty="0">
                <a:latin typeface="+中文正文" charset="0"/>
              </a:rPr>
              <a:t>决策树训练过程</a:t>
            </a:r>
          </a:p>
        </p:txBody>
      </p:sp>
      <p:sp>
        <p:nvSpPr>
          <p:cNvPr id="20" name="矩形 19"/>
          <p:cNvSpPr/>
          <p:nvPr>
            <p:custDataLst>
              <p:tags r:id="rId11"/>
            </p:custDataLst>
          </p:nvPr>
        </p:nvSpPr>
        <p:spPr>
          <a:xfrm>
            <a:off x="8342207" y="5373582"/>
            <a:ext cx="75565" cy="201930"/>
          </a:xfrm>
          <a:prstGeom prst="rect">
            <a:avLst/>
          </a:prstGeom>
          <a:solidFill>
            <a:schemeClr val="accent1">
              <a:lumMod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lnSpc>
                <a:spcPct val="90000"/>
              </a:lnSpc>
            </a:pPr>
            <a:endParaRPr lang="zh-CN" altLang="en-US"/>
          </a:p>
        </p:txBody>
      </p:sp>
      <p:sp>
        <p:nvSpPr>
          <p:cNvPr id="9" name="标题 8"/>
          <p:cNvSpPr>
            <a:spLocks noGrp="1"/>
          </p:cNvSpPr>
          <p:nvPr>
            <p:ph type="title"/>
          </p:nvPr>
        </p:nvSpPr>
        <p:spPr/>
        <p:txBody>
          <a:bodyPr>
            <a:normAutofit fontScale="90000"/>
          </a:bodyPr>
          <a:lstStyle/>
          <a:p>
            <a:r>
              <a:rPr lang="en-US" altLang="zh-CN" dirty="0"/>
              <a:t>2.2.3 </a:t>
            </a:r>
            <a:r>
              <a:rPr lang="zh-CN" altLang="en-US" dirty="0"/>
              <a:t>决策树</a:t>
            </a:r>
          </a:p>
        </p:txBody>
      </p:sp>
      <p:pic>
        <p:nvPicPr>
          <p:cNvPr id="10" name="图片 9">
            <a:extLst>
              <a:ext uri="{FF2B5EF4-FFF2-40B4-BE49-F238E27FC236}">
                <a16:creationId xmlns="" xmlns:a16="http://schemas.microsoft.com/office/drawing/2014/main" id="{2832E3B8-E8D1-C033-C7BC-06F8C896C5CD}"/>
              </a:ext>
            </a:extLst>
          </p:cNvPr>
          <p:cNvPicPr>
            <a:picLocks noChangeAspect="1"/>
          </p:cNvPicPr>
          <p:nvPr/>
        </p:nvPicPr>
        <p:blipFill>
          <a:blip r:embed="rId13">
            <a:clrChange>
              <a:clrFrom>
                <a:srgbClr val="FFFFFF"/>
              </a:clrFrom>
              <a:clrTo>
                <a:srgbClr val="FFFFFF">
                  <a:alpha val="0"/>
                </a:srgbClr>
              </a:clrTo>
            </a:clrChange>
          </a:blip>
          <a:stretch>
            <a:fillRect/>
          </a:stretch>
        </p:blipFill>
        <p:spPr>
          <a:xfrm>
            <a:off x="2679912" y="804723"/>
            <a:ext cx="6114434" cy="4381348"/>
          </a:xfrm>
          <a:prstGeom prst="rect">
            <a:avLst/>
          </a:prstGeom>
        </p:spPr>
      </p:pic>
    </p:spTree>
    <p:custDataLst>
      <p:tags r:id="rId1"/>
    </p:custData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pPr lvl="0"/>
            <a:r>
              <a:rPr lang="en-US" altLang="zh-CN" dirty="0"/>
              <a:t>2.2.3 </a:t>
            </a:r>
            <a:r>
              <a:rPr lang="zh-CN" altLang="en-US" dirty="0"/>
              <a:t>决策树：定义与原理</a:t>
            </a:r>
          </a:p>
        </p:txBody>
      </p:sp>
      <p:pic>
        <p:nvPicPr>
          <p:cNvPr id="8" name="图片 7" descr="/data/temp/9d9de1ad-19f6-11f0-9da1-261b173b62cb.jpg9d9de1ad-19f6-11f0-9da1-261b173b62cb"/>
          <p:cNvPicPr>
            <a:picLocks noChangeAspect="1"/>
          </p:cNvPicPr>
          <p:nvPr>
            <p:custDataLst>
              <p:tags r:id="rId3"/>
            </p:custDataLst>
          </p:nvPr>
        </p:nvPicPr>
        <p:blipFill>
          <a:blip r:embed="rId12" cstate="print"/>
          <a:srcRect t="410" b="410"/>
          <a:stretch>
            <a:fillRect/>
          </a:stretch>
        </p:blipFill>
        <p:spPr>
          <a:xfrm>
            <a:off x="8219004" y="1362905"/>
            <a:ext cx="3277671" cy="4644000"/>
          </a:xfrm>
          <a:prstGeom prst="round1Rect">
            <a:avLst>
              <a:gd name="adj" fmla="val 39814"/>
            </a:avLst>
          </a:prstGeom>
          <a:ln w="9525" cap="flat" cmpd="sng" algn="ctr">
            <a:solidFill>
              <a:schemeClr val="accent1">
                <a:lumMod val="100000"/>
                <a:alpha val="28000"/>
              </a:schemeClr>
            </a:solidFill>
            <a:prstDash val="solid"/>
            <a:round/>
            <a:headEnd type="none" w="med" len="med"/>
            <a:tailEnd type="none" w="med" len="med"/>
          </a:ln>
          <a:effectLst>
            <a:outerShdw blurRad="203200" dist="38100" dir="2700000" algn="tl" rotWithShape="0">
              <a:schemeClr val="accent1">
                <a:alpha val="60000"/>
              </a:schemeClr>
            </a:outerShdw>
          </a:effectLst>
        </p:spPr>
      </p:pic>
      <p:sp>
        <p:nvSpPr>
          <p:cNvPr id="31" name="圆角矩形 30"/>
          <p:cNvSpPr/>
          <p:nvPr>
            <p:custDataLst>
              <p:tags r:id="rId4"/>
            </p:custDataLst>
          </p:nvPr>
        </p:nvSpPr>
        <p:spPr>
          <a:xfrm>
            <a:off x="1000157" y="1742344"/>
            <a:ext cx="6727158" cy="1763272"/>
          </a:xfrm>
          <a:prstGeom prst="roundRect">
            <a:avLst>
              <a:gd name="adj" fmla="val 11525"/>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endParaRPr lang="zh-CN" altLang="en-US" sz="1600">
              <a:sym typeface="+mn-ea"/>
            </a:endParaRPr>
          </a:p>
        </p:txBody>
      </p:sp>
      <p:sp>
        <p:nvSpPr>
          <p:cNvPr id="36" name="圆角矩形 35"/>
          <p:cNvSpPr/>
          <p:nvPr>
            <p:custDataLst>
              <p:tags r:id="rId5"/>
            </p:custDataLst>
          </p:nvPr>
        </p:nvSpPr>
        <p:spPr>
          <a:xfrm>
            <a:off x="634999" y="2263726"/>
            <a:ext cx="2088187" cy="720065"/>
          </a:xfrm>
          <a:prstGeom prst="roundRect">
            <a:avLst>
              <a:gd name="adj" fmla="val 14111"/>
            </a:avLst>
          </a:prstGeom>
          <a:solidFill>
            <a:schemeClr val="accent1"/>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spcBef>
                <a:spcPct val="0"/>
              </a:spcBef>
              <a:spcAft>
                <a:spcPct val="0"/>
              </a:spcAft>
            </a:pPr>
            <a:r>
              <a:rPr lang="zh-CN" altLang="en-US" sz="2000" b="1">
                <a:solidFill>
                  <a:schemeClr val="lt1">
                    <a:lumMod val="100000"/>
                  </a:schemeClr>
                </a:solidFill>
                <a:latin typeface="+mn-ea"/>
                <a:cs typeface="+mn-ea"/>
                <a:sym typeface="+mn-ea"/>
              </a:rPr>
              <a:t>决策树定义</a:t>
            </a:r>
          </a:p>
        </p:txBody>
      </p:sp>
      <p:sp>
        <p:nvSpPr>
          <p:cNvPr id="5" name="矩形 4"/>
          <p:cNvSpPr/>
          <p:nvPr>
            <p:custDataLst>
              <p:tags r:id="rId6"/>
            </p:custDataLst>
          </p:nvPr>
        </p:nvSpPr>
        <p:spPr>
          <a:xfrm>
            <a:off x="2961848" y="1909364"/>
            <a:ext cx="4519699" cy="1428626"/>
          </a:xfrm>
          <a:prstGeom prst="rect">
            <a:avLst/>
          </a:prstGeom>
          <a:noFill/>
        </p:spPr>
        <p:txBody>
          <a:bodyPr wrap="square" lIns="0" tIns="0" rIns="0" bIns="0" rtlCol="0" anchor="ctr" anchorCtr="0">
            <a:noAutofit/>
          </a:bodyPr>
          <a:lstStyle/>
          <a:p>
            <a:pPr algn="just" fontAlgn="b">
              <a:lnSpc>
                <a:spcPct val="150000"/>
              </a:lnSpc>
              <a:spcBef>
                <a:spcPct val="0"/>
              </a:spcBef>
              <a:spcAft>
                <a:spcPct val="0"/>
              </a:spcAft>
            </a:pPr>
            <a:r>
              <a:rPr lang="zh-CN" altLang="en-US" sz="1700">
                <a:solidFill>
                  <a:schemeClr val="tx1">
                    <a:lumMod val="85000"/>
                    <a:lumOff val="15000"/>
                  </a:schemeClr>
                </a:solidFill>
                <a:latin typeface="+mn-ea"/>
                <a:cs typeface="+mn-ea"/>
              </a:rPr>
              <a:t>决策树是一种基于特征条件判断进行分类或回归的模型。</a:t>
            </a:r>
          </a:p>
        </p:txBody>
      </p:sp>
      <p:sp>
        <p:nvSpPr>
          <p:cNvPr id="66" name="圆角矩形 65"/>
          <p:cNvSpPr/>
          <p:nvPr>
            <p:custDataLst>
              <p:tags r:id="rId7"/>
            </p:custDataLst>
          </p:nvPr>
        </p:nvSpPr>
        <p:spPr>
          <a:xfrm>
            <a:off x="1000157" y="3887566"/>
            <a:ext cx="6727158" cy="1763272"/>
          </a:xfrm>
          <a:prstGeom prst="roundRect">
            <a:avLst>
              <a:gd name="adj" fmla="val 11525"/>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endParaRPr lang="zh-CN" altLang="en-US" sz="1600">
              <a:sym typeface="+mn-ea"/>
            </a:endParaRPr>
          </a:p>
        </p:txBody>
      </p:sp>
      <p:sp>
        <p:nvSpPr>
          <p:cNvPr id="4" name="圆角矩形 35"/>
          <p:cNvSpPr/>
          <p:nvPr>
            <p:custDataLst>
              <p:tags r:id="rId8"/>
            </p:custDataLst>
          </p:nvPr>
        </p:nvSpPr>
        <p:spPr>
          <a:xfrm>
            <a:off x="634999" y="4408948"/>
            <a:ext cx="2088187" cy="720065"/>
          </a:xfrm>
          <a:prstGeom prst="roundRect">
            <a:avLst>
              <a:gd name="adj" fmla="val 14111"/>
            </a:avLst>
          </a:prstGeom>
          <a:solidFill>
            <a:schemeClr val="accent1"/>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spcBef>
                <a:spcPct val="0"/>
              </a:spcBef>
              <a:spcAft>
                <a:spcPct val="0"/>
              </a:spcAft>
            </a:pPr>
            <a:r>
              <a:rPr lang="zh-CN" altLang="en-US" sz="2000" b="1">
                <a:solidFill>
                  <a:schemeClr val="lt1">
                    <a:lumMod val="100000"/>
                  </a:schemeClr>
                </a:solidFill>
                <a:latin typeface="+mn-ea"/>
                <a:cs typeface="+mn-ea"/>
                <a:sym typeface="+mn-ea"/>
              </a:rPr>
              <a:t>递归分裂数据集</a:t>
            </a:r>
          </a:p>
        </p:txBody>
      </p:sp>
      <p:sp>
        <p:nvSpPr>
          <p:cNvPr id="6" name="矩形 5"/>
          <p:cNvSpPr/>
          <p:nvPr>
            <p:custDataLst>
              <p:tags r:id="rId9"/>
            </p:custDataLst>
          </p:nvPr>
        </p:nvSpPr>
        <p:spPr>
          <a:xfrm>
            <a:off x="2961848" y="4054586"/>
            <a:ext cx="4519699" cy="1428626"/>
          </a:xfrm>
          <a:prstGeom prst="rect">
            <a:avLst/>
          </a:prstGeom>
          <a:noFill/>
        </p:spPr>
        <p:txBody>
          <a:bodyPr wrap="square" lIns="0" tIns="0" rIns="0" bIns="0" rtlCol="0" anchor="ctr" anchorCtr="0">
            <a:noAutofit/>
          </a:bodyPr>
          <a:lstStyle/>
          <a:p>
            <a:pPr algn="just" fontAlgn="b">
              <a:lnSpc>
                <a:spcPct val="150000"/>
              </a:lnSpc>
              <a:spcBef>
                <a:spcPct val="0"/>
              </a:spcBef>
              <a:spcAft>
                <a:spcPct val="0"/>
              </a:spcAft>
            </a:pPr>
            <a:r>
              <a:rPr lang="zh-CN" altLang="en-US" sz="1700">
                <a:solidFill>
                  <a:schemeClr val="tx1">
                    <a:lumMod val="85000"/>
                    <a:lumOff val="15000"/>
                  </a:schemeClr>
                </a:solidFill>
                <a:latin typeface="+mn-ea"/>
                <a:cs typeface="+mn-ea"/>
              </a:rPr>
              <a:t>通过递归地分裂数据集，将复杂问题分解为简单的子问题，形成树状结构。</a:t>
            </a:r>
          </a:p>
        </p:txBody>
      </p:sp>
    </p:spTree>
    <p:custDataLst>
      <p:tags r:id="rId1"/>
    </p:custDataLst>
  </p:cSld>
  <p:clrMapOvr>
    <a:masterClrMapping/>
  </p:clrMapOvr>
  <mc:AlternateContent xmlns:mc="http://schemas.openxmlformats.org/markup-compatibility/2006">
    <mc:Choice xmlns="" xmlns:p14="http://schemas.microsoft.com/office/powerpoint/2010/main" Requires="p14">
      <p:transition>
        <p:fade/>
      </p:transition>
    </mc:Choice>
    <mc:Fallback>
      <p:transition>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2.2.3 </a:t>
            </a:r>
            <a:r>
              <a:rPr lang="zh-CN" altLang="en-US" dirty="0"/>
              <a:t>决策树：与逻辑回归对比</a:t>
            </a:r>
          </a:p>
        </p:txBody>
      </p:sp>
      <p:sp>
        <p:nvSpPr>
          <p:cNvPr id="3" name="圆角矩形 2"/>
          <p:cNvSpPr/>
          <p:nvPr>
            <p:custDataLst>
              <p:tags r:id="rId3"/>
            </p:custDataLst>
          </p:nvPr>
        </p:nvSpPr>
        <p:spPr>
          <a:xfrm>
            <a:off x="471511" y="1001845"/>
            <a:ext cx="5260959" cy="3163942"/>
          </a:xfrm>
          <a:prstGeom prst="roundRect">
            <a:avLst>
              <a:gd name="adj" fmla="val 8702"/>
            </a:avLst>
          </a:prstGeom>
          <a:gradFill>
            <a:gsLst>
              <a:gs pos="0">
                <a:schemeClr val="accent1">
                  <a:lumMod val="60000"/>
                  <a:lumOff val="40000"/>
                  <a:alpha val="0"/>
                </a:schemeClr>
              </a:gs>
              <a:gs pos="65000">
                <a:schemeClr val="accent1">
                  <a:lumMod val="60000"/>
                  <a:lumOff val="40000"/>
                  <a:alpha val="20000"/>
                </a:schemeClr>
              </a:gs>
            </a:gsLst>
            <a:lin ang="10800000" scaled="0"/>
          </a:gradFill>
          <a:ln>
            <a:noFill/>
          </a:ln>
          <a:effectLst>
            <a:outerShdw blurRad="215900" dist="38100" dir="5400000" algn="t" rotWithShape="0">
              <a:schemeClr val="accent1">
                <a:alpha val="10000"/>
              </a:scheme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7" name="正文"/>
          <p:cNvSpPr txBox="1"/>
          <p:nvPr>
            <p:custDataLst>
              <p:tags r:id="rId4"/>
            </p:custDataLst>
          </p:nvPr>
        </p:nvSpPr>
        <p:spPr>
          <a:xfrm>
            <a:off x="1505554" y="1996531"/>
            <a:ext cx="4102833" cy="2133216"/>
          </a:xfrm>
          <a:prstGeom prst="rect">
            <a:avLst/>
          </a:prstGeom>
          <a:noFill/>
        </p:spPr>
        <p:txBody>
          <a:bodyPr wrap="square" lIns="0" tIns="0" rIns="0" bIns="0" rtlCol="0" anchor="t" anchorCtr="0">
            <a:noAutofit/>
          </a:bodyPr>
          <a:lstStyle/>
          <a:p>
            <a:pPr indent="0" algn="l" fontAlgn="auto">
              <a:lnSpc>
                <a:spcPct val="150000"/>
              </a:lnSpc>
            </a:pPr>
            <a:r>
              <a:rPr lang="zh-CN" altLang="en-US" sz="2000" kern="0" dirty="0">
                <a:ln>
                  <a:noFill/>
                  <a:prstDash val="sysDot"/>
                </a:ln>
                <a:solidFill>
                  <a:schemeClr val="tx1">
                    <a:lumMod val="85000"/>
                    <a:lumOff val="15000"/>
                  </a:schemeClr>
                </a:solidFill>
                <a:latin typeface="+mn-ea"/>
                <a:sym typeface="+mn-ea"/>
              </a:rPr>
              <a:t>逻辑回归通过加权求和和 Sigmoid 函数转换为概率进行分类。</a:t>
            </a:r>
          </a:p>
        </p:txBody>
      </p:sp>
      <p:sp>
        <p:nvSpPr>
          <p:cNvPr id="8" name="矩形 7"/>
          <p:cNvSpPr/>
          <p:nvPr>
            <p:custDataLst>
              <p:tags r:id="rId5"/>
            </p:custDataLst>
          </p:nvPr>
        </p:nvSpPr>
        <p:spPr>
          <a:xfrm>
            <a:off x="1516226" y="1374157"/>
            <a:ext cx="2704148" cy="406448"/>
          </a:xfrm>
          <a:prstGeom prst="rect">
            <a:avLst/>
          </a:prstGeom>
          <a:noFill/>
        </p:spPr>
        <p:txBody>
          <a:bodyPr wrap="square" lIns="0" tIns="0" rIns="0" bIns="0" rtlCol="0" anchor="ctr" anchorCtr="0">
            <a:noAutofit/>
          </a:bodyPr>
          <a:lstStyle/>
          <a:p>
            <a:pPr>
              <a:spcBef>
                <a:spcPct val="0"/>
              </a:spcBef>
              <a:spcAft>
                <a:spcPct val="0"/>
              </a:spcAft>
            </a:pPr>
            <a:r>
              <a:rPr lang="zh-CN" altLang="en-US" sz="2400" b="1" dirty="0">
                <a:solidFill>
                  <a:schemeClr val="accent1"/>
                </a:solidFill>
                <a:latin typeface="+mn-ea"/>
                <a:cs typeface="+mn-ea"/>
              </a:rPr>
              <a:t>逻辑回归分类</a:t>
            </a:r>
          </a:p>
        </p:txBody>
      </p:sp>
      <p:cxnSp>
        <p:nvCxnSpPr>
          <p:cNvPr id="11" name="直接连接符 10"/>
          <p:cNvCxnSpPr/>
          <p:nvPr>
            <p:custDataLst>
              <p:tags r:id="rId6"/>
            </p:custDataLst>
          </p:nvPr>
        </p:nvCxnSpPr>
        <p:spPr>
          <a:xfrm>
            <a:off x="1523847" y="1888567"/>
            <a:ext cx="292769" cy="0"/>
          </a:xfrm>
          <a:prstGeom prst="line">
            <a:avLst/>
          </a:prstGeom>
          <a:ln w="44450" cap="rnd">
            <a:gradFill>
              <a:gsLst>
                <a:gs pos="0">
                  <a:schemeClr val="accent1"/>
                </a:gs>
                <a:gs pos="100000">
                  <a:schemeClr val="accent1">
                    <a:alpha val="26000"/>
                  </a:schemeClr>
                </a:gs>
              </a:gsLst>
              <a:lin ang="0"/>
              <a:tileRect/>
            </a:gradFill>
            <a:round/>
          </a:ln>
          <a:effectLst>
            <a:outerShdw blurRad="50800" dist="25400" dir="5400000" algn="t" rotWithShape="0">
              <a:schemeClr val="accent1">
                <a:lumMod val="75000"/>
                <a:alpha val="20000"/>
              </a:schemeClr>
            </a:outerShdw>
          </a:effectLst>
        </p:spPr>
        <p:style>
          <a:lnRef idx="2">
            <a:schemeClr val="accent1"/>
          </a:lnRef>
          <a:fillRef idx="0">
            <a:srgbClr val="FFFFFF"/>
          </a:fillRef>
          <a:effectRef idx="0">
            <a:srgbClr val="FFFFFF"/>
          </a:effectRef>
          <a:fontRef idx="minor">
            <a:schemeClr val="tx1"/>
          </a:fontRef>
        </p:style>
      </p:cxnSp>
      <p:sp>
        <p:nvSpPr>
          <p:cNvPr id="12" name="圆角矩形 11"/>
          <p:cNvSpPr/>
          <p:nvPr>
            <p:custDataLst>
              <p:tags r:id="rId7"/>
            </p:custDataLst>
          </p:nvPr>
        </p:nvSpPr>
        <p:spPr>
          <a:xfrm>
            <a:off x="6100763" y="1001845"/>
            <a:ext cx="5260959" cy="3163942"/>
          </a:xfrm>
          <a:prstGeom prst="roundRect">
            <a:avLst>
              <a:gd name="adj" fmla="val 8702"/>
            </a:avLst>
          </a:prstGeom>
          <a:gradFill>
            <a:gsLst>
              <a:gs pos="0">
                <a:schemeClr val="accent1">
                  <a:lumMod val="60000"/>
                  <a:lumOff val="40000"/>
                  <a:alpha val="0"/>
                </a:schemeClr>
              </a:gs>
              <a:gs pos="65000">
                <a:schemeClr val="accent1">
                  <a:lumMod val="60000"/>
                  <a:lumOff val="40000"/>
                  <a:alpha val="20000"/>
                </a:schemeClr>
              </a:gs>
            </a:gsLst>
            <a:lin ang="10800000" scaled="0"/>
          </a:gradFill>
          <a:ln>
            <a:noFill/>
          </a:ln>
          <a:effectLst>
            <a:outerShdw blurRad="215900" dist="38100" dir="5400000" algn="t" rotWithShape="0">
              <a:schemeClr val="accent1">
                <a:alpha val="10000"/>
              </a:scheme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3" name="正文"/>
          <p:cNvSpPr txBox="1"/>
          <p:nvPr>
            <p:custDataLst>
              <p:tags r:id="rId8"/>
            </p:custDataLst>
          </p:nvPr>
        </p:nvSpPr>
        <p:spPr>
          <a:xfrm>
            <a:off x="7009929" y="1996530"/>
            <a:ext cx="4351793" cy="2133216"/>
          </a:xfrm>
          <a:prstGeom prst="rect">
            <a:avLst/>
          </a:prstGeom>
          <a:noFill/>
        </p:spPr>
        <p:txBody>
          <a:bodyPr wrap="square" lIns="0" tIns="0" rIns="0" bIns="0" rtlCol="0" anchor="t" anchorCtr="0">
            <a:noAutofit/>
          </a:bodyPr>
          <a:lstStyle/>
          <a:p>
            <a:pPr indent="0" algn="l" fontAlgn="auto">
              <a:lnSpc>
                <a:spcPct val="150000"/>
              </a:lnSpc>
            </a:pPr>
            <a:r>
              <a:rPr lang="zh-CN" altLang="en-US" sz="2000" dirty="0">
                <a:solidFill>
                  <a:schemeClr val="tx1">
                    <a:lumMod val="85000"/>
                    <a:lumOff val="15000"/>
                  </a:schemeClr>
                </a:solidFill>
                <a:latin typeface="+mn-ea"/>
                <a:cs typeface="+mn-ea"/>
                <a:sym typeface="+mn-ea"/>
              </a:rPr>
              <a:t>决策树通过依次判断各个特征是否满足预设条件，逐步缩小数据范围，得到分类结果。</a:t>
            </a:r>
          </a:p>
        </p:txBody>
      </p:sp>
      <p:sp>
        <p:nvSpPr>
          <p:cNvPr id="29" name="矩形 28"/>
          <p:cNvSpPr/>
          <p:nvPr>
            <p:custDataLst>
              <p:tags r:id="rId9"/>
            </p:custDataLst>
          </p:nvPr>
        </p:nvSpPr>
        <p:spPr>
          <a:xfrm>
            <a:off x="7009930" y="1374157"/>
            <a:ext cx="2704148" cy="406448"/>
          </a:xfrm>
          <a:prstGeom prst="rect">
            <a:avLst/>
          </a:prstGeom>
          <a:noFill/>
        </p:spPr>
        <p:txBody>
          <a:bodyPr wrap="square" lIns="0" tIns="0" rIns="0" bIns="0" rtlCol="0" anchor="ctr" anchorCtr="0">
            <a:noAutofit/>
          </a:bodyPr>
          <a:lstStyle/>
          <a:p>
            <a:pPr>
              <a:spcBef>
                <a:spcPct val="0"/>
              </a:spcBef>
              <a:spcAft>
                <a:spcPct val="0"/>
              </a:spcAft>
            </a:pPr>
            <a:r>
              <a:rPr lang="zh-CN" altLang="en-US" sz="2400" b="1" dirty="0">
                <a:solidFill>
                  <a:schemeClr val="accent1"/>
                </a:solidFill>
                <a:latin typeface="+mn-ea"/>
                <a:cs typeface="+mn-ea"/>
              </a:rPr>
              <a:t>决策树分类过程</a:t>
            </a:r>
          </a:p>
        </p:txBody>
      </p:sp>
      <p:cxnSp>
        <p:nvCxnSpPr>
          <p:cNvPr id="30" name="直接连接符 29"/>
          <p:cNvCxnSpPr/>
          <p:nvPr>
            <p:custDataLst>
              <p:tags r:id="rId10"/>
            </p:custDataLst>
          </p:nvPr>
        </p:nvCxnSpPr>
        <p:spPr>
          <a:xfrm>
            <a:off x="7017551" y="1888567"/>
            <a:ext cx="292769" cy="0"/>
          </a:xfrm>
          <a:prstGeom prst="line">
            <a:avLst/>
          </a:prstGeom>
          <a:ln w="44450" cap="rnd">
            <a:gradFill>
              <a:gsLst>
                <a:gs pos="0">
                  <a:schemeClr val="accent1"/>
                </a:gs>
                <a:gs pos="100000">
                  <a:schemeClr val="accent1">
                    <a:alpha val="26000"/>
                  </a:schemeClr>
                </a:gs>
              </a:gsLst>
              <a:lin ang="0"/>
              <a:tileRect/>
            </a:gradFill>
            <a:round/>
          </a:ln>
          <a:effectLst>
            <a:outerShdw blurRad="50800" dist="25400" dir="5400000" algn="t" rotWithShape="0">
              <a:schemeClr val="accent1">
                <a:lumMod val="75000"/>
                <a:alpha val="20000"/>
              </a:schemeClr>
            </a:outerShdw>
          </a:effectLst>
        </p:spPr>
        <p:style>
          <a:lnRef idx="2">
            <a:schemeClr val="accent1"/>
          </a:lnRef>
          <a:fillRef idx="0">
            <a:srgbClr val="FFFFFF"/>
          </a:fillRef>
          <a:effectRef idx="0">
            <a:srgbClr val="FFFFFF"/>
          </a:effectRef>
          <a:fontRef idx="minor">
            <a:schemeClr val="tx1"/>
          </a:fontRef>
        </p:style>
      </p:cxnSp>
      <p:pic>
        <p:nvPicPr>
          <p:cNvPr id="2" name="图片 1">
            <a:extLst>
              <a:ext uri="{FF2B5EF4-FFF2-40B4-BE49-F238E27FC236}">
                <a16:creationId xmlns="" xmlns:a16="http://schemas.microsoft.com/office/drawing/2014/main" id="{B908F028-D4BF-AEAA-9A7C-1945BBDDCD7A}"/>
              </a:ext>
            </a:extLst>
          </p:cNvPr>
          <p:cNvPicPr>
            <a:picLocks noChangeAspect="1"/>
          </p:cNvPicPr>
          <p:nvPr/>
        </p:nvPicPr>
        <p:blipFill>
          <a:blip r:embed="rId12"/>
          <a:stretch>
            <a:fillRect/>
          </a:stretch>
        </p:blipFill>
        <p:spPr>
          <a:xfrm>
            <a:off x="611575" y="3330922"/>
            <a:ext cx="5034605" cy="2882206"/>
          </a:xfrm>
          <a:prstGeom prst="rect">
            <a:avLst/>
          </a:prstGeom>
          <a:ln>
            <a:noFill/>
          </a:ln>
          <a:effectLst>
            <a:outerShdw blurRad="292100" dist="139700" dir="2700000" algn="tl" rotWithShape="0">
              <a:srgbClr val="333333">
                <a:alpha val="65000"/>
              </a:srgbClr>
            </a:outerShdw>
          </a:effectLst>
        </p:spPr>
      </p:pic>
      <p:pic>
        <p:nvPicPr>
          <p:cNvPr id="5" name="图片 4">
            <a:extLst>
              <a:ext uri="{FF2B5EF4-FFF2-40B4-BE49-F238E27FC236}">
                <a16:creationId xmlns="" xmlns:a16="http://schemas.microsoft.com/office/drawing/2014/main" id="{CF336FBF-5130-00D5-1956-A15580BDB555}"/>
              </a:ext>
            </a:extLst>
          </p:cNvPr>
          <p:cNvPicPr>
            <a:picLocks noChangeAspect="1"/>
          </p:cNvPicPr>
          <p:nvPr/>
        </p:nvPicPr>
        <p:blipFill>
          <a:blip r:embed="rId13"/>
          <a:stretch>
            <a:fillRect/>
          </a:stretch>
        </p:blipFill>
        <p:spPr>
          <a:xfrm>
            <a:off x="6318800" y="3429000"/>
            <a:ext cx="5734050" cy="2686050"/>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mc:AlternateContent xmlns:mc="http://schemas.openxmlformats.org/markup-compatibility/2006">
    <mc:Choice xmlns="" xmlns:p14="http://schemas.microsoft.com/office/powerpoint/2010/main" Requires="p14">
      <p:transition>
        <p:fade/>
      </p:transition>
    </mc:Choice>
    <mc:Fallback>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1"/>
          <p:cNvSpPr>
            <a:spLocks noGrp="1"/>
          </p:cNvSpPr>
          <p:nvPr>
            <p:ph type="title"/>
            <p:custDataLst>
              <p:tags r:id="rId2"/>
            </p:custDataLst>
          </p:nvPr>
        </p:nvSpPr>
        <p:spPr/>
        <p:txBody>
          <a:bodyPr>
            <a:normAutofit fontScale="90000"/>
          </a:bodyPr>
          <a:lstStyle/>
          <a:p>
            <a:r>
              <a:rPr lang="en-US" altLang="zh-CN" dirty="0"/>
              <a:t>2.2.3 </a:t>
            </a:r>
            <a:r>
              <a:rPr lang="zh-CN" altLang="en-US" dirty="0"/>
              <a:t>决策树： CART算法介绍</a:t>
            </a:r>
          </a:p>
        </p:txBody>
      </p:sp>
      <p:pic>
        <p:nvPicPr>
          <p:cNvPr id="16" name="图片 15" descr="/data/temp/99cfed6f-19f6-11f0-9da1-261b173b62cb.jpg99cfed6f-19f6-11f0-9da1-261b173b62cb"/>
          <p:cNvPicPr>
            <a:picLocks noChangeAspect="1"/>
          </p:cNvPicPr>
          <p:nvPr>
            <p:custDataLst>
              <p:tags r:id="rId3"/>
            </p:custDataLst>
          </p:nvPr>
        </p:nvPicPr>
        <p:blipFill rotWithShape="1">
          <a:blip r:embed="rId11" cstate="print"/>
          <a:srcRect l="16888" r="16888"/>
          <a:stretch>
            <a:fillRect/>
          </a:stretch>
        </p:blipFill>
        <p:spPr>
          <a:xfrm>
            <a:off x="2202868" y="1503130"/>
            <a:ext cx="2627340" cy="2805145"/>
          </a:xfrm>
          <a:custGeom>
            <a:avLst/>
            <a:gdLst>
              <a:gd name="connsiteX0" fmla="*/ 1313698 w 2627403"/>
              <a:gd name="connsiteY0" fmla="*/ 0 h 2805212"/>
              <a:gd name="connsiteX1" fmla="*/ 1393218 w 2627403"/>
              <a:gd name="connsiteY1" fmla="*/ 19125 h 2805212"/>
              <a:gd name="connsiteX2" fmla="*/ 2529110 w 2627403"/>
              <a:gd name="connsiteY2" fmla="*/ 587071 h 2805212"/>
              <a:gd name="connsiteX3" fmla="*/ 2627403 w 2627403"/>
              <a:gd name="connsiteY3" fmla="*/ 746105 h 2805212"/>
              <a:gd name="connsiteX4" fmla="*/ 2627403 w 2627403"/>
              <a:gd name="connsiteY4" fmla="*/ 2059094 h 2805212"/>
              <a:gd name="connsiteX5" fmla="*/ 2529117 w 2627403"/>
              <a:gd name="connsiteY5" fmla="*/ 2218139 h 2805212"/>
              <a:gd name="connsiteX6" fmla="*/ 1393225 w 2627403"/>
              <a:gd name="connsiteY6" fmla="*/ 2786085 h 2805212"/>
              <a:gd name="connsiteX7" fmla="*/ 1234185 w 2627403"/>
              <a:gd name="connsiteY7" fmla="*/ 2786089 h 2805212"/>
              <a:gd name="connsiteX8" fmla="*/ 98293 w 2627403"/>
              <a:gd name="connsiteY8" fmla="*/ 2218143 h 2805212"/>
              <a:gd name="connsiteX9" fmla="*/ 0 w 2627403"/>
              <a:gd name="connsiteY9" fmla="*/ 2059109 h 2805212"/>
              <a:gd name="connsiteX10" fmla="*/ 0 w 2627403"/>
              <a:gd name="connsiteY10" fmla="*/ 746120 h 2805212"/>
              <a:gd name="connsiteX11" fmla="*/ 98286 w 2627403"/>
              <a:gd name="connsiteY11" fmla="*/ 587075 h 2805212"/>
              <a:gd name="connsiteX12" fmla="*/ 1234178 w 2627403"/>
              <a:gd name="connsiteY12" fmla="*/ 19129 h 2805212"/>
              <a:gd name="connsiteX13" fmla="*/ 1313698 w 2627403"/>
              <a:gd name="connsiteY13" fmla="*/ 0 h 2805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27403" h="2805212">
                <a:moveTo>
                  <a:pt x="1313698" y="0"/>
                </a:moveTo>
                <a:cubicBezTo>
                  <a:pt x="1340707" y="-1"/>
                  <a:pt x="1367716" y="6374"/>
                  <a:pt x="1393218" y="19125"/>
                </a:cubicBezTo>
                <a:cubicBezTo>
                  <a:pt x="1444222" y="44627"/>
                  <a:pt x="2467209" y="556120"/>
                  <a:pt x="2529110" y="587071"/>
                </a:cubicBezTo>
                <a:cubicBezTo>
                  <a:pt x="2591012" y="618021"/>
                  <a:pt x="2627404" y="676896"/>
                  <a:pt x="2627403" y="746105"/>
                </a:cubicBezTo>
                <a:lnTo>
                  <a:pt x="2627403" y="2059094"/>
                </a:lnTo>
                <a:cubicBezTo>
                  <a:pt x="2627404" y="2128301"/>
                  <a:pt x="2591020" y="2187187"/>
                  <a:pt x="2529117" y="2218139"/>
                </a:cubicBezTo>
                <a:cubicBezTo>
                  <a:pt x="2467217" y="2249089"/>
                  <a:pt x="1444230" y="2760582"/>
                  <a:pt x="1393225" y="2786085"/>
                </a:cubicBezTo>
                <a:cubicBezTo>
                  <a:pt x="1342222" y="2811586"/>
                  <a:pt x="1285190" y="2811590"/>
                  <a:pt x="1234185" y="2786089"/>
                </a:cubicBezTo>
                <a:cubicBezTo>
                  <a:pt x="1183181" y="2760586"/>
                  <a:pt x="160195" y="2249092"/>
                  <a:pt x="98293" y="2218143"/>
                </a:cubicBezTo>
                <a:cubicBezTo>
                  <a:pt x="36393" y="2187191"/>
                  <a:pt x="1" y="2128316"/>
                  <a:pt x="0" y="2059109"/>
                </a:cubicBezTo>
                <a:cubicBezTo>
                  <a:pt x="1" y="1989900"/>
                  <a:pt x="1" y="815327"/>
                  <a:pt x="0" y="746120"/>
                </a:cubicBezTo>
                <a:cubicBezTo>
                  <a:pt x="1" y="676911"/>
                  <a:pt x="36386" y="618025"/>
                  <a:pt x="98286" y="587075"/>
                </a:cubicBezTo>
                <a:cubicBezTo>
                  <a:pt x="160188" y="556123"/>
                  <a:pt x="1183174" y="44630"/>
                  <a:pt x="1234178" y="19129"/>
                </a:cubicBezTo>
                <a:cubicBezTo>
                  <a:pt x="1259681" y="6378"/>
                  <a:pt x="1286689" y="1"/>
                  <a:pt x="1313698" y="0"/>
                </a:cubicBezTo>
                <a:close/>
              </a:path>
            </a:pathLst>
          </a:custGeom>
          <a:solidFill>
            <a:schemeClr val="accent1">
              <a:alpha val="50000"/>
            </a:schemeClr>
          </a:solidFill>
          <a:ln w="3175" cap="flat" cmpd="sng" algn="ctr">
            <a:solidFill>
              <a:schemeClr val="tx1">
                <a:lumMod val="40000"/>
                <a:lumOff val="60000"/>
                <a:alpha val="20000"/>
              </a:schemeClr>
            </a:solidFill>
            <a:prstDash val="solid"/>
            <a:round/>
            <a:headEnd type="none" w="med" len="med"/>
            <a:tailEnd type="none" w="med" len="med"/>
          </a:ln>
        </p:spPr>
      </p:pic>
      <p:sp>
        <p:nvSpPr>
          <p:cNvPr id="10" name="矩形 9"/>
          <p:cNvSpPr/>
          <p:nvPr>
            <p:custDataLst>
              <p:tags r:id="rId4"/>
            </p:custDataLst>
          </p:nvPr>
        </p:nvSpPr>
        <p:spPr>
          <a:xfrm>
            <a:off x="1430396" y="5035551"/>
            <a:ext cx="4162325" cy="1104874"/>
          </a:xfrm>
          <a:prstGeom prst="rect">
            <a:avLst/>
          </a:prstGeom>
          <a:noFill/>
        </p:spPr>
        <p:txBody>
          <a:bodyPr wrap="square" lIns="0" tIns="0" rIns="0" bIns="0" rtlCol="0" anchor="t" anchorCtr="0">
            <a:noAutofit/>
          </a:bodyPr>
          <a:lstStyle/>
          <a:p>
            <a:pPr algn="ctr">
              <a:lnSpc>
                <a:spcPct val="150000"/>
              </a:lnSpc>
              <a:spcBef>
                <a:spcPct val="0"/>
              </a:spcBef>
              <a:spcAft>
                <a:spcPct val="0"/>
              </a:spcAft>
            </a:pPr>
            <a:r>
              <a:rPr lang="zh-CN" altLang="en-US" dirty="0">
                <a:ln>
                  <a:noFill/>
                  <a:prstDash val="sysDot"/>
                </a:ln>
                <a:solidFill>
                  <a:schemeClr val="tx1">
                    <a:lumMod val="85000"/>
                    <a:lumOff val="15000"/>
                  </a:schemeClr>
                </a:solidFill>
                <a:latin typeface="+mn-ea"/>
                <a:cs typeface="+mn-ea"/>
              </a:rPr>
              <a:t>CART算法是一棵二叉树，用于分类和回归的决策树算法。</a:t>
            </a:r>
          </a:p>
        </p:txBody>
      </p:sp>
      <p:sp>
        <p:nvSpPr>
          <p:cNvPr id="11" name="矩形 10"/>
          <p:cNvSpPr/>
          <p:nvPr>
            <p:custDataLst>
              <p:tags r:id="rId5"/>
            </p:custDataLst>
          </p:nvPr>
        </p:nvSpPr>
        <p:spPr>
          <a:xfrm>
            <a:off x="2009502" y="4535183"/>
            <a:ext cx="3004748" cy="462269"/>
          </a:xfrm>
          <a:prstGeom prst="rect">
            <a:avLst/>
          </a:prstGeom>
          <a:noFill/>
        </p:spPr>
        <p:txBody>
          <a:bodyPr wrap="square" lIns="0" tIns="0" rIns="0" bIns="0" rtlCol="0" anchor="b">
            <a:noAutofit/>
          </a:bodyPr>
          <a:lstStyle/>
          <a:p>
            <a:pPr algn="ctr">
              <a:spcBef>
                <a:spcPct val="0"/>
              </a:spcBef>
              <a:spcAft>
                <a:spcPct val="0"/>
              </a:spcAft>
            </a:pPr>
            <a:r>
              <a:rPr lang="zh-CN" altLang="en-US" sz="2800" b="1" kern="0" dirty="0">
                <a:solidFill>
                  <a:schemeClr val="accent1"/>
                </a:solidFill>
                <a:latin typeface="+mn-ea"/>
                <a:cs typeface="+mn-ea"/>
              </a:rPr>
              <a:t>CART算法定义</a:t>
            </a:r>
          </a:p>
        </p:txBody>
      </p:sp>
      <p:pic>
        <p:nvPicPr>
          <p:cNvPr id="13" name="图片 12" descr="/data/temp/99cff072-19f6-11f0-9da1-261b173b62cb.jpg99cff072-19f6-11f0-9da1-261b173b62cb"/>
          <p:cNvPicPr>
            <a:picLocks noChangeAspect="1"/>
          </p:cNvPicPr>
          <p:nvPr>
            <p:custDataLst>
              <p:tags r:id="rId6"/>
            </p:custDataLst>
          </p:nvPr>
        </p:nvPicPr>
        <p:blipFill rotWithShape="1">
          <a:blip r:embed="rId12" cstate="print"/>
          <a:srcRect t="14421" b="14421"/>
          <a:stretch>
            <a:fillRect/>
          </a:stretch>
        </p:blipFill>
        <p:spPr>
          <a:xfrm>
            <a:off x="7209392" y="1503130"/>
            <a:ext cx="2627340" cy="2805145"/>
          </a:xfrm>
          <a:custGeom>
            <a:avLst/>
            <a:gdLst>
              <a:gd name="connsiteX0" fmla="*/ 1313698 w 2627403"/>
              <a:gd name="connsiteY0" fmla="*/ 0 h 2805212"/>
              <a:gd name="connsiteX1" fmla="*/ 1393218 w 2627403"/>
              <a:gd name="connsiteY1" fmla="*/ 19125 h 2805212"/>
              <a:gd name="connsiteX2" fmla="*/ 2529110 w 2627403"/>
              <a:gd name="connsiteY2" fmla="*/ 587071 h 2805212"/>
              <a:gd name="connsiteX3" fmla="*/ 2627403 w 2627403"/>
              <a:gd name="connsiteY3" fmla="*/ 746105 h 2805212"/>
              <a:gd name="connsiteX4" fmla="*/ 2627403 w 2627403"/>
              <a:gd name="connsiteY4" fmla="*/ 2059094 h 2805212"/>
              <a:gd name="connsiteX5" fmla="*/ 2529117 w 2627403"/>
              <a:gd name="connsiteY5" fmla="*/ 2218139 h 2805212"/>
              <a:gd name="connsiteX6" fmla="*/ 1393225 w 2627403"/>
              <a:gd name="connsiteY6" fmla="*/ 2786085 h 2805212"/>
              <a:gd name="connsiteX7" fmla="*/ 1234185 w 2627403"/>
              <a:gd name="connsiteY7" fmla="*/ 2786089 h 2805212"/>
              <a:gd name="connsiteX8" fmla="*/ 98293 w 2627403"/>
              <a:gd name="connsiteY8" fmla="*/ 2218143 h 2805212"/>
              <a:gd name="connsiteX9" fmla="*/ 0 w 2627403"/>
              <a:gd name="connsiteY9" fmla="*/ 2059109 h 2805212"/>
              <a:gd name="connsiteX10" fmla="*/ 0 w 2627403"/>
              <a:gd name="connsiteY10" fmla="*/ 746120 h 2805212"/>
              <a:gd name="connsiteX11" fmla="*/ 98286 w 2627403"/>
              <a:gd name="connsiteY11" fmla="*/ 587075 h 2805212"/>
              <a:gd name="connsiteX12" fmla="*/ 1234178 w 2627403"/>
              <a:gd name="connsiteY12" fmla="*/ 19129 h 2805212"/>
              <a:gd name="connsiteX13" fmla="*/ 1313698 w 2627403"/>
              <a:gd name="connsiteY13" fmla="*/ 0 h 2805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27403" h="2805212">
                <a:moveTo>
                  <a:pt x="1313698" y="0"/>
                </a:moveTo>
                <a:cubicBezTo>
                  <a:pt x="1340707" y="-1"/>
                  <a:pt x="1367715" y="6374"/>
                  <a:pt x="1393218" y="19125"/>
                </a:cubicBezTo>
                <a:cubicBezTo>
                  <a:pt x="1444222" y="44627"/>
                  <a:pt x="2467209" y="556120"/>
                  <a:pt x="2529110" y="587071"/>
                </a:cubicBezTo>
                <a:cubicBezTo>
                  <a:pt x="2591012" y="618021"/>
                  <a:pt x="2627404" y="676896"/>
                  <a:pt x="2627403" y="746105"/>
                </a:cubicBezTo>
                <a:cubicBezTo>
                  <a:pt x="2627404" y="815312"/>
                  <a:pt x="2627404" y="1989885"/>
                  <a:pt x="2627403" y="2059094"/>
                </a:cubicBezTo>
                <a:cubicBezTo>
                  <a:pt x="2627404" y="2128301"/>
                  <a:pt x="2591020" y="2187187"/>
                  <a:pt x="2529117" y="2218139"/>
                </a:cubicBezTo>
                <a:cubicBezTo>
                  <a:pt x="2467217" y="2249089"/>
                  <a:pt x="1444230" y="2760582"/>
                  <a:pt x="1393225" y="2786085"/>
                </a:cubicBezTo>
                <a:cubicBezTo>
                  <a:pt x="1342222" y="2811586"/>
                  <a:pt x="1285190" y="2811590"/>
                  <a:pt x="1234185" y="2786089"/>
                </a:cubicBezTo>
                <a:cubicBezTo>
                  <a:pt x="1183181" y="2760586"/>
                  <a:pt x="160195" y="2249092"/>
                  <a:pt x="98293" y="2218143"/>
                </a:cubicBezTo>
                <a:cubicBezTo>
                  <a:pt x="36393" y="2187191"/>
                  <a:pt x="1" y="2128316"/>
                  <a:pt x="0" y="2059109"/>
                </a:cubicBezTo>
                <a:cubicBezTo>
                  <a:pt x="1" y="1989900"/>
                  <a:pt x="1" y="815327"/>
                  <a:pt x="0" y="746120"/>
                </a:cubicBezTo>
                <a:cubicBezTo>
                  <a:pt x="1" y="676911"/>
                  <a:pt x="36386" y="618025"/>
                  <a:pt x="98286" y="587075"/>
                </a:cubicBezTo>
                <a:cubicBezTo>
                  <a:pt x="160188" y="556123"/>
                  <a:pt x="1183174" y="44630"/>
                  <a:pt x="1234178" y="19129"/>
                </a:cubicBezTo>
                <a:cubicBezTo>
                  <a:pt x="1259681" y="6378"/>
                  <a:pt x="1286689" y="1"/>
                  <a:pt x="1313698" y="0"/>
                </a:cubicBezTo>
                <a:close/>
              </a:path>
            </a:pathLst>
          </a:custGeom>
          <a:solidFill>
            <a:schemeClr val="accent1">
              <a:alpha val="50000"/>
            </a:schemeClr>
          </a:solidFill>
          <a:ln w="3175" cap="flat" cmpd="sng" algn="ctr">
            <a:solidFill>
              <a:schemeClr val="tx1">
                <a:lumMod val="40000"/>
                <a:lumOff val="60000"/>
                <a:alpha val="20000"/>
              </a:schemeClr>
            </a:solidFill>
            <a:prstDash val="solid"/>
            <a:round/>
            <a:headEnd type="none" w="med" len="med"/>
            <a:tailEnd type="none" w="med" len="med"/>
          </a:ln>
        </p:spPr>
      </p:pic>
      <p:sp>
        <p:nvSpPr>
          <p:cNvPr id="14" name="矩形 13"/>
          <p:cNvSpPr/>
          <p:nvPr>
            <p:custDataLst>
              <p:tags r:id="rId7"/>
            </p:custDataLst>
          </p:nvPr>
        </p:nvSpPr>
        <p:spPr>
          <a:xfrm>
            <a:off x="6442331" y="5035551"/>
            <a:ext cx="4162325" cy="1104874"/>
          </a:xfrm>
          <a:prstGeom prst="rect">
            <a:avLst/>
          </a:prstGeom>
          <a:noFill/>
        </p:spPr>
        <p:txBody>
          <a:bodyPr wrap="square" lIns="0" tIns="0" rIns="0" bIns="0" rtlCol="0" anchor="t" anchorCtr="0">
            <a:noAutofit/>
          </a:bodyPr>
          <a:lstStyle/>
          <a:p>
            <a:pPr algn="ctr">
              <a:lnSpc>
                <a:spcPct val="150000"/>
              </a:lnSpc>
              <a:spcBef>
                <a:spcPct val="0"/>
              </a:spcBef>
              <a:spcAft>
                <a:spcPct val="0"/>
              </a:spcAft>
            </a:pPr>
            <a:r>
              <a:rPr lang="zh-CN" altLang="en-US">
                <a:ln>
                  <a:noFill/>
                  <a:prstDash val="sysDot"/>
                </a:ln>
                <a:solidFill>
                  <a:schemeClr val="tx1">
                    <a:lumMod val="85000"/>
                    <a:lumOff val="15000"/>
                  </a:schemeClr>
                </a:solidFill>
                <a:latin typeface="+mn-ea"/>
                <a:cs typeface="+mn-ea"/>
              </a:rPr>
              <a:t>通过递归地分裂数据集，将复杂问题分解为简单的子问题。</a:t>
            </a:r>
          </a:p>
        </p:txBody>
      </p:sp>
      <p:sp>
        <p:nvSpPr>
          <p:cNvPr id="15" name="矩形 14"/>
          <p:cNvSpPr/>
          <p:nvPr>
            <p:custDataLst>
              <p:tags r:id="rId8"/>
            </p:custDataLst>
          </p:nvPr>
        </p:nvSpPr>
        <p:spPr>
          <a:xfrm>
            <a:off x="7021437" y="4535183"/>
            <a:ext cx="3004748" cy="462269"/>
          </a:xfrm>
          <a:prstGeom prst="rect">
            <a:avLst/>
          </a:prstGeom>
          <a:noFill/>
        </p:spPr>
        <p:txBody>
          <a:bodyPr wrap="square" lIns="0" tIns="0" rIns="0" bIns="0" rtlCol="0" anchor="b">
            <a:noAutofit/>
          </a:bodyPr>
          <a:lstStyle/>
          <a:p>
            <a:pPr algn="ctr">
              <a:spcBef>
                <a:spcPct val="0"/>
              </a:spcBef>
              <a:spcAft>
                <a:spcPct val="0"/>
              </a:spcAft>
            </a:pPr>
            <a:r>
              <a:rPr lang="zh-CN" altLang="en-US" sz="2800" b="1" kern="0">
                <a:solidFill>
                  <a:schemeClr val="accent1"/>
                </a:solidFill>
                <a:latin typeface="+mn-ea"/>
                <a:cs typeface="+mn-ea"/>
              </a:rPr>
              <a:t>CART算法特点</a:t>
            </a:r>
          </a:p>
        </p:txBody>
      </p:sp>
    </p:spTree>
    <p:custDataLst>
      <p:tags r:id="rId1"/>
    </p:custDataLst>
  </p:cSld>
  <p:clrMapOvr>
    <a:masterClrMapping/>
  </p:clrMapOvr>
  <mc:AlternateContent xmlns:mc="http://schemas.openxmlformats.org/markup-compatibility/2006">
    <mc:Choice xmlns="" xmlns:p14="http://schemas.microsoft.com/office/powerpoint/2010/main" Requires="p14">
      <p:transition>
        <p:fade/>
      </p:transition>
    </mc:Choice>
    <mc:Fallback>
      <p:transition>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2.2.3 </a:t>
            </a:r>
            <a:r>
              <a:rPr lang="zh-CN" altLang="en-US" dirty="0"/>
              <a:t>决策树：算法流程</a:t>
            </a:r>
          </a:p>
        </p:txBody>
      </p:sp>
      <p:sp>
        <p:nvSpPr>
          <p:cNvPr id="2" name="矩形 1"/>
          <p:cNvSpPr/>
          <p:nvPr>
            <p:custDataLst>
              <p:tags r:id="rId3"/>
            </p:custDataLst>
          </p:nvPr>
        </p:nvSpPr>
        <p:spPr>
          <a:xfrm>
            <a:off x="695960" y="1416072"/>
            <a:ext cx="3358599" cy="4643712"/>
          </a:xfrm>
          <a:prstGeom prst="rect">
            <a:avLst/>
          </a:prstGeom>
          <a:solidFill>
            <a:schemeClr val="accent2">
              <a:alpha val="15000"/>
            </a:schemeClr>
          </a:solidFill>
          <a:ln w="9525">
            <a:solidFill>
              <a:schemeClr val="tx1">
                <a:lumMod val="40000"/>
                <a:lumOff val="60000"/>
                <a:alpha val="20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normAutofit/>
          </a:bodyPr>
          <a:lstStyle/>
          <a:p>
            <a:pPr algn="ctr"/>
            <a:endParaRPr lang="zh-CN" altLang="en-US">
              <a:solidFill>
                <a:schemeClr val="bg1"/>
              </a:solidFill>
              <a:latin typeface="+mn-ea"/>
              <a:sym typeface="MiSans Normal" panose="00000500000000000000" charset="-122"/>
            </a:endParaRPr>
          </a:p>
        </p:txBody>
      </p:sp>
      <p:sp>
        <p:nvSpPr>
          <p:cNvPr id="4" name="矩形 3"/>
          <p:cNvSpPr/>
          <p:nvPr>
            <p:custDataLst>
              <p:tags r:id="rId4"/>
            </p:custDataLst>
          </p:nvPr>
        </p:nvSpPr>
        <p:spPr>
          <a:xfrm>
            <a:off x="4417279" y="1416072"/>
            <a:ext cx="3358599" cy="4643712"/>
          </a:xfrm>
          <a:prstGeom prst="rect">
            <a:avLst/>
          </a:prstGeom>
          <a:solidFill>
            <a:schemeClr val="bg1">
              <a:lumMod val="75000"/>
            </a:schemeClr>
          </a:solidFill>
          <a:ln w="9525">
            <a:solidFill>
              <a:schemeClr val="accent1">
                <a:alpha val="50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normAutofit/>
          </a:bodyPr>
          <a:lstStyle/>
          <a:p>
            <a:pPr algn="ctr"/>
            <a:endParaRPr lang="zh-CN" altLang="en-US">
              <a:solidFill>
                <a:schemeClr val="tx1"/>
              </a:solidFill>
              <a:latin typeface="+mn-ea"/>
              <a:sym typeface="MiSans Normal" panose="00000500000000000000" charset="-122"/>
            </a:endParaRPr>
          </a:p>
        </p:txBody>
      </p:sp>
      <p:sp>
        <p:nvSpPr>
          <p:cNvPr id="5" name="矩形 4"/>
          <p:cNvSpPr/>
          <p:nvPr>
            <p:custDataLst>
              <p:tags r:id="rId5"/>
            </p:custDataLst>
          </p:nvPr>
        </p:nvSpPr>
        <p:spPr>
          <a:xfrm>
            <a:off x="8137963" y="1416072"/>
            <a:ext cx="3358599" cy="4643712"/>
          </a:xfrm>
          <a:prstGeom prst="rect">
            <a:avLst/>
          </a:prstGeom>
          <a:solidFill>
            <a:schemeClr val="accent4">
              <a:alpha val="15000"/>
            </a:schemeClr>
          </a:solidFill>
          <a:ln w="9525">
            <a:solidFill>
              <a:schemeClr val="tx1">
                <a:lumMod val="40000"/>
                <a:lumOff val="60000"/>
                <a:alpha val="20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normAutofit/>
          </a:bodyPr>
          <a:lstStyle/>
          <a:p>
            <a:pPr algn="ctr"/>
            <a:endParaRPr lang="zh-CN" altLang="en-US">
              <a:solidFill>
                <a:schemeClr val="bg1"/>
              </a:solidFill>
              <a:latin typeface="+mn-ea"/>
              <a:sym typeface="MiSans Normal" panose="00000500000000000000" charset="-122"/>
            </a:endParaRPr>
          </a:p>
        </p:txBody>
      </p:sp>
      <p:sp>
        <p:nvSpPr>
          <p:cNvPr id="21" name="矩形 20"/>
          <p:cNvSpPr/>
          <p:nvPr>
            <p:custDataLst>
              <p:tags r:id="rId6"/>
            </p:custDataLst>
          </p:nvPr>
        </p:nvSpPr>
        <p:spPr>
          <a:xfrm>
            <a:off x="1188318" y="1744913"/>
            <a:ext cx="2661228" cy="532781"/>
          </a:xfrm>
          <a:prstGeom prst="rect">
            <a:avLst/>
          </a:prstGeom>
          <a:noFill/>
        </p:spPr>
        <p:txBody>
          <a:bodyPr wrap="square" lIns="0" tIns="0" rIns="0" bIns="0" rtlCol="0" anchor="ctr" anchorCtr="0">
            <a:noAutofit/>
          </a:bodyPr>
          <a:lstStyle/>
          <a:p>
            <a:pPr>
              <a:spcBef>
                <a:spcPct val="0"/>
              </a:spcBef>
              <a:spcAft>
                <a:spcPct val="0"/>
              </a:spcAft>
            </a:pPr>
            <a:r>
              <a:rPr lang="en-US" altLang="zh-CN" sz="2400" b="1" dirty="0">
                <a:solidFill>
                  <a:schemeClr val="tx1">
                    <a:lumMod val="85000"/>
                    <a:lumOff val="15000"/>
                  </a:schemeClr>
                </a:solidFill>
                <a:latin typeface="+mn-ea"/>
                <a:cs typeface="+mn-ea"/>
              </a:rPr>
              <a:t>1.</a:t>
            </a:r>
            <a:r>
              <a:rPr lang="zh-CN" altLang="en-US" sz="2400" b="1" dirty="0">
                <a:solidFill>
                  <a:schemeClr val="tx1">
                    <a:lumMod val="85000"/>
                    <a:lumOff val="15000"/>
                  </a:schemeClr>
                </a:solidFill>
                <a:latin typeface="+mn-ea"/>
                <a:cs typeface="+mn-ea"/>
              </a:rPr>
              <a:t>初始化数据集</a:t>
            </a:r>
          </a:p>
        </p:txBody>
      </p:sp>
      <p:sp>
        <p:nvSpPr>
          <p:cNvPr id="22" name="矩形 21"/>
          <p:cNvSpPr/>
          <p:nvPr>
            <p:custDataLst>
              <p:tags r:id="rId7"/>
            </p:custDataLst>
          </p:nvPr>
        </p:nvSpPr>
        <p:spPr>
          <a:xfrm>
            <a:off x="1187683" y="2378045"/>
            <a:ext cx="2661864" cy="796955"/>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2000" dirty="0">
                <a:solidFill>
                  <a:schemeClr val="tx1">
                    <a:lumMod val="85000"/>
                    <a:lumOff val="15000"/>
                  </a:schemeClr>
                </a:solidFill>
                <a:latin typeface="+mn-ea"/>
                <a:cs typeface="+mn-ea"/>
              </a:rPr>
              <a:t>当前节点的数据集为D。</a:t>
            </a:r>
          </a:p>
        </p:txBody>
      </p:sp>
      <p:sp>
        <p:nvSpPr>
          <p:cNvPr id="23" name="矩形 22"/>
          <p:cNvSpPr/>
          <p:nvPr>
            <p:custDataLst>
              <p:tags r:id="rId8"/>
            </p:custDataLst>
          </p:nvPr>
        </p:nvSpPr>
        <p:spPr>
          <a:xfrm>
            <a:off x="4909002" y="1742955"/>
            <a:ext cx="2659955" cy="532782"/>
          </a:xfrm>
          <a:prstGeom prst="rect">
            <a:avLst/>
          </a:prstGeom>
          <a:noFill/>
        </p:spPr>
        <p:txBody>
          <a:bodyPr wrap="square" lIns="0" tIns="0" rIns="0" bIns="0" rtlCol="0" anchor="ctr" anchorCtr="0">
            <a:noAutofit/>
          </a:bodyPr>
          <a:lstStyle/>
          <a:p>
            <a:pPr>
              <a:spcBef>
                <a:spcPct val="0"/>
              </a:spcBef>
              <a:spcAft>
                <a:spcPct val="0"/>
              </a:spcAft>
            </a:pPr>
            <a:r>
              <a:rPr lang="en-US" altLang="zh-CN" sz="2400" b="1" dirty="0">
                <a:latin typeface="+mn-ea"/>
                <a:cs typeface="+mn-ea"/>
              </a:rPr>
              <a:t>2.</a:t>
            </a:r>
            <a:r>
              <a:rPr lang="zh-CN" altLang="en-US" sz="2400" b="1" dirty="0">
                <a:latin typeface="+mn-ea"/>
                <a:cs typeface="+mn-ea"/>
              </a:rPr>
              <a:t>判断终止条件</a:t>
            </a:r>
          </a:p>
        </p:txBody>
      </p:sp>
      <p:sp>
        <p:nvSpPr>
          <p:cNvPr id="24" name="矩形 23"/>
          <p:cNvSpPr/>
          <p:nvPr>
            <p:custDataLst>
              <p:tags r:id="rId9"/>
            </p:custDataLst>
          </p:nvPr>
        </p:nvSpPr>
        <p:spPr>
          <a:xfrm>
            <a:off x="4909002" y="2378045"/>
            <a:ext cx="2661864" cy="1410927"/>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2000" dirty="0">
                <a:latin typeface="+mn-ea"/>
                <a:cs typeface="+mn-ea"/>
              </a:rPr>
              <a:t>样本数量小于阈值、基尼系数小于阈值、没有可用特征。</a:t>
            </a:r>
          </a:p>
        </p:txBody>
      </p:sp>
      <p:sp>
        <p:nvSpPr>
          <p:cNvPr id="25" name="矩形 24"/>
          <p:cNvSpPr/>
          <p:nvPr>
            <p:custDataLst>
              <p:tags r:id="rId10"/>
            </p:custDataLst>
          </p:nvPr>
        </p:nvSpPr>
        <p:spPr>
          <a:xfrm>
            <a:off x="8631591" y="1744913"/>
            <a:ext cx="2658049" cy="532782"/>
          </a:xfrm>
          <a:prstGeom prst="rect">
            <a:avLst/>
          </a:prstGeom>
          <a:noFill/>
        </p:spPr>
        <p:txBody>
          <a:bodyPr wrap="square" lIns="0" tIns="0" rIns="0" bIns="0" rtlCol="0" anchor="ctr" anchorCtr="0">
            <a:noAutofit/>
          </a:bodyPr>
          <a:lstStyle/>
          <a:p>
            <a:pPr>
              <a:spcBef>
                <a:spcPct val="0"/>
              </a:spcBef>
              <a:spcAft>
                <a:spcPct val="0"/>
              </a:spcAft>
            </a:pPr>
            <a:r>
              <a:rPr lang="en-US" altLang="zh-CN" sz="2400" b="1" dirty="0">
                <a:solidFill>
                  <a:schemeClr val="tx1">
                    <a:lumMod val="85000"/>
                    <a:lumOff val="15000"/>
                  </a:schemeClr>
                </a:solidFill>
                <a:latin typeface="+mn-ea"/>
                <a:cs typeface="+mn-ea"/>
              </a:rPr>
              <a:t>3.</a:t>
            </a:r>
            <a:r>
              <a:rPr lang="zh-CN" altLang="en-US" sz="2400" b="1" dirty="0">
                <a:solidFill>
                  <a:schemeClr val="tx1">
                    <a:lumMod val="85000"/>
                    <a:lumOff val="15000"/>
                  </a:schemeClr>
                </a:solidFill>
                <a:latin typeface="+mn-ea"/>
                <a:cs typeface="+mn-ea"/>
              </a:rPr>
              <a:t>计算基尼系数</a:t>
            </a:r>
          </a:p>
        </p:txBody>
      </p:sp>
      <p:sp>
        <p:nvSpPr>
          <p:cNvPr id="26" name="矩形 25"/>
          <p:cNvSpPr/>
          <p:nvPr>
            <p:custDataLst>
              <p:tags r:id="rId11"/>
            </p:custDataLst>
          </p:nvPr>
        </p:nvSpPr>
        <p:spPr>
          <a:xfrm>
            <a:off x="8629686" y="2378045"/>
            <a:ext cx="2661864" cy="1835087"/>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2000" dirty="0">
                <a:solidFill>
                  <a:schemeClr val="tx1">
                    <a:lumMod val="85000"/>
                    <a:lumOff val="15000"/>
                  </a:schemeClr>
                </a:solidFill>
                <a:latin typeface="+mn-ea"/>
                <a:cs typeface="+mn-ea"/>
              </a:rPr>
              <a:t>遍历所有特征及其可能的划分条件，计算划分后的基尼系数。</a:t>
            </a:r>
          </a:p>
        </p:txBody>
      </p:sp>
      <p:sp>
        <p:nvSpPr>
          <p:cNvPr id="3" name="文本框 2">
            <a:extLst>
              <a:ext uri="{FF2B5EF4-FFF2-40B4-BE49-F238E27FC236}">
                <a16:creationId xmlns="" xmlns:a16="http://schemas.microsoft.com/office/drawing/2014/main" id="{8B5FE494-1918-E076-2F05-B7461FBC432A}"/>
              </a:ext>
            </a:extLst>
          </p:cNvPr>
          <p:cNvSpPr txBox="1"/>
          <p:nvPr>
            <p:custDataLst>
              <p:tags r:id="rId12"/>
            </p:custDataLst>
          </p:nvPr>
        </p:nvSpPr>
        <p:spPr>
          <a:xfrm>
            <a:off x="1255844" y="4931031"/>
            <a:ext cx="2400890" cy="662940"/>
          </a:xfrm>
          <a:prstGeom prst="rect">
            <a:avLst/>
          </a:prstGeom>
          <a:noFill/>
        </p:spPr>
        <p:txBody>
          <a:bodyPr wrap="square" lIns="0" tIns="0" rIns="0" bIns="0" rtlCol="0" anchor="t" anchorCtr="0">
            <a:noAutofit/>
          </a:bodyPr>
          <a:lstStyle/>
          <a:p>
            <a:pPr>
              <a:lnSpc>
                <a:spcPct val="90000"/>
              </a:lnSpc>
              <a:spcBef>
                <a:spcPts val="0"/>
              </a:spcBef>
              <a:spcAft>
                <a:spcPts val="0"/>
              </a:spcAft>
            </a:pPr>
            <a:r>
              <a:rPr lang="zh-CN" altLang="en-US" sz="2000" kern="0" spc="0" dirty="0">
                <a:ln>
                  <a:noFill/>
                  <a:prstDash val="sysDot"/>
                </a:ln>
                <a:solidFill>
                  <a:schemeClr val="tx1">
                    <a:lumMod val="85000"/>
                    <a:lumOff val="15000"/>
                  </a:schemeClr>
                </a:solidFill>
                <a:latin typeface="+mn-ea"/>
                <a:ea typeface="+mn-ea"/>
                <a:sym typeface="+mn-ea"/>
              </a:rPr>
              <a:t>选择基尼系数最小的特征及其划分条件。</a:t>
            </a:r>
          </a:p>
        </p:txBody>
      </p:sp>
      <p:sp>
        <p:nvSpPr>
          <p:cNvPr id="6" name="文本框 5">
            <a:extLst>
              <a:ext uri="{FF2B5EF4-FFF2-40B4-BE49-F238E27FC236}">
                <a16:creationId xmlns="" xmlns:a16="http://schemas.microsoft.com/office/drawing/2014/main" id="{2750BBDF-134F-C84B-B8EB-7C8AFCEEF98B}"/>
              </a:ext>
            </a:extLst>
          </p:cNvPr>
          <p:cNvSpPr txBox="1"/>
          <p:nvPr>
            <p:custDataLst>
              <p:tags r:id="rId13"/>
            </p:custDataLst>
          </p:nvPr>
        </p:nvSpPr>
        <p:spPr>
          <a:xfrm>
            <a:off x="1187683" y="4182362"/>
            <a:ext cx="2783184" cy="565712"/>
          </a:xfrm>
          <a:prstGeom prst="rect">
            <a:avLst/>
          </a:prstGeom>
          <a:noFill/>
        </p:spPr>
        <p:txBody>
          <a:bodyPr wrap="square" lIns="0" tIns="0" rIns="0" bIns="0" rtlCol="0" anchor="ctr" anchorCtr="0">
            <a:noAutofit/>
          </a:bodyPr>
          <a:lstStyle>
            <a:defPPr>
              <a:defRPr lang="zh-CN"/>
            </a:defPPr>
            <a:lvl1pPr>
              <a:spcBef>
                <a:spcPct val="0"/>
              </a:spcBef>
              <a:spcAft>
                <a:spcPct val="0"/>
              </a:spcAft>
              <a:defRPr sz="2400" b="1">
                <a:solidFill>
                  <a:schemeClr val="tx1">
                    <a:lumMod val="85000"/>
                    <a:lumOff val="15000"/>
                  </a:schemeClr>
                </a:solidFill>
                <a:latin typeface="+mn-ea"/>
                <a:cs typeface="+mn-ea"/>
              </a:defRPr>
            </a:lvl1pPr>
          </a:lstStyle>
          <a:p>
            <a:r>
              <a:rPr lang="en-US" altLang="zh-CN" dirty="0"/>
              <a:t>4.</a:t>
            </a:r>
            <a:r>
              <a:rPr lang="zh-CN" altLang="en-US" dirty="0"/>
              <a:t>选择最佳划分条件</a:t>
            </a:r>
          </a:p>
        </p:txBody>
      </p:sp>
      <p:sp>
        <p:nvSpPr>
          <p:cNvPr id="8" name="文本框 7">
            <a:extLst>
              <a:ext uri="{FF2B5EF4-FFF2-40B4-BE49-F238E27FC236}">
                <a16:creationId xmlns="" xmlns:a16="http://schemas.microsoft.com/office/drawing/2014/main" id="{83BA652E-ED97-BC4C-BE43-2E4B6F186649}"/>
              </a:ext>
            </a:extLst>
          </p:cNvPr>
          <p:cNvSpPr txBox="1"/>
          <p:nvPr>
            <p:custDataLst>
              <p:tags r:id="rId14"/>
            </p:custDataLst>
          </p:nvPr>
        </p:nvSpPr>
        <p:spPr>
          <a:xfrm>
            <a:off x="4909003" y="4909855"/>
            <a:ext cx="2125980" cy="969061"/>
          </a:xfrm>
          <a:prstGeom prst="rect">
            <a:avLst/>
          </a:prstGeom>
          <a:noFill/>
        </p:spPr>
        <p:txBody>
          <a:bodyPr wrap="square" lIns="0" tIns="0" rIns="0" bIns="0" rtlCol="0" anchor="t" anchorCtr="0">
            <a:noAutofit/>
          </a:bodyPr>
          <a:lstStyle/>
          <a:p>
            <a:pPr>
              <a:lnSpc>
                <a:spcPct val="90000"/>
              </a:lnSpc>
              <a:spcBef>
                <a:spcPts val="0"/>
              </a:spcBef>
              <a:spcAft>
                <a:spcPts val="0"/>
              </a:spcAft>
            </a:pPr>
            <a:r>
              <a:rPr lang="zh-CN" altLang="en-US" sz="2000" kern="0" spc="0" dirty="0">
                <a:ln>
                  <a:noFill/>
                  <a:prstDash val="sysDot"/>
                </a:ln>
                <a:latin typeface="+mn-ea"/>
                <a:ea typeface="+mn-ea"/>
                <a:sym typeface="+mn-ea"/>
              </a:rPr>
              <a:t>根据划分条件将数据集分为左子树和右子树。</a:t>
            </a:r>
          </a:p>
        </p:txBody>
      </p:sp>
      <p:sp>
        <p:nvSpPr>
          <p:cNvPr id="10" name="文本框 9">
            <a:extLst>
              <a:ext uri="{FF2B5EF4-FFF2-40B4-BE49-F238E27FC236}">
                <a16:creationId xmlns="" xmlns:a16="http://schemas.microsoft.com/office/drawing/2014/main" id="{545286B5-0BB6-5A9E-9880-0D8B5CF12134}"/>
              </a:ext>
            </a:extLst>
          </p:cNvPr>
          <p:cNvSpPr txBox="1"/>
          <p:nvPr>
            <p:custDataLst>
              <p:tags r:id="rId15"/>
            </p:custDataLst>
          </p:nvPr>
        </p:nvSpPr>
        <p:spPr>
          <a:xfrm>
            <a:off x="4909003" y="4348431"/>
            <a:ext cx="2125980" cy="276860"/>
          </a:xfrm>
          <a:prstGeom prst="rect">
            <a:avLst/>
          </a:prstGeom>
          <a:noFill/>
        </p:spPr>
        <p:txBody>
          <a:bodyPr wrap="square" lIns="0" tIns="0" rIns="0" bIns="0" rtlCol="0" anchor="ctr" anchorCtr="0">
            <a:noAutofit/>
          </a:bodyPr>
          <a:lstStyle>
            <a:defPPr>
              <a:defRPr lang="zh-CN"/>
            </a:defPPr>
            <a:lvl1pPr>
              <a:spcBef>
                <a:spcPct val="0"/>
              </a:spcBef>
              <a:spcAft>
                <a:spcPct val="0"/>
              </a:spcAft>
              <a:defRPr sz="2400" b="1">
                <a:solidFill>
                  <a:srgbClr val="FFFFFF"/>
                </a:solidFill>
                <a:latin typeface="+mn-ea"/>
                <a:cs typeface="+mn-ea"/>
              </a:defRPr>
            </a:lvl1pPr>
          </a:lstStyle>
          <a:p>
            <a:r>
              <a:rPr lang="en-US" altLang="zh-CN" dirty="0">
                <a:solidFill>
                  <a:schemeClr val="tx1"/>
                </a:solidFill>
              </a:rPr>
              <a:t>5.</a:t>
            </a:r>
            <a:r>
              <a:rPr lang="zh-CN" altLang="en-US" dirty="0">
                <a:solidFill>
                  <a:schemeClr val="tx1"/>
                </a:solidFill>
              </a:rPr>
              <a:t>分裂数据集</a:t>
            </a:r>
          </a:p>
        </p:txBody>
      </p:sp>
      <p:sp>
        <p:nvSpPr>
          <p:cNvPr id="12" name="文本框 11">
            <a:extLst>
              <a:ext uri="{FF2B5EF4-FFF2-40B4-BE49-F238E27FC236}">
                <a16:creationId xmlns="" xmlns:a16="http://schemas.microsoft.com/office/drawing/2014/main" id="{6879B3A7-BA4B-8915-0DC4-FCBC29F7D36A}"/>
              </a:ext>
            </a:extLst>
          </p:cNvPr>
          <p:cNvSpPr txBox="1"/>
          <p:nvPr>
            <p:custDataLst>
              <p:tags r:id="rId16"/>
            </p:custDataLst>
          </p:nvPr>
        </p:nvSpPr>
        <p:spPr>
          <a:xfrm>
            <a:off x="8629687" y="4934322"/>
            <a:ext cx="2756994" cy="1053837"/>
          </a:xfrm>
          <a:prstGeom prst="rect">
            <a:avLst/>
          </a:prstGeom>
          <a:noFill/>
        </p:spPr>
        <p:txBody>
          <a:bodyPr wrap="square" lIns="0" tIns="0" rIns="0" bIns="0" rtlCol="0" anchor="t" anchorCtr="0">
            <a:noAutofit/>
          </a:bodyPr>
          <a:lstStyle/>
          <a:p>
            <a:pPr>
              <a:lnSpc>
                <a:spcPct val="90000"/>
              </a:lnSpc>
              <a:spcBef>
                <a:spcPts val="0"/>
              </a:spcBef>
              <a:spcAft>
                <a:spcPts val="0"/>
              </a:spcAft>
            </a:pPr>
            <a:r>
              <a:rPr lang="zh-CN" altLang="en-US" sz="2000" kern="0" spc="0" dirty="0">
                <a:ln>
                  <a:noFill/>
                  <a:prstDash val="sysDot"/>
                </a:ln>
                <a:solidFill>
                  <a:schemeClr val="tx1">
                    <a:lumMod val="85000"/>
                    <a:lumOff val="15000"/>
                  </a:schemeClr>
                </a:solidFill>
                <a:latin typeface="+mn-ea"/>
                <a:ea typeface="+mn-ea"/>
                <a:sym typeface="+mn-ea"/>
              </a:rPr>
              <a:t>对左子树和右子树重复上述步骤，直到满足终止条件。</a:t>
            </a:r>
          </a:p>
        </p:txBody>
      </p:sp>
      <p:sp>
        <p:nvSpPr>
          <p:cNvPr id="13" name="文本框 12">
            <a:extLst>
              <a:ext uri="{FF2B5EF4-FFF2-40B4-BE49-F238E27FC236}">
                <a16:creationId xmlns="" xmlns:a16="http://schemas.microsoft.com/office/drawing/2014/main" id="{32858BBF-FDEC-248B-9080-395789CE3353}"/>
              </a:ext>
            </a:extLst>
          </p:cNvPr>
          <p:cNvSpPr txBox="1"/>
          <p:nvPr>
            <p:custDataLst>
              <p:tags r:id="rId17"/>
            </p:custDataLst>
          </p:nvPr>
        </p:nvSpPr>
        <p:spPr>
          <a:xfrm>
            <a:off x="8629687" y="4313482"/>
            <a:ext cx="2374630" cy="348944"/>
          </a:xfrm>
          <a:prstGeom prst="rect">
            <a:avLst/>
          </a:prstGeom>
          <a:noFill/>
        </p:spPr>
        <p:txBody>
          <a:bodyPr wrap="square" lIns="0" tIns="0" rIns="0" bIns="0" rtlCol="0" anchor="ctr" anchorCtr="0">
            <a:noAutofit/>
          </a:bodyPr>
          <a:lstStyle>
            <a:defPPr>
              <a:defRPr lang="zh-CN"/>
            </a:defPPr>
            <a:lvl1pPr>
              <a:spcBef>
                <a:spcPct val="0"/>
              </a:spcBef>
              <a:spcAft>
                <a:spcPct val="0"/>
              </a:spcAft>
              <a:defRPr sz="2400" b="1">
                <a:solidFill>
                  <a:schemeClr val="tx1">
                    <a:lumMod val="85000"/>
                    <a:lumOff val="15000"/>
                  </a:schemeClr>
                </a:solidFill>
                <a:latin typeface="+mn-ea"/>
                <a:cs typeface="+mn-ea"/>
              </a:defRPr>
            </a:lvl1pPr>
          </a:lstStyle>
          <a:p>
            <a:r>
              <a:rPr lang="en-US" altLang="zh-CN" dirty="0"/>
              <a:t>6.</a:t>
            </a:r>
            <a:r>
              <a:rPr lang="zh-CN" altLang="en-US" dirty="0"/>
              <a:t>递归生成子树</a:t>
            </a:r>
          </a:p>
        </p:txBody>
      </p:sp>
    </p:spTree>
    <p:custDataLst>
      <p:tags r:id="rId1"/>
    </p:custDataLst>
  </p:cSld>
  <p:clrMapOvr>
    <a:masterClrMapping/>
  </p:clrMapOvr>
  <mc:AlternateContent xmlns:mc="http://schemas.openxmlformats.org/markup-compatibility/2006">
    <mc:Choice xmlns="" xmlns:p14="http://schemas.microsoft.com/office/powerpoint/2010/main" Requires="p14">
      <p:transition>
        <p:fade/>
      </p:transition>
    </mc:Choice>
    <mc:Fallback>
      <p:transition>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2"/>
            </p:custDataLst>
          </p:nvPr>
        </p:nvSpPr>
        <p:spPr>
          <a:xfrm>
            <a:off x="5132246" y="2864881"/>
            <a:ext cx="6619487" cy="1325563"/>
          </a:xfrm>
        </p:spPr>
        <p:txBody>
          <a:bodyPr>
            <a:normAutofit/>
          </a:bodyPr>
          <a:lstStyle/>
          <a:p>
            <a:pPr algn="ctr"/>
            <a:r>
              <a:rPr lang="en-US" altLang="zh-CN" dirty="0"/>
              <a:t>2.3 </a:t>
            </a:r>
            <a:r>
              <a:rPr lang="zh-CN" altLang="en-US" dirty="0"/>
              <a:t>无监督学习</a:t>
            </a:r>
          </a:p>
        </p:txBody>
      </p:sp>
    </p:spTree>
    <p:custDataLst>
      <p:tags r:id="rId1"/>
    </p:custData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custDataLst>
              <p:tags r:id="rId2"/>
            </p:custDataLst>
          </p:nvPr>
        </p:nvSpPr>
        <p:spPr/>
        <p:txBody>
          <a:bodyPr>
            <a:normAutofit fontScale="90000"/>
          </a:bodyPr>
          <a:lstStyle/>
          <a:p>
            <a:r>
              <a:rPr lang="zh-CN" altLang="en-US" dirty="0"/>
              <a:t>无监督学习</a:t>
            </a:r>
          </a:p>
        </p:txBody>
      </p:sp>
      <p:pic>
        <p:nvPicPr>
          <p:cNvPr id="4" name="图片 3" descr="/data/temp/07b0decd-193d-11f0-99b1-e6b3cb9c3223.jpg07b0decd-193d-11f0-99b1-e6b3cb9c3223"/>
          <p:cNvPicPr>
            <a:picLocks noChangeAspect="1"/>
          </p:cNvPicPr>
          <p:nvPr>
            <p:custDataLst>
              <p:tags r:id="rId3"/>
            </p:custDataLst>
          </p:nvPr>
        </p:nvPicPr>
        <p:blipFill rotWithShape="1">
          <a:blip r:embed="rId13" cstate="print"/>
          <a:srcRect l="437" r="437"/>
          <a:stretch>
            <a:fillRect/>
          </a:stretch>
        </p:blipFill>
        <p:spPr>
          <a:xfrm>
            <a:off x="695326" y="4048671"/>
            <a:ext cx="4259186" cy="1965513"/>
          </a:xfrm>
          <a:custGeom>
            <a:avLst/>
            <a:gdLst>
              <a:gd name="connsiteX0" fmla="*/ 0 w 4258967"/>
              <a:gd name="connsiteY0" fmla="*/ 0 h 1965412"/>
              <a:gd name="connsiteX1" fmla="*/ 4258967 w 4258967"/>
              <a:gd name="connsiteY1" fmla="*/ 0 h 1965412"/>
              <a:gd name="connsiteX2" fmla="*/ 4258967 w 4258967"/>
              <a:gd name="connsiteY2" fmla="*/ 1965412 h 1965412"/>
              <a:gd name="connsiteX3" fmla="*/ 0 w 4258967"/>
              <a:gd name="connsiteY3" fmla="*/ 1965412 h 1965412"/>
            </a:gdLst>
            <a:ahLst/>
            <a:cxnLst>
              <a:cxn ang="0">
                <a:pos x="connsiteX0" y="connsiteY0"/>
              </a:cxn>
              <a:cxn ang="0">
                <a:pos x="connsiteX1" y="connsiteY1"/>
              </a:cxn>
              <a:cxn ang="0">
                <a:pos x="connsiteX2" y="connsiteY2"/>
              </a:cxn>
              <a:cxn ang="0">
                <a:pos x="connsiteX3" y="connsiteY3"/>
              </a:cxn>
            </a:cxnLst>
            <a:rect l="l" t="t" r="r" b="b"/>
            <a:pathLst>
              <a:path w="4258967" h="1965412">
                <a:moveTo>
                  <a:pt x="0" y="0"/>
                </a:moveTo>
                <a:lnTo>
                  <a:pt x="4258967" y="0"/>
                </a:lnTo>
                <a:lnTo>
                  <a:pt x="4258967" y="1965412"/>
                </a:lnTo>
                <a:lnTo>
                  <a:pt x="0" y="1965412"/>
                </a:lnTo>
                <a:close/>
              </a:path>
            </a:pathLst>
          </a:custGeom>
          <a:ln w="3175" cap="flat" cmpd="sng" algn="ctr">
            <a:solidFill>
              <a:schemeClr val="tx1">
                <a:lumMod val="40000"/>
                <a:lumOff val="60000"/>
                <a:alpha val="20000"/>
              </a:schemeClr>
            </a:solidFill>
            <a:prstDash val="solid"/>
            <a:round/>
            <a:headEnd type="none" w="med" len="med"/>
            <a:tailEnd type="none" w="med" len="med"/>
          </a:ln>
        </p:spPr>
      </p:pic>
      <p:pic>
        <p:nvPicPr>
          <p:cNvPr id="10" name="图片 9" descr="/data/temp/07b0dcfc-193d-11f0-99b1-e6b3cb9c3223.jpg07b0dcfc-193d-11f0-99b1-e6b3cb9c3223"/>
          <p:cNvPicPr>
            <a:picLocks noChangeAspect="1"/>
          </p:cNvPicPr>
          <p:nvPr>
            <p:custDataLst>
              <p:tags r:id="rId4"/>
            </p:custDataLst>
          </p:nvPr>
        </p:nvPicPr>
        <p:blipFill rotWithShape="1">
          <a:blip r:embed="rId14" cstate="print"/>
          <a:srcRect l="437" r="437"/>
          <a:stretch>
            <a:fillRect/>
          </a:stretch>
        </p:blipFill>
        <p:spPr>
          <a:xfrm>
            <a:off x="695326" y="1167733"/>
            <a:ext cx="4259186" cy="1965513"/>
          </a:xfrm>
          <a:custGeom>
            <a:avLst/>
            <a:gdLst>
              <a:gd name="connsiteX0" fmla="*/ 0 w 4258967"/>
              <a:gd name="connsiteY0" fmla="*/ 0 h 1965412"/>
              <a:gd name="connsiteX1" fmla="*/ 4258967 w 4258967"/>
              <a:gd name="connsiteY1" fmla="*/ 0 h 1965412"/>
              <a:gd name="connsiteX2" fmla="*/ 4258967 w 4258967"/>
              <a:gd name="connsiteY2" fmla="*/ 1965412 h 1965412"/>
              <a:gd name="connsiteX3" fmla="*/ 0 w 4258967"/>
              <a:gd name="connsiteY3" fmla="*/ 1965412 h 1965412"/>
            </a:gdLst>
            <a:ahLst/>
            <a:cxnLst>
              <a:cxn ang="0">
                <a:pos x="connsiteX0" y="connsiteY0"/>
              </a:cxn>
              <a:cxn ang="0">
                <a:pos x="connsiteX1" y="connsiteY1"/>
              </a:cxn>
              <a:cxn ang="0">
                <a:pos x="connsiteX2" y="connsiteY2"/>
              </a:cxn>
              <a:cxn ang="0">
                <a:pos x="connsiteX3" y="connsiteY3"/>
              </a:cxn>
            </a:cxnLst>
            <a:rect l="l" t="t" r="r" b="b"/>
            <a:pathLst>
              <a:path w="4258967" h="1965412">
                <a:moveTo>
                  <a:pt x="0" y="0"/>
                </a:moveTo>
                <a:lnTo>
                  <a:pt x="4258967" y="0"/>
                </a:lnTo>
                <a:lnTo>
                  <a:pt x="4258967" y="1965412"/>
                </a:lnTo>
                <a:lnTo>
                  <a:pt x="0" y="1965412"/>
                </a:lnTo>
                <a:close/>
              </a:path>
            </a:pathLst>
          </a:custGeom>
          <a:ln w="3175" cap="flat" cmpd="sng" algn="ctr">
            <a:solidFill>
              <a:schemeClr val="tx1">
                <a:lumMod val="40000"/>
                <a:lumOff val="60000"/>
                <a:alpha val="20000"/>
              </a:schemeClr>
            </a:solidFill>
            <a:prstDash val="solid"/>
            <a:round/>
            <a:headEnd type="none" w="med" len="med"/>
            <a:tailEnd type="none" w="med" len="med"/>
          </a:ln>
        </p:spPr>
      </p:pic>
      <p:sp>
        <p:nvSpPr>
          <p:cNvPr id="11" name="矩形 10"/>
          <p:cNvSpPr/>
          <p:nvPr>
            <p:custDataLst>
              <p:tags r:id="rId5"/>
            </p:custDataLst>
          </p:nvPr>
        </p:nvSpPr>
        <p:spPr>
          <a:xfrm>
            <a:off x="5860901" y="1663725"/>
            <a:ext cx="6119432" cy="1149621"/>
          </a:xfrm>
          <a:prstGeom prst="rect">
            <a:avLst/>
          </a:prstGeom>
          <a:noFill/>
        </p:spPr>
        <p:txBody>
          <a:bodyPr wrap="square" lIns="0" tIns="0" rIns="0" bIns="0" rtlCol="0" anchor="t" anchorCtr="0">
            <a:noAutofit/>
          </a:bodyPr>
          <a:lstStyle/>
          <a:p>
            <a:pPr>
              <a:lnSpc>
                <a:spcPct val="150000"/>
              </a:lnSpc>
              <a:spcBef>
                <a:spcPct val="0"/>
              </a:spcBef>
              <a:spcAft>
                <a:spcPct val="0"/>
              </a:spcAft>
            </a:pPr>
            <a:r>
              <a:rPr lang="zh-CN" altLang="en-US" sz="2400" dirty="0">
                <a:ln>
                  <a:noFill/>
                  <a:prstDash val="sysDot"/>
                </a:ln>
                <a:solidFill>
                  <a:schemeClr val="tx1">
                    <a:lumMod val="85000"/>
                    <a:lumOff val="15000"/>
                  </a:schemeClr>
                </a:solidFill>
                <a:latin typeface="+mn-ea"/>
                <a:cs typeface="+mn-ea"/>
              </a:rPr>
              <a:t>无监督学习是机器学习的一种，它处理没有标签的数据集，旨在发现数据中的隐藏结构。</a:t>
            </a:r>
          </a:p>
        </p:txBody>
      </p:sp>
      <p:sp>
        <p:nvSpPr>
          <p:cNvPr id="12" name="矩形 11"/>
          <p:cNvSpPr/>
          <p:nvPr>
            <p:custDataLst>
              <p:tags r:id="rId6"/>
            </p:custDataLst>
          </p:nvPr>
        </p:nvSpPr>
        <p:spPr>
          <a:xfrm>
            <a:off x="5860901" y="1217933"/>
            <a:ext cx="5491048" cy="369351"/>
          </a:xfrm>
          <a:prstGeom prst="rect">
            <a:avLst/>
          </a:prstGeom>
          <a:noFill/>
        </p:spPr>
        <p:txBody>
          <a:bodyPr wrap="square" lIns="0" tIns="0" rIns="0" bIns="0" rtlCol="0" anchor="b">
            <a:noAutofit/>
          </a:bodyPr>
          <a:lstStyle/>
          <a:p>
            <a:pPr>
              <a:spcBef>
                <a:spcPct val="0"/>
              </a:spcBef>
              <a:spcAft>
                <a:spcPct val="0"/>
              </a:spcAft>
              <a:buClr>
                <a:schemeClr val="accent1"/>
              </a:buClr>
              <a:buSzPct val="70000"/>
            </a:pPr>
            <a:r>
              <a:rPr lang="zh-CN" altLang="en-US" sz="2400" b="1" dirty="0">
                <a:solidFill>
                  <a:schemeClr val="accent1"/>
                </a:solidFill>
                <a:latin typeface="+mn-ea"/>
                <a:cs typeface="+mn-ea"/>
              </a:rPr>
              <a:t>定义</a:t>
            </a:r>
          </a:p>
        </p:txBody>
      </p:sp>
      <p:sp>
        <p:nvSpPr>
          <p:cNvPr id="13" name="矩形 12"/>
          <p:cNvSpPr/>
          <p:nvPr>
            <p:custDataLst>
              <p:tags r:id="rId7"/>
            </p:custDataLst>
          </p:nvPr>
        </p:nvSpPr>
        <p:spPr>
          <a:xfrm>
            <a:off x="5330649" y="1217933"/>
            <a:ext cx="477140" cy="369351"/>
          </a:xfrm>
          <a:prstGeom prst="rect">
            <a:avLst/>
          </a:prstGeom>
          <a:noFill/>
        </p:spPr>
        <p:txBody>
          <a:bodyPr wrap="none" lIns="0" tIns="0" rIns="0" bIns="0" rtlCol="0" anchor="b">
            <a:normAutofit fontScale="97500"/>
          </a:bodyPr>
          <a:lstStyle/>
          <a:p>
            <a:pPr>
              <a:spcBef>
                <a:spcPct val="0"/>
              </a:spcBef>
              <a:spcAft>
                <a:spcPct val="0"/>
              </a:spcAft>
              <a:buClr>
                <a:schemeClr val="accent1"/>
              </a:buClr>
              <a:buSzPct val="70000"/>
            </a:pPr>
            <a:r>
              <a:rPr lang="en-US" altLang="zh-CN" sz="2400" b="1">
                <a:solidFill>
                  <a:schemeClr val="accent1"/>
                </a:solidFill>
                <a:latin typeface="+mn-ea"/>
                <a:cs typeface="+mn-ea"/>
              </a:rPr>
              <a:t>01</a:t>
            </a:r>
            <a:endParaRPr lang="zh-CN" altLang="en-US" sz="2400" b="1">
              <a:solidFill>
                <a:schemeClr val="accent1"/>
              </a:solidFill>
              <a:latin typeface="+mn-ea"/>
              <a:cs typeface="+mn-ea"/>
            </a:endParaRPr>
          </a:p>
        </p:txBody>
      </p:sp>
      <p:sp>
        <p:nvSpPr>
          <p:cNvPr id="14" name="矩形 13"/>
          <p:cNvSpPr/>
          <p:nvPr>
            <p:custDataLst>
              <p:tags r:id="rId8"/>
            </p:custDataLst>
          </p:nvPr>
        </p:nvSpPr>
        <p:spPr>
          <a:xfrm>
            <a:off x="5873186" y="4724817"/>
            <a:ext cx="6195632" cy="1149621"/>
          </a:xfrm>
          <a:prstGeom prst="rect">
            <a:avLst/>
          </a:prstGeom>
          <a:noFill/>
        </p:spPr>
        <p:txBody>
          <a:bodyPr wrap="square" lIns="0" tIns="0" rIns="0" bIns="0" rtlCol="0" anchor="t" anchorCtr="0">
            <a:noAutofit/>
          </a:bodyPr>
          <a:lstStyle/>
          <a:p>
            <a:pPr>
              <a:lnSpc>
                <a:spcPct val="150000"/>
              </a:lnSpc>
              <a:spcBef>
                <a:spcPct val="0"/>
              </a:spcBef>
              <a:spcAft>
                <a:spcPct val="0"/>
              </a:spcAft>
            </a:pPr>
            <a:r>
              <a:rPr lang="zh-CN" altLang="en-US" sz="2400" dirty="0">
                <a:ln>
                  <a:noFill/>
                  <a:prstDash val="sysDot"/>
                </a:ln>
                <a:solidFill>
                  <a:schemeClr val="tx1">
                    <a:lumMod val="85000"/>
                    <a:lumOff val="15000"/>
                  </a:schemeClr>
                </a:solidFill>
                <a:latin typeface="+mn-ea"/>
                <a:cs typeface="+mn-ea"/>
              </a:rPr>
              <a:t>无监督学习包括聚类、降维或流形学习等任务，常用于数据挖掘和模式识别。</a:t>
            </a:r>
          </a:p>
        </p:txBody>
      </p:sp>
      <p:sp>
        <p:nvSpPr>
          <p:cNvPr id="15" name="矩形 14"/>
          <p:cNvSpPr/>
          <p:nvPr>
            <p:custDataLst>
              <p:tags r:id="rId9"/>
            </p:custDataLst>
          </p:nvPr>
        </p:nvSpPr>
        <p:spPr>
          <a:xfrm>
            <a:off x="5873186" y="4279025"/>
            <a:ext cx="5491048" cy="369351"/>
          </a:xfrm>
          <a:prstGeom prst="rect">
            <a:avLst/>
          </a:prstGeom>
          <a:noFill/>
        </p:spPr>
        <p:txBody>
          <a:bodyPr wrap="square" lIns="0" tIns="0" rIns="0" bIns="0" rtlCol="0" anchor="b">
            <a:noAutofit/>
          </a:bodyPr>
          <a:lstStyle/>
          <a:p>
            <a:pPr>
              <a:spcBef>
                <a:spcPct val="0"/>
              </a:spcBef>
              <a:spcAft>
                <a:spcPct val="0"/>
              </a:spcAft>
              <a:buClr>
                <a:schemeClr val="accent1"/>
              </a:buClr>
              <a:buSzPct val="70000"/>
            </a:pPr>
            <a:r>
              <a:rPr lang="zh-CN" altLang="en-US" sz="2400" b="1" dirty="0">
                <a:solidFill>
                  <a:schemeClr val="accent1"/>
                </a:solidFill>
                <a:latin typeface="+mn-ea"/>
                <a:cs typeface="+mn-ea"/>
              </a:rPr>
              <a:t>分类</a:t>
            </a:r>
          </a:p>
        </p:txBody>
      </p:sp>
      <p:sp>
        <p:nvSpPr>
          <p:cNvPr id="16" name="矩形 15"/>
          <p:cNvSpPr/>
          <p:nvPr>
            <p:custDataLst>
              <p:tags r:id="rId10"/>
            </p:custDataLst>
          </p:nvPr>
        </p:nvSpPr>
        <p:spPr>
          <a:xfrm>
            <a:off x="5342934" y="4279025"/>
            <a:ext cx="477140" cy="369351"/>
          </a:xfrm>
          <a:prstGeom prst="rect">
            <a:avLst/>
          </a:prstGeom>
          <a:noFill/>
        </p:spPr>
        <p:txBody>
          <a:bodyPr wrap="none" lIns="0" tIns="0" rIns="0" bIns="0" rtlCol="0" anchor="b">
            <a:normAutofit fontScale="97500"/>
          </a:bodyPr>
          <a:lstStyle/>
          <a:p>
            <a:pPr>
              <a:spcBef>
                <a:spcPct val="0"/>
              </a:spcBef>
              <a:spcAft>
                <a:spcPct val="0"/>
              </a:spcAft>
              <a:buClr>
                <a:schemeClr val="accent1"/>
              </a:buClr>
              <a:buSzPct val="70000"/>
            </a:pPr>
            <a:r>
              <a:rPr lang="en-US" altLang="zh-CN" sz="2400" b="1">
                <a:solidFill>
                  <a:schemeClr val="accent1"/>
                </a:solidFill>
                <a:latin typeface="+mn-ea"/>
                <a:cs typeface="+mn-ea"/>
              </a:rPr>
              <a:t>02</a:t>
            </a:r>
            <a:endParaRPr lang="zh-CN" altLang="en-US" sz="2400" b="1">
              <a:solidFill>
                <a:schemeClr val="accent1"/>
              </a:solidFill>
              <a:latin typeface="+mn-ea"/>
              <a:cs typeface="+mn-ea"/>
            </a:endParaRPr>
          </a:p>
        </p:txBody>
      </p:sp>
    </p:spTree>
    <p:custDataLst>
      <p:tags r:id="rId1"/>
    </p:custData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pPr lvl="0"/>
            <a:r>
              <a:rPr lang="en-US" altLang="zh-CN" dirty="0"/>
              <a:t>2.3.1 K-means</a:t>
            </a:r>
            <a:r>
              <a:rPr lang="zh-CN" altLang="en-US" dirty="0"/>
              <a:t>聚类：算法定义</a:t>
            </a:r>
          </a:p>
        </p:txBody>
      </p:sp>
      <p:sp>
        <p:nvSpPr>
          <p:cNvPr id="31" name="圆角矩形 30"/>
          <p:cNvSpPr/>
          <p:nvPr>
            <p:custDataLst>
              <p:tags r:id="rId3"/>
            </p:custDataLst>
          </p:nvPr>
        </p:nvSpPr>
        <p:spPr>
          <a:xfrm>
            <a:off x="678423" y="1742344"/>
            <a:ext cx="6727158" cy="1763272"/>
          </a:xfrm>
          <a:prstGeom prst="roundRect">
            <a:avLst>
              <a:gd name="adj" fmla="val 11525"/>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endParaRPr lang="zh-CN" altLang="en-US" sz="1600">
              <a:sym typeface="+mn-ea"/>
            </a:endParaRPr>
          </a:p>
        </p:txBody>
      </p:sp>
      <p:sp>
        <p:nvSpPr>
          <p:cNvPr id="36" name="圆角矩形 35"/>
          <p:cNvSpPr/>
          <p:nvPr>
            <p:custDataLst>
              <p:tags r:id="rId4"/>
            </p:custDataLst>
          </p:nvPr>
        </p:nvSpPr>
        <p:spPr>
          <a:xfrm>
            <a:off x="313265" y="2263726"/>
            <a:ext cx="2088187" cy="720065"/>
          </a:xfrm>
          <a:prstGeom prst="roundRect">
            <a:avLst>
              <a:gd name="adj" fmla="val 14111"/>
            </a:avLst>
          </a:prstGeom>
          <a:solidFill>
            <a:schemeClr val="accent1"/>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spcBef>
                <a:spcPct val="0"/>
              </a:spcBef>
              <a:spcAft>
                <a:spcPct val="0"/>
              </a:spcAft>
            </a:pPr>
            <a:r>
              <a:rPr lang="zh-CN" altLang="en-US" sz="2000" b="1" dirty="0">
                <a:solidFill>
                  <a:schemeClr val="lt1">
                    <a:lumMod val="100000"/>
                  </a:schemeClr>
                </a:solidFill>
                <a:latin typeface="+mn-ea"/>
                <a:cs typeface="+mn-ea"/>
                <a:sym typeface="+mn-ea"/>
              </a:rPr>
              <a:t>基于距离的无监督聚类</a:t>
            </a:r>
          </a:p>
        </p:txBody>
      </p:sp>
      <p:sp>
        <p:nvSpPr>
          <p:cNvPr id="5" name="矩形 4"/>
          <p:cNvSpPr/>
          <p:nvPr>
            <p:custDataLst>
              <p:tags r:id="rId5"/>
            </p:custDataLst>
          </p:nvPr>
        </p:nvSpPr>
        <p:spPr>
          <a:xfrm>
            <a:off x="2640115" y="1909364"/>
            <a:ext cx="3923928" cy="1428626"/>
          </a:xfrm>
          <a:prstGeom prst="rect">
            <a:avLst/>
          </a:prstGeom>
          <a:noFill/>
        </p:spPr>
        <p:txBody>
          <a:bodyPr wrap="square" lIns="0" tIns="0" rIns="0" bIns="0" rtlCol="0" anchor="ctr" anchorCtr="0">
            <a:noAutofit/>
          </a:bodyPr>
          <a:lstStyle/>
          <a:p>
            <a:pPr algn="just" fontAlgn="b">
              <a:lnSpc>
                <a:spcPct val="150000"/>
              </a:lnSpc>
              <a:spcBef>
                <a:spcPct val="0"/>
              </a:spcBef>
              <a:spcAft>
                <a:spcPct val="0"/>
              </a:spcAft>
            </a:pPr>
            <a:r>
              <a:rPr lang="zh-CN" altLang="en-US" sz="1700" dirty="0">
                <a:solidFill>
                  <a:schemeClr val="tx1">
                    <a:lumMod val="85000"/>
                    <a:lumOff val="15000"/>
                  </a:schemeClr>
                </a:solidFill>
                <a:latin typeface="+mn-ea"/>
                <a:cs typeface="+mn-ea"/>
              </a:rPr>
              <a:t>K-means 是一种基于距离的无监督聚类算法，通过将数据点划分为 K 个类簇。</a:t>
            </a:r>
          </a:p>
        </p:txBody>
      </p:sp>
      <p:sp>
        <p:nvSpPr>
          <p:cNvPr id="66" name="圆角矩形 65"/>
          <p:cNvSpPr/>
          <p:nvPr>
            <p:custDataLst>
              <p:tags r:id="rId6"/>
            </p:custDataLst>
          </p:nvPr>
        </p:nvSpPr>
        <p:spPr>
          <a:xfrm>
            <a:off x="678423" y="3887566"/>
            <a:ext cx="6727158" cy="1763272"/>
          </a:xfrm>
          <a:prstGeom prst="roundRect">
            <a:avLst>
              <a:gd name="adj" fmla="val 11525"/>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endParaRPr lang="zh-CN" altLang="en-US" sz="1600">
              <a:sym typeface="+mn-ea"/>
            </a:endParaRPr>
          </a:p>
        </p:txBody>
      </p:sp>
      <p:sp>
        <p:nvSpPr>
          <p:cNvPr id="4" name="圆角矩形 35"/>
          <p:cNvSpPr/>
          <p:nvPr>
            <p:custDataLst>
              <p:tags r:id="rId7"/>
            </p:custDataLst>
          </p:nvPr>
        </p:nvSpPr>
        <p:spPr>
          <a:xfrm>
            <a:off x="313265" y="4408948"/>
            <a:ext cx="2088187" cy="720065"/>
          </a:xfrm>
          <a:prstGeom prst="roundRect">
            <a:avLst>
              <a:gd name="adj" fmla="val 14111"/>
            </a:avLst>
          </a:prstGeom>
          <a:solidFill>
            <a:schemeClr val="accent1"/>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spcBef>
                <a:spcPct val="0"/>
              </a:spcBef>
              <a:spcAft>
                <a:spcPct val="0"/>
              </a:spcAft>
            </a:pPr>
            <a:r>
              <a:rPr lang="zh-CN" altLang="en-US" sz="2000" b="1" dirty="0">
                <a:solidFill>
                  <a:schemeClr val="lt1">
                    <a:lumMod val="100000"/>
                  </a:schemeClr>
                </a:solidFill>
                <a:latin typeface="+mn-ea"/>
                <a:cs typeface="+mn-ea"/>
                <a:sym typeface="+mn-ea"/>
              </a:rPr>
              <a:t>类簇内数据点相似</a:t>
            </a:r>
          </a:p>
        </p:txBody>
      </p:sp>
      <p:sp>
        <p:nvSpPr>
          <p:cNvPr id="6" name="矩形 5"/>
          <p:cNvSpPr/>
          <p:nvPr>
            <p:custDataLst>
              <p:tags r:id="rId8"/>
            </p:custDataLst>
          </p:nvPr>
        </p:nvSpPr>
        <p:spPr>
          <a:xfrm>
            <a:off x="2640114" y="4054586"/>
            <a:ext cx="3923929" cy="1428626"/>
          </a:xfrm>
          <a:prstGeom prst="rect">
            <a:avLst/>
          </a:prstGeom>
          <a:noFill/>
        </p:spPr>
        <p:txBody>
          <a:bodyPr wrap="square" lIns="0" tIns="0" rIns="0" bIns="0" rtlCol="0" anchor="ctr" anchorCtr="0">
            <a:noAutofit/>
          </a:bodyPr>
          <a:lstStyle/>
          <a:p>
            <a:pPr algn="just" fontAlgn="b">
              <a:lnSpc>
                <a:spcPct val="150000"/>
              </a:lnSpc>
              <a:spcBef>
                <a:spcPct val="0"/>
              </a:spcBef>
              <a:spcAft>
                <a:spcPct val="0"/>
              </a:spcAft>
            </a:pPr>
            <a:r>
              <a:rPr lang="zh-CN" altLang="en-US" sz="1700" dirty="0">
                <a:solidFill>
                  <a:schemeClr val="tx1">
                    <a:lumMod val="85000"/>
                    <a:lumOff val="15000"/>
                  </a:schemeClr>
                </a:solidFill>
                <a:latin typeface="+mn-ea"/>
                <a:cs typeface="+mn-ea"/>
              </a:rPr>
              <a:t>使得每个类簇内的数据点尽可能相似，而不同类簇之间的数据点尽可能不同。</a:t>
            </a:r>
          </a:p>
        </p:txBody>
      </p:sp>
      <p:pic>
        <p:nvPicPr>
          <p:cNvPr id="2" name="图片 1">
            <a:extLst>
              <a:ext uri="{FF2B5EF4-FFF2-40B4-BE49-F238E27FC236}">
                <a16:creationId xmlns="" xmlns:a16="http://schemas.microsoft.com/office/drawing/2014/main" id="{442A0516-C636-B02B-0AED-E84E069F2F01}"/>
              </a:ext>
            </a:extLst>
          </p:cNvPr>
          <p:cNvPicPr>
            <a:picLocks noChangeAspect="1"/>
          </p:cNvPicPr>
          <p:nvPr/>
        </p:nvPicPr>
        <p:blipFill>
          <a:blip r:embed="rId11"/>
          <a:srcRect l="11195" t="4739" r="3914" b="8768"/>
          <a:stretch/>
        </p:blipFill>
        <p:spPr>
          <a:xfrm>
            <a:off x="6789172" y="1742344"/>
            <a:ext cx="5156200" cy="39182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cSld>
  <p:clrMapOvr>
    <a:masterClrMapping/>
  </p:clrMapOvr>
  <mc:AlternateContent xmlns:mc="http://schemas.openxmlformats.org/markup-compatibility/2006">
    <mc:Choice xmlns="" xmlns:p14="http://schemas.microsoft.com/office/powerpoint/2010/main" Requires="p14">
      <p:transition>
        <p:fade/>
      </p:transition>
    </mc:Choice>
    <mc:Fallback>
      <p:transition>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1"/>
          <p:cNvSpPr>
            <a:spLocks noGrp="1"/>
          </p:cNvSpPr>
          <p:nvPr>
            <p:ph type="title"/>
            <p:custDataLst>
              <p:tags r:id="rId2"/>
            </p:custDataLst>
          </p:nvPr>
        </p:nvSpPr>
        <p:spPr/>
        <p:txBody>
          <a:bodyPr>
            <a:normAutofit fontScale="90000"/>
          </a:bodyPr>
          <a:lstStyle/>
          <a:p>
            <a:r>
              <a:rPr lang="en-US" altLang="zh-CN" dirty="0"/>
              <a:t>2.3.1 K-means</a:t>
            </a:r>
            <a:r>
              <a:rPr lang="zh-CN" altLang="en-US" dirty="0"/>
              <a:t>聚类：核心思想</a:t>
            </a:r>
          </a:p>
        </p:txBody>
      </p:sp>
      <p:pic>
        <p:nvPicPr>
          <p:cNvPr id="16" name="图片 15" descr="/data/temp/d2ebf0c0-19f8-11f0-9dc1-5a03cfdf3532.pngd2ebf0c0-19f8-11f0-9dc1-5a03cfdf3532"/>
          <p:cNvPicPr>
            <a:picLocks noChangeAspect="1"/>
          </p:cNvPicPr>
          <p:nvPr>
            <p:custDataLst>
              <p:tags r:id="rId3"/>
            </p:custDataLst>
          </p:nvPr>
        </p:nvPicPr>
        <p:blipFill rotWithShape="1">
          <a:blip r:embed="rId11" cstate="print"/>
          <a:srcRect l="3169" r="3169"/>
          <a:stretch>
            <a:fillRect/>
          </a:stretch>
        </p:blipFill>
        <p:spPr>
          <a:xfrm>
            <a:off x="2274927" y="1799464"/>
            <a:ext cx="2627340" cy="2805145"/>
          </a:xfrm>
          <a:custGeom>
            <a:avLst/>
            <a:gdLst>
              <a:gd name="connsiteX0" fmla="*/ 1313698 w 2627403"/>
              <a:gd name="connsiteY0" fmla="*/ 0 h 2805212"/>
              <a:gd name="connsiteX1" fmla="*/ 1393218 w 2627403"/>
              <a:gd name="connsiteY1" fmla="*/ 19125 h 2805212"/>
              <a:gd name="connsiteX2" fmla="*/ 2529110 w 2627403"/>
              <a:gd name="connsiteY2" fmla="*/ 587071 h 2805212"/>
              <a:gd name="connsiteX3" fmla="*/ 2627403 w 2627403"/>
              <a:gd name="connsiteY3" fmla="*/ 746105 h 2805212"/>
              <a:gd name="connsiteX4" fmla="*/ 2627403 w 2627403"/>
              <a:gd name="connsiteY4" fmla="*/ 2059094 h 2805212"/>
              <a:gd name="connsiteX5" fmla="*/ 2529117 w 2627403"/>
              <a:gd name="connsiteY5" fmla="*/ 2218139 h 2805212"/>
              <a:gd name="connsiteX6" fmla="*/ 1393225 w 2627403"/>
              <a:gd name="connsiteY6" fmla="*/ 2786085 h 2805212"/>
              <a:gd name="connsiteX7" fmla="*/ 1234185 w 2627403"/>
              <a:gd name="connsiteY7" fmla="*/ 2786089 h 2805212"/>
              <a:gd name="connsiteX8" fmla="*/ 98293 w 2627403"/>
              <a:gd name="connsiteY8" fmla="*/ 2218143 h 2805212"/>
              <a:gd name="connsiteX9" fmla="*/ 0 w 2627403"/>
              <a:gd name="connsiteY9" fmla="*/ 2059109 h 2805212"/>
              <a:gd name="connsiteX10" fmla="*/ 0 w 2627403"/>
              <a:gd name="connsiteY10" fmla="*/ 746120 h 2805212"/>
              <a:gd name="connsiteX11" fmla="*/ 98286 w 2627403"/>
              <a:gd name="connsiteY11" fmla="*/ 587075 h 2805212"/>
              <a:gd name="connsiteX12" fmla="*/ 1234178 w 2627403"/>
              <a:gd name="connsiteY12" fmla="*/ 19129 h 2805212"/>
              <a:gd name="connsiteX13" fmla="*/ 1313698 w 2627403"/>
              <a:gd name="connsiteY13" fmla="*/ 0 h 2805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27403" h="2805212">
                <a:moveTo>
                  <a:pt x="1313698" y="0"/>
                </a:moveTo>
                <a:cubicBezTo>
                  <a:pt x="1340707" y="-1"/>
                  <a:pt x="1367716" y="6374"/>
                  <a:pt x="1393218" y="19125"/>
                </a:cubicBezTo>
                <a:cubicBezTo>
                  <a:pt x="1444222" y="44627"/>
                  <a:pt x="2467209" y="556120"/>
                  <a:pt x="2529110" y="587071"/>
                </a:cubicBezTo>
                <a:cubicBezTo>
                  <a:pt x="2591012" y="618021"/>
                  <a:pt x="2627404" y="676896"/>
                  <a:pt x="2627403" y="746105"/>
                </a:cubicBezTo>
                <a:lnTo>
                  <a:pt x="2627403" y="2059094"/>
                </a:lnTo>
                <a:cubicBezTo>
                  <a:pt x="2627404" y="2128301"/>
                  <a:pt x="2591020" y="2187187"/>
                  <a:pt x="2529117" y="2218139"/>
                </a:cubicBezTo>
                <a:cubicBezTo>
                  <a:pt x="2467217" y="2249089"/>
                  <a:pt x="1444230" y="2760582"/>
                  <a:pt x="1393225" y="2786085"/>
                </a:cubicBezTo>
                <a:cubicBezTo>
                  <a:pt x="1342222" y="2811586"/>
                  <a:pt x="1285190" y="2811590"/>
                  <a:pt x="1234185" y="2786089"/>
                </a:cubicBezTo>
                <a:cubicBezTo>
                  <a:pt x="1183181" y="2760586"/>
                  <a:pt x="160195" y="2249092"/>
                  <a:pt x="98293" y="2218143"/>
                </a:cubicBezTo>
                <a:cubicBezTo>
                  <a:pt x="36393" y="2187191"/>
                  <a:pt x="1" y="2128316"/>
                  <a:pt x="0" y="2059109"/>
                </a:cubicBezTo>
                <a:cubicBezTo>
                  <a:pt x="1" y="1989900"/>
                  <a:pt x="1" y="815327"/>
                  <a:pt x="0" y="746120"/>
                </a:cubicBezTo>
                <a:cubicBezTo>
                  <a:pt x="1" y="676911"/>
                  <a:pt x="36386" y="618025"/>
                  <a:pt x="98286" y="587075"/>
                </a:cubicBezTo>
                <a:cubicBezTo>
                  <a:pt x="160188" y="556123"/>
                  <a:pt x="1183174" y="44630"/>
                  <a:pt x="1234178" y="19129"/>
                </a:cubicBezTo>
                <a:cubicBezTo>
                  <a:pt x="1259681" y="6378"/>
                  <a:pt x="1286689" y="1"/>
                  <a:pt x="1313698" y="0"/>
                </a:cubicBezTo>
                <a:close/>
              </a:path>
            </a:pathLst>
          </a:custGeom>
          <a:solidFill>
            <a:schemeClr val="accent1">
              <a:alpha val="50000"/>
            </a:schemeClr>
          </a:solidFill>
          <a:ln w="3175" cap="flat" cmpd="sng" algn="ctr">
            <a:solidFill>
              <a:schemeClr val="tx1">
                <a:lumMod val="40000"/>
                <a:lumOff val="60000"/>
                <a:alpha val="20000"/>
              </a:schemeClr>
            </a:solidFill>
            <a:prstDash val="solid"/>
            <a:round/>
            <a:headEnd type="none" w="med" len="med"/>
            <a:tailEnd type="none" w="med" len="med"/>
          </a:ln>
        </p:spPr>
      </p:pic>
      <p:sp>
        <p:nvSpPr>
          <p:cNvPr id="10" name="矩形 9"/>
          <p:cNvSpPr/>
          <p:nvPr>
            <p:custDataLst>
              <p:tags r:id="rId4"/>
            </p:custDataLst>
          </p:nvPr>
        </p:nvSpPr>
        <p:spPr>
          <a:xfrm>
            <a:off x="1506596" y="5331885"/>
            <a:ext cx="4162325" cy="1104874"/>
          </a:xfrm>
          <a:prstGeom prst="rect">
            <a:avLst/>
          </a:prstGeom>
          <a:noFill/>
        </p:spPr>
        <p:txBody>
          <a:bodyPr wrap="square" lIns="0" tIns="0" rIns="0" bIns="0" rtlCol="0" anchor="t" anchorCtr="0">
            <a:noAutofit/>
          </a:bodyPr>
          <a:lstStyle/>
          <a:p>
            <a:pPr algn="ctr">
              <a:lnSpc>
                <a:spcPct val="150000"/>
              </a:lnSpc>
              <a:spcBef>
                <a:spcPct val="0"/>
              </a:spcBef>
              <a:spcAft>
                <a:spcPct val="0"/>
              </a:spcAft>
            </a:pPr>
            <a:r>
              <a:rPr lang="zh-CN" altLang="en-US">
                <a:ln>
                  <a:noFill/>
                  <a:prstDash val="sysDot"/>
                </a:ln>
                <a:solidFill>
                  <a:schemeClr val="tx1">
                    <a:lumMod val="85000"/>
                    <a:lumOff val="15000"/>
                  </a:schemeClr>
                </a:solidFill>
                <a:latin typeface="+mn-ea"/>
                <a:cs typeface="+mn-ea"/>
              </a:rPr>
              <a:t>如果两个数据点的距离较近，它们更可能属于同一个类簇。</a:t>
            </a:r>
          </a:p>
        </p:txBody>
      </p:sp>
      <p:sp>
        <p:nvSpPr>
          <p:cNvPr id="11" name="矩形 10"/>
          <p:cNvSpPr/>
          <p:nvPr>
            <p:custDataLst>
              <p:tags r:id="rId5"/>
            </p:custDataLst>
          </p:nvPr>
        </p:nvSpPr>
        <p:spPr>
          <a:xfrm>
            <a:off x="2085702" y="4831517"/>
            <a:ext cx="3004748" cy="462269"/>
          </a:xfrm>
          <a:prstGeom prst="rect">
            <a:avLst/>
          </a:prstGeom>
          <a:noFill/>
        </p:spPr>
        <p:txBody>
          <a:bodyPr wrap="square" lIns="0" tIns="0" rIns="0" bIns="0" rtlCol="0" anchor="b">
            <a:noAutofit/>
          </a:bodyPr>
          <a:lstStyle/>
          <a:p>
            <a:pPr algn="ctr">
              <a:spcBef>
                <a:spcPct val="0"/>
              </a:spcBef>
              <a:spcAft>
                <a:spcPct val="0"/>
              </a:spcAft>
            </a:pPr>
            <a:r>
              <a:rPr lang="zh-CN" altLang="en-US" sz="2800" b="1" kern="0" dirty="0">
                <a:solidFill>
                  <a:schemeClr val="accent1"/>
                </a:solidFill>
                <a:latin typeface="+mn-ea"/>
                <a:cs typeface="+mn-ea"/>
              </a:rPr>
              <a:t>物以类聚</a:t>
            </a:r>
          </a:p>
        </p:txBody>
      </p:sp>
      <p:pic>
        <p:nvPicPr>
          <p:cNvPr id="13" name="图片 12" descr="/data/temp/d2ebf154-19f8-11f0-9dc1-5a03cfdf3532.jpgd2ebf154-19f8-11f0-9dc1-5a03cfdf3532"/>
          <p:cNvPicPr>
            <a:picLocks noChangeAspect="1"/>
          </p:cNvPicPr>
          <p:nvPr>
            <p:custDataLst>
              <p:tags r:id="rId6"/>
            </p:custDataLst>
          </p:nvPr>
        </p:nvPicPr>
        <p:blipFill rotWithShape="1">
          <a:blip r:embed="rId12" cstate="print"/>
          <a:srcRect l="12811" r="12811"/>
          <a:stretch>
            <a:fillRect/>
          </a:stretch>
        </p:blipFill>
        <p:spPr>
          <a:xfrm>
            <a:off x="7285592" y="1799464"/>
            <a:ext cx="2627340" cy="2805145"/>
          </a:xfrm>
          <a:custGeom>
            <a:avLst/>
            <a:gdLst>
              <a:gd name="connsiteX0" fmla="*/ 1313698 w 2627403"/>
              <a:gd name="connsiteY0" fmla="*/ 0 h 2805212"/>
              <a:gd name="connsiteX1" fmla="*/ 1393218 w 2627403"/>
              <a:gd name="connsiteY1" fmla="*/ 19125 h 2805212"/>
              <a:gd name="connsiteX2" fmla="*/ 2529110 w 2627403"/>
              <a:gd name="connsiteY2" fmla="*/ 587071 h 2805212"/>
              <a:gd name="connsiteX3" fmla="*/ 2627403 w 2627403"/>
              <a:gd name="connsiteY3" fmla="*/ 746105 h 2805212"/>
              <a:gd name="connsiteX4" fmla="*/ 2627403 w 2627403"/>
              <a:gd name="connsiteY4" fmla="*/ 2059094 h 2805212"/>
              <a:gd name="connsiteX5" fmla="*/ 2529117 w 2627403"/>
              <a:gd name="connsiteY5" fmla="*/ 2218139 h 2805212"/>
              <a:gd name="connsiteX6" fmla="*/ 1393225 w 2627403"/>
              <a:gd name="connsiteY6" fmla="*/ 2786085 h 2805212"/>
              <a:gd name="connsiteX7" fmla="*/ 1234185 w 2627403"/>
              <a:gd name="connsiteY7" fmla="*/ 2786089 h 2805212"/>
              <a:gd name="connsiteX8" fmla="*/ 98293 w 2627403"/>
              <a:gd name="connsiteY8" fmla="*/ 2218143 h 2805212"/>
              <a:gd name="connsiteX9" fmla="*/ 0 w 2627403"/>
              <a:gd name="connsiteY9" fmla="*/ 2059109 h 2805212"/>
              <a:gd name="connsiteX10" fmla="*/ 0 w 2627403"/>
              <a:gd name="connsiteY10" fmla="*/ 746120 h 2805212"/>
              <a:gd name="connsiteX11" fmla="*/ 98286 w 2627403"/>
              <a:gd name="connsiteY11" fmla="*/ 587075 h 2805212"/>
              <a:gd name="connsiteX12" fmla="*/ 1234178 w 2627403"/>
              <a:gd name="connsiteY12" fmla="*/ 19129 h 2805212"/>
              <a:gd name="connsiteX13" fmla="*/ 1313698 w 2627403"/>
              <a:gd name="connsiteY13" fmla="*/ 0 h 2805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27403" h="2805212">
                <a:moveTo>
                  <a:pt x="1313698" y="0"/>
                </a:moveTo>
                <a:cubicBezTo>
                  <a:pt x="1340707" y="-1"/>
                  <a:pt x="1367715" y="6374"/>
                  <a:pt x="1393218" y="19125"/>
                </a:cubicBezTo>
                <a:cubicBezTo>
                  <a:pt x="1444222" y="44627"/>
                  <a:pt x="2467209" y="556120"/>
                  <a:pt x="2529110" y="587071"/>
                </a:cubicBezTo>
                <a:cubicBezTo>
                  <a:pt x="2591012" y="618021"/>
                  <a:pt x="2627404" y="676896"/>
                  <a:pt x="2627403" y="746105"/>
                </a:cubicBezTo>
                <a:cubicBezTo>
                  <a:pt x="2627404" y="815312"/>
                  <a:pt x="2627404" y="1989885"/>
                  <a:pt x="2627403" y="2059094"/>
                </a:cubicBezTo>
                <a:cubicBezTo>
                  <a:pt x="2627404" y="2128301"/>
                  <a:pt x="2591020" y="2187187"/>
                  <a:pt x="2529117" y="2218139"/>
                </a:cubicBezTo>
                <a:cubicBezTo>
                  <a:pt x="2467217" y="2249089"/>
                  <a:pt x="1444230" y="2760582"/>
                  <a:pt x="1393225" y="2786085"/>
                </a:cubicBezTo>
                <a:cubicBezTo>
                  <a:pt x="1342222" y="2811586"/>
                  <a:pt x="1285190" y="2811590"/>
                  <a:pt x="1234185" y="2786089"/>
                </a:cubicBezTo>
                <a:cubicBezTo>
                  <a:pt x="1183181" y="2760586"/>
                  <a:pt x="160195" y="2249092"/>
                  <a:pt x="98293" y="2218143"/>
                </a:cubicBezTo>
                <a:cubicBezTo>
                  <a:pt x="36393" y="2187191"/>
                  <a:pt x="1" y="2128316"/>
                  <a:pt x="0" y="2059109"/>
                </a:cubicBezTo>
                <a:cubicBezTo>
                  <a:pt x="1" y="1989900"/>
                  <a:pt x="1" y="815327"/>
                  <a:pt x="0" y="746120"/>
                </a:cubicBezTo>
                <a:cubicBezTo>
                  <a:pt x="1" y="676911"/>
                  <a:pt x="36386" y="618025"/>
                  <a:pt x="98286" y="587075"/>
                </a:cubicBezTo>
                <a:cubicBezTo>
                  <a:pt x="160188" y="556123"/>
                  <a:pt x="1183174" y="44630"/>
                  <a:pt x="1234178" y="19129"/>
                </a:cubicBezTo>
                <a:cubicBezTo>
                  <a:pt x="1259681" y="6378"/>
                  <a:pt x="1286689" y="1"/>
                  <a:pt x="1313698" y="0"/>
                </a:cubicBezTo>
                <a:close/>
              </a:path>
            </a:pathLst>
          </a:custGeom>
          <a:solidFill>
            <a:schemeClr val="accent1">
              <a:alpha val="50000"/>
            </a:schemeClr>
          </a:solidFill>
          <a:ln w="3175" cap="flat" cmpd="sng" algn="ctr">
            <a:solidFill>
              <a:schemeClr val="tx1">
                <a:lumMod val="40000"/>
                <a:lumOff val="60000"/>
                <a:alpha val="20000"/>
              </a:schemeClr>
            </a:solidFill>
            <a:prstDash val="solid"/>
            <a:round/>
            <a:headEnd type="none" w="med" len="med"/>
            <a:tailEnd type="none" w="med" len="med"/>
          </a:ln>
        </p:spPr>
      </p:pic>
      <p:sp>
        <p:nvSpPr>
          <p:cNvPr id="14" name="矩形 13"/>
          <p:cNvSpPr/>
          <p:nvPr>
            <p:custDataLst>
              <p:tags r:id="rId7"/>
            </p:custDataLst>
          </p:nvPr>
        </p:nvSpPr>
        <p:spPr>
          <a:xfrm>
            <a:off x="6518531" y="5331885"/>
            <a:ext cx="4162325" cy="1104874"/>
          </a:xfrm>
          <a:prstGeom prst="rect">
            <a:avLst/>
          </a:prstGeom>
          <a:noFill/>
        </p:spPr>
        <p:txBody>
          <a:bodyPr wrap="square" lIns="0" tIns="0" rIns="0" bIns="0" rtlCol="0" anchor="t" anchorCtr="0">
            <a:noAutofit/>
          </a:bodyPr>
          <a:lstStyle/>
          <a:p>
            <a:pPr algn="ctr">
              <a:lnSpc>
                <a:spcPct val="150000"/>
              </a:lnSpc>
              <a:spcBef>
                <a:spcPct val="0"/>
              </a:spcBef>
              <a:spcAft>
                <a:spcPct val="0"/>
              </a:spcAft>
            </a:pPr>
            <a:r>
              <a:rPr lang="zh-CN" altLang="en-US">
                <a:ln>
                  <a:noFill/>
                  <a:prstDash val="sysDot"/>
                </a:ln>
                <a:solidFill>
                  <a:schemeClr val="tx1">
                    <a:lumMod val="85000"/>
                    <a:lumOff val="15000"/>
                  </a:schemeClr>
                </a:solidFill>
                <a:latin typeface="+mn-ea"/>
                <a:cs typeface="+mn-ea"/>
              </a:rPr>
              <a:t>算法通过迭代优化类簇的质心，使得所有数据点到其所属类簇质心的距离之和最小。</a:t>
            </a:r>
          </a:p>
        </p:txBody>
      </p:sp>
      <p:sp>
        <p:nvSpPr>
          <p:cNvPr id="15" name="矩形 14"/>
          <p:cNvSpPr/>
          <p:nvPr>
            <p:custDataLst>
              <p:tags r:id="rId8"/>
            </p:custDataLst>
          </p:nvPr>
        </p:nvSpPr>
        <p:spPr>
          <a:xfrm>
            <a:off x="7097637" y="4831517"/>
            <a:ext cx="3004748" cy="462269"/>
          </a:xfrm>
          <a:prstGeom prst="rect">
            <a:avLst/>
          </a:prstGeom>
          <a:noFill/>
        </p:spPr>
        <p:txBody>
          <a:bodyPr wrap="square" lIns="0" tIns="0" rIns="0" bIns="0" rtlCol="0" anchor="b">
            <a:noAutofit/>
          </a:bodyPr>
          <a:lstStyle/>
          <a:p>
            <a:pPr algn="ctr">
              <a:spcBef>
                <a:spcPct val="0"/>
              </a:spcBef>
              <a:spcAft>
                <a:spcPct val="0"/>
              </a:spcAft>
            </a:pPr>
            <a:r>
              <a:rPr lang="zh-CN" altLang="en-US" sz="2800" b="1" kern="0">
                <a:solidFill>
                  <a:schemeClr val="accent1"/>
                </a:solidFill>
                <a:latin typeface="+mn-ea"/>
                <a:cs typeface="+mn-ea"/>
              </a:rPr>
              <a:t>迭代优化质心</a:t>
            </a:r>
          </a:p>
        </p:txBody>
      </p:sp>
    </p:spTree>
    <p:custDataLst>
      <p:tags r:id="rId1"/>
    </p:custDataLst>
  </p:cSld>
  <p:clrMapOvr>
    <a:masterClrMapping/>
  </p:clrMapOvr>
  <mc:AlternateContent xmlns:mc="http://schemas.openxmlformats.org/markup-compatibility/2006">
    <mc:Choice xmlns="" xmlns:p14="http://schemas.microsoft.com/office/powerpoint/2010/main" Requires="p14">
      <p:transition>
        <p:fade/>
      </p:transition>
    </mc:Choice>
    <mc:Fallback>
      <p:transition>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D1316DCE-05E2-4DD6-96C4-36EB9E76540F}"/>
              </a:ext>
            </a:extLst>
          </p:cNvPr>
          <p:cNvGrpSpPr/>
          <p:nvPr/>
        </p:nvGrpSpPr>
        <p:grpSpPr>
          <a:xfrm>
            <a:off x="970398" y="1998281"/>
            <a:ext cx="2060465" cy="2015584"/>
            <a:chOff x="891332" y="2623021"/>
            <a:chExt cx="1437517" cy="1323774"/>
          </a:xfrm>
        </p:grpSpPr>
        <p:sp>
          <p:nvSpPr>
            <p:cNvPr id="2" name="椭圆 1">
              <a:extLst>
                <a:ext uri="{FF2B5EF4-FFF2-40B4-BE49-F238E27FC236}">
                  <a16:creationId xmlns="" xmlns:a16="http://schemas.microsoft.com/office/drawing/2014/main" id="{97139215-7DD8-473D-9088-85D3FE8672B5}"/>
                </a:ext>
              </a:extLst>
            </p:cNvPr>
            <p:cNvSpPr/>
            <p:nvPr/>
          </p:nvSpPr>
          <p:spPr>
            <a:xfrm>
              <a:off x="1055321" y="3396580"/>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a:extLst>
                <a:ext uri="{FF2B5EF4-FFF2-40B4-BE49-F238E27FC236}">
                  <a16:creationId xmlns="" xmlns:a16="http://schemas.microsoft.com/office/drawing/2014/main" id="{EF81D277-B3B8-426B-9AEC-D70F61666537}"/>
                </a:ext>
              </a:extLst>
            </p:cNvPr>
            <p:cNvSpPr/>
            <p:nvPr/>
          </p:nvSpPr>
          <p:spPr>
            <a:xfrm>
              <a:off x="1170476" y="3373133"/>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椭圆 7">
              <a:extLst>
                <a:ext uri="{FF2B5EF4-FFF2-40B4-BE49-F238E27FC236}">
                  <a16:creationId xmlns="" xmlns:a16="http://schemas.microsoft.com/office/drawing/2014/main" id="{AB5BDD99-8F5F-4BCB-A60F-908A9CED93B1}"/>
                </a:ext>
              </a:extLst>
            </p:cNvPr>
            <p:cNvSpPr/>
            <p:nvPr/>
          </p:nvSpPr>
          <p:spPr>
            <a:xfrm>
              <a:off x="1322876" y="3525533"/>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椭圆 8">
              <a:extLst>
                <a:ext uri="{FF2B5EF4-FFF2-40B4-BE49-F238E27FC236}">
                  <a16:creationId xmlns="" xmlns:a16="http://schemas.microsoft.com/office/drawing/2014/main" id="{C9DEB5E5-5068-47BA-88E7-9B1740BF9AE2}"/>
                </a:ext>
              </a:extLst>
            </p:cNvPr>
            <p:cNvSpPr/>
            <p:nvPr/>
          </p:nvSpPr>
          <p:spPr>
            <a:xfrm>
              <a:off x="891332" y="3420245"/>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椭圆 9">
              <a:extLst>
                <a:ext uri="{FF2B5EF4-FFF2-40B4-BE49-F238E27FC236}">
                  <a16:creationId xmlns="" xmlns:a16="http://schemas.microsoft.com/office/drawing/2014/main" id="{C79697D9-1BF3-4EBE-B1B2-CCD2C3D6DC59}"/>
                </a:ext>
              </a:extLst>
            </p:cNvPr>
            <p:cNvSpPr/>
            <p:nvPr/>
          </p:nvSpPr>
          <p:spPr>
            <a:xfrm>
              <a:off x="1043732" y="3572645"/>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a:extLst>
                <a:ext uri="{FF2B5EF4-FFF2-40B4-BE49-F238E27FC236}">
                  <a16:creationId xmlns="" xmlns:a16="http://schemas.microsoft.com/office/drawing/2014/main" id="{E80758F7-B80A-4103-99C4-E048CF92E9D5}"/>
                </a:ext>
              </a:extLst>
            </p:cNvPr>
            <p:cNvSpPr/>
            <p:nvPr/>
          </p:nvSpPr>
          <p:spPr>
            <a:xfrm>
              <a:off x="1196132" y="3725045"/>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椭圆 13">
              <a:extLst>
                <a:ext uri="{FF2B5EF4-FFF2-40B4-BE49-F238E27FC236}">
                  <a16:creationId xmlns="" xmlns:a16="http://schemas.microsoft.com/office/drawing/2014/main" id="{6DC80A1F-A2CF-4C33-84A1-99FE28E2465B}"/>
                </a:ext>
              </a:extLst>
            </p:cNvPr>
            <p:cNvSpPr/>
            <p:nvPr/>
          </p:nvSpPr>
          <p:spPr>
            <a:xfrm>
              <a:off x="1322876" y="3525533"/>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椭圆 14">
              <a:extLst>
                <a:ext uri="{FF2B5EF4-FFF2-40B4-BE49-F238E27FC236}">
                  <a16:creationId xmlns="" xmlns:a16="http://schemas.microsoft.com/office/drawing/2014/main" id="{1BBB4EF6-8DB0-428C-835F-BD3498C6AE00}"/>
                </a:ext>
              </a:extLst>
            </p:cNvPr>
            <p:cNvSpPr/>
            <p:nvPr/>
          </p:nvSpPr>
          <p:spPr>
            <a:xfrm>
              <a:off x="1116851" y="3899683"/>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椭圆 15">
              <a:extLst>
                <a:ext uri="{FF2B5EF4-FFF2-40B4-BE49-F238E27FC236}">
                  <a16:creationId xmlns="" xmlns:a16="http://schemas.microsoft.com/office/drawing/2014/main" id="{4DED2772-9B24-4011-BB7C-01909B4C53F3}"/>
                </a:ext>
              </a:extLst>
            </p:cNvPr>
            <p:cNvSpPr/>
            <p:nvPr/>
          </p:nvSpPr>
          <p:spPr>
            <a:xfrm>
              <a:off x="1310047" y="3677933"/>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椭圆 16">
              <a:extLst>
                <a:ext uri="{FF2B5EF4-FFF2-40B4-BE49-F238E27FC236}">
                  <a16:creationId xmlns="" xmlns:a16="http://schemas.microsoft.com/office/drawing/2014/main" id="{3DE3E336-F1F1-448D-BA9A-B17DF69BF85C}"/>
                </a:ext>
              </a:extLst>
            </p:cNvPr>
            <p:cNvSpPr/>
            <p:nvPr/>
          </p:nvSpPr>
          <p:spPr>
            <a:xfrm>
              <a:off x="1308136" y="3815387"/>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椭圆 17">
              <a:extLst>
                <a:ext uri="{FF2B5EF4-FFF2-40B4-BE49-F238E27FC236}">
                  <a16:creationId xmlns="" xmlns:a16="http://schemas.microsoft.com/office/drawing/2014/main" id="{83A23C64-AA9A-45E7-90C1-4910FF44DD88}"/>
                </a:ext>
              </a:extLst>
            </p:cNvPr>
            <p:cNvSpPr/>
            <p:nvPr/>
          </p:nvSpPr>
          <p:spPr>
            <a:xfrm>
              <a:off x="1196131" y="3530113"/>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椭圆 18">
              <a:extLst>
                <a:ext uri="{FF2B5EF4-FFF2-40B4-BE49-F238E27FC236}">
                  <a16:creationId xmlns="" xmlns:a16="http://schemas.microsoft.com/office/drawing/2014/main" id="{CB35504C-3DAF-4347-9C2A-B8BF4A80A9C4}"/>
                </a:ext>
              </a:extLst>
            </p:cNvPr>
            <p:cNvSpPr/>
            <p:nvPr/>
          </p:nvSpPr>
          <p:spPr>
            <a:xfrm>
              <a:off x="966763" y="3783221"/>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椭圆 19">
              <a:extLst>
                <a:ext uri="{FF2B5EF4-FFF2-40B4-BE49-F238E27FC236}">
                  <a16:creationId xmlns="" xmlns:a16="http://schemas.microsoft.com/office/drawing/2014/main" id="{725B2ED3-6B5A-46F1-A899-72E574F3D151}"/>
                </a:ext>
              </a:extLst>
            </p:cNvPr>
            <p:cNvSpPr/>
            <p:nvPr/>
          </p:nvSpPr>
          <p:spPr>
            <a:xfrm>
              <a:off x="1437550" y="2623021"/>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椭圆 20">
              <a:extLst>
                <a:ext uri="{FF2B5EF4-FFF2-40B4-BE49-F238E27FC236}">
                  <a16:creationId xmlns="" xmlns:a16="http://schemas.microsoft.com/office/drawing/2014/main" id="{33943473-1455-42BD-962F-C7076BFDCFE7}"/>
                </a:ext>
              </a:extLst>
            </p:cNvPr>
            <p:cNvSpPr/>
            <p:nvPr/>
          </p:nvSpPr>
          <p:spPr>
            <a:xfrm>
              <a:off x="1582482" y="2672642"/>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椭圆 21">
              <a:extLst>
                <a:ext uri="{FF2B5EF4-FFF2-40B4-BE49-F238E27FC236}">
                  <a16:creationId xmlns="" xmlns:a16="http://schemas.microsoft.com/office/drawing/2014/main" id="{C9B8E2E8-B3EB-46F7-B6F8-0806BB6A3DDE}"/>
                </a:ext>
              </a:extLst>
            </p:cNvPr>
            <p:cNvSpPr/>
            <p:nvPr/>
          </p:nvSpPr>
          <p:spPr>
            <a:xfrm>
              <a:off x="1734882" y="2825042"/>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椭圆 22">
              <a:extLst>
                <a:ext uri="{FF2B5EF4-FFF2-40B4-BE49-F238E27FC236}">
                  <a16:creationId xmlns="" xmlns:a16="http://schemas.microsoft.com/office/drawing/2014/main" id="{B8F70481-714C-435B-8F1A-80C700635174}"/>
                </a:ext>
              </a:extLst>
            </p:cNvPr>
            <p:cNvSpPr/>
            <p:nvPr/>
          </p:nvSpPr>
          <p:spPr>
            <a:xfrm>
              <a:off x="1303338" y="2719754"/>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椭圆 23">
              <a:extLst>
                <a:ext uri="{FF2B5EF4-FFF2-40B4-BE49-F238E27FC236}">
                  <a16:creationId xmlns="" xmlns:a16="http://schemas.microsoft.com/office/drawing/2014/main" id="{C71976F1-779C-4E86-85DF-15CD69FE4F8E}"/>
                </a:ext>
              </a:extLst>
            </p:cNvPr>
            <p:cNvSpPr/>
            <p:nvPr/>
          </p:nvSpPr>
          <p:spPr>
            <a:xfrm>
              <a:off x="1455738" y="2872154"/>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椭圆 24">
              <a:extLst>
                <a:ext uri="{FF2B5EF4-FFF2-40B4-BE49-F238E27FC236}">
                  <a16:creationId xmlns="" xmlns:a16="http://schemas.microsoft.com/office/drawing/2014/main" id="{E62EB829-1A77-400B-87BD-9C4D56B6C224}"/>
                </a:ext>
              </a:extLst>
            </p:cNvPr>
            <p:cNvSpPr/>
            <p:nvPr/>
          </p:nvSpPr>
          <p:spPr>
            <a:xfrm>
              <a:off x="1608138" y="3024554"/>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椭圆 25">
              <a:extLst>
                <a:ext uri="{FF2B5EF4-FFF2-40B4-BE49-F238E27FC236}">
                  <a16:creationId xmlns="" xmlns:a16="http://schemas.microsoft.com/office/drawing/2014/main" id="{6246FE3D-1CED-49C9-9A1B-3C7CBDF4D9A1}"/>
                </a:ext>
              </a:extLst>
            </p:cNvPr>
            <p:cNvSpPr/>
            <p:nvPr/>
          </p:nvSpPr>
          <p:spPr>
            <a:xfrm>
              <a:off x="1734882" y="2825042"/>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椭圆 26">
              <a:extLst>
                <a:ext uri="{FF2B5EF4-FFF2-40B4-BE49-F238E27FC236}">
                  <a16:creationId xmlns="" xmlns:a16="http://schemas.microsoft.com/office/drawing/2014/main" id="{986184EC-2312-4E81-B3EC-7C82830FFCD8}"/>
                </a:ext>
              </a:extLst>
            </p:cNvPr>
            <p:cNvSpPr/>
            <p:nvPr/>
          </p:nvSpPr>
          <p:spPr>
            <a:xfrm>
              <a:off x="1765821" y="2705597"/>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椭圆 27">
              <a:extLst>
                <a:ext uri="{FF2B5EF4-FFF2-40B4-BE49-F238E27FC236}">
                  <a16:creationId xmlns="" xmlns:a16="http://schemas.microsoft.com/office/drawing/2014/main" id="{60A82FCA-6FDE-4417-949F-469C24283E74}"/>
                </a:ext>
              </a:extLst>
            </p:cNvPr>
            <p:cNvSpPr/>
            <p:nvPr/>
          </p:nvSpPr>
          <p:spPr>
            <a:xfrm>
              <a:off x="1722053" y="2977442"/>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椭圆 28">
              <a:extLst>
                <a:ext uri="{FF2B5EF4-FFF2-40B4-BE49-F238E27FC236}">
                  <a16:creationId xmlns="" xmlns:a16="http://schemas.microsoft.com/office/drawing/2014/main" id="{EF29AA9E-9ED6-4D91-A0F1-23ACC72E118A}"/>
                </a:ext>
              </a:extLst>
            </p:cNvPr>
            <p:cNvSpPr/>
            <p:nvPr/>
          </p:nvSpPr>
          <p:spPr>
            <a:xfrm>
              <a:off x="1328994" y="2848598"/>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椭圆 29">
              <a:extLst>
                <a:ext uri="{FF2B5EF4-FFF2-40B4-BE49-F238E27FC236}">
                  <a16:creationId xmlns="" xmlns:a16="http://schemas.microsoft.com/office/drawing/2014/main" id="{4E27F94C-48B9-4DCA-8A47-FE986DAB67E9}"/>
                </a:ext>
              </a:extLst>
            </p:cNvPr>
            <p:cNvSpPr/>
            <p:nvPr/>
          </p:nvSpPr>
          <p:spPr>
            <a:xfrm>
              <a:off x="1608137" y="2829622"/>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椭圆 30">
              <a:extLst>
                <a:ext uri="{FF2B5EF4-FFF2-40B4-BE49-F238E27FC236}">
                  <a16:creationId xmlns="" xmlns:a16="http://schemas.microsoft.com/office/drawing/2014/main" id="{AB446C8F-D10D-4B31-A6F2-EEF41099B9B6}"/>
                </a:ext>
              </a:extLst>
            </p:cNvPr>
            <p:cNvSpPr/>
            <p:nvPr/>
          </p:nvSpPr>
          <p:spPr>
            <a:xfrm>
              <a:off x="1404424" y="3045326"/>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椭圆 31">
              <a:extLst>
                <a:ext uri="{FF2B5EF4-FFF2-40B4-BE49-F238E27FC236}">
                  <a16:creationId xmlns="" xmlns:a16="http://schemas.microsoft.com/office/drawing/2014/main" id="{5EF5924C-562A-465D-94F7-F3D61B48BEBF}"/>
                </a:ext>
              </a:extLst>
            </p:cNvPr>
            <p:cNvSpPr/>
            <p:nvPr/>
          </p:nvSpPr>
          <p:spPr>
            <a:xfrm>
              <a:off x="1930484" y="3433106"/>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椭圆 32">
              <a:extLst>
                <a:ext uri="{FF2B5EF4-FFF2-40B4-BE49-F238E27FC236}">
                  <a16:creationId xmlns="" xmlns:a16="http://schemas.microsoft.com/office/drawing/2014/main" id="{08724AA7-8209-4DCE-A4D8-5C10ECD863A8}"/>
                </a:ext>
              </a:extLst>
            </p:cNvPr>
            <p:cNvSpPr/>
            <p:nvPr/>
          </p:nvSpPr>
          <p:spPr>
            <a:xfrm>
              <a:off x="2045639" y="3409659"/>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椭圆 33">
              <a:extLst>
                <a:ext uri="{FF2B5EF4-FFF2-40B4-BE49-F238E27FC236}">
                  <a16:creationId xmlns="" xmlns:a16="http://schemas.microsoft.com/office/drawing/2014/main" id="{B0F8DCA5-E034-48AC-8465-1F373A288415}"/>
                </a:ext>
              </a:extLst>
            </p:cNvPr>
            <p:cNvSpPr/>
            <p:nvPr/>
          </p:nvSpPr>
          <p:spPr>
            <a:xfrm>
              <a:off x="2198039" y="3562059"/>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椭圆 34">
              <a:extLst>
                <a:ext uri="{FF2B5EF4-FFF2-40B4-BE49-F238E27FC236}">
                  <a16:creationId xmlns="" xmlns:a16="http://schemas.microsoft.com/office/drawing/2014/main" id="{45B92A72-67E9-4342-8BED-714F01B70748}"/>
                </a:ext>
              </a:extLst>
            </p:cNvPr>
            <p:cNvSpPr/>
            <p:nvPr/>
          </p:nvSpPr>
          <p:spPr>
            <a:xfrm>
              <a:off x="1766495" y="3456771"/>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 name="椭圆 35">
              <a:extLst>
                <a:ext uri="{FF2B5EF4-FFF2-40B4-BE49-F238E27FC236}">
                  <a16:creationId xmlns="" xmlns:a16="http://schemas.microsoft.com/office/drawing/2014/main" id="{C6FAE62F-E27E-4632-B164-313EC9A07D79}"/>
                </a:ext>
              </a:extLst>
            </p:cNvPr>
            <p:cNvSpPr/>
            <p:nvPr/>
          </p:nvSpPr>
          <p:spPr>
            <a:xfrm>
              <a:off x="1918895" y="3609171"/>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椭圆 36">
              <a:extLst>
                <a:ext uri="{FF2B5EF4-FFF2-40B4-BE49-F238E27FC236}">
                  <a16:creationId xmlns="" xmlns:a16="http://schemas.microsoft.com/office/drawing/2014/main" id="{3562EA9B-9687-444E-B86C-1EA4ED0ACFF7}"/>
                </a:ext>
              </a:extLst>
            </p:cNvPr>
            <p:cNvSpPr/>
            <p:nvPr/>
          </p:nvSpPr>
          <p:spPr>
            <a:xfrm>
              <a:off x="2071295" y="3761571"/>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椭圆 37">
              <a:extLst>
                <a:ext uri="{FF2B5EF4-FFF2-40B4-BE49-F238E27FC236}">
                  <a16:creationId xmlns="" xmlns:a16="http://schemas.microsoft.com/office/drawing/2014/main" id="{B54F9EED-DD98-4E33-B06B-D190C0470164}"/>
                </a:ext>
              </a:extLst>
            </p:cNvPr>
            <p:cNvSpPr/>
            <p:nvPr/>
          </p:nvSpPr>
          <p:spPr>
            <a:xfrm>
              <a:off x="2198039" y="3562059"/>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椭圆 38">
              <a:extLst>
                <a:ext uri="{FF2B5EF4-FFF2-40B4-BE49-F238E27FC236}">
                  <a16:creationId xmlns="" xmlns:a16="http://schemas.microsoft.com/office/drawing/2014/main" id="{65BF6B6E-251A-40F4-8298-B5F782A198B2}"/>
                </a:ext>
              </a:extLst>
            </p:cNvPr>
            <p:cNvSpPr/>
            <p:nvPr/>
          </p:nvSpPr>
          <p:spPr>
            <a:xfrm>
              <a:off x="1961141" y="3738015"/>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椭圆 39">
              <a:extLst>
                <a:ext uri="{FF2B5EF4-FFF2-40B4-BE49-F238E27FC236}">
                  <a16:creationId xmlns="" xmlns:a16="http://schemas.microsoft.com/office/drawing/2014/main" id="{A78CC3B7-344B-4419-BC18-628219C1A482}"/>
                </a:ext>
              </a:extLst>
            </p:cNvPr>
            <p:cNvSpPr/>
            <p:nvPr/>
          </p:nvSpPr>
          <p:spPr>
            <a:xfrm>
              <a:off x="2185210" y="3714459"/>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椭圆 40">
              <a:extLst>
                <a:ext uri="{FF2B5EF4-FFF2-40B4-BE49-F238E27FC236}">
                  <a16:creationId xmlns="" xmlns:a16="http://schemas.microsoft.com/office/drawing/2014/main" id="{94879729-5C70-4B07-A205-3A47234BC3A7}"/>
                </a:ext>
              </a:extLst>
            </p:cNvPr>
            <p:cNvSpPr/>
            <p:nvPr/>
          </p:nvSpPr>
          <p:spPr>
            <a:xfrm>
              <a:off x="1751054" y="3609062"/>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椭圆 41">
              <a:extLst>
                <a:ext uri="{FF2B5EF4-FFF2-40B4-BE49-F238E27FC236}">
                  <a16:creationId xmlns="" xmlns:a16="http://schemas.microsoft.com/office/drawing/2014/main" id="{A27122D2-D106-46DF-AF78-447AC2E16581}"/>
                </a:ext>
              </a:extLst>
            </p:cNvPr>
            <p:cNvSpPr/>
            <p:nvPr/>
          </p:nvSpPr>
          <p:spPr>
            <a:xfrm>
              <a:off x="2071294" y="3566639"/>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3" name="椭圆 42">
              <a:extLst>
                <a:ext uri="{FF2B5EF4-FFF2-40B4-BE49-F238E27FC236}">
                  <a16:creationId xmlns="" xmlns:a16="http://schemas.microsoft.com/office/drawing/2014/main" id="{00CC95F3-D922-430D-8250-55D5BF4D8471}"/>
                </a:ext>
              </a:extLst>
            </p:cNvPr>
            <p:cNvSpPr/>
            <p:nvPr/>
          </p:nvSpPr>
          <p:spPr>
            <a:xfrm>
              <a:off x="1841926" y="3819747"/>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椭圆 43">
              <a:extLst>
                <a:ext uri="{FF2B5EF4-FFF2-40B4-BE49-F238E27FC236}">
                  <a16:creationId xmlns="" xmlns:a16="http://schemas.microsoft.com/office/drawing/2014/main" id="{EB24D39D-6E7E-4383-B2F4-4B612C5C2067}"/>
                </a:ext>
              </a:extLst>
            </p:cNvPr>
            <p:cNvSpPr/>
            <p:nvPr/>
          </p:nvSpPr>
          <p:spPr>
            <a:xfrm>
              <a:off x="907744" y="3595213"/>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椭圆 44">
              <a:extLst>
                <a:ext uri="{FF2B5EF4-FFF2-40B4-BE49-F238E27FC236}">
                  <a16:creationId xmlns="" xmlns:a16="http://schemas.microsoft.com/office/drawing/2014/main" id="{053B44CC-3E32-47FE-9D08-900A2BFC972F}"/>
                </a:ext>
              </a:extLst>
            </p:cNvPr>
            <p:cNvSpPr/>
            <p:nvPr/>
          </p:nvSpPr>
          <p:spPr>
            <a:xfrm>
              <a:off x="1069388" y="3736109"/>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椭圆 45">
              <a:extLst>
                <a:ext uri="{FF2B5EF4-FFF2-40B4-BE49-F238E27FC236}">
                  <a16:creationId xmlns="" xmlns:a16="http://schemas.microsoft.com/office/drawing/2014/main" id="{9FC911EC-9703-4014-8CE9-146AB69FC506}"/>
                </a:ext>
              </a:extLst>
            </p:cNvPr>
            <p:cNvSpPr/>
            <p:nvPr/>
          </p:nvSpPr>
          <p:spPr>
            <a:xfrm>
              <a:off x="1480991" y="2762012"/>
              <a:ext cx="51313" cy="47112"/>
            </a:xfrm>
            <a:prstGeom prst="ellipse">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十字形 3">
              <a:extLst>
                <a:ext uri="{FF2B5EF4-FFF2-40B4-BE49-F238E27FC236}">
                  <a16:creationId xmlns="" xmlns:a16="http://schemas.microsoft.com/office/drawing/2014/main" id="{94C3871D-9CC9-4F0F-BF06-F1A9E676B7D5}"/>
                </a:ext>
              </a:extLst>
            </p:cNvPr>
            <p:cNvSpPr/>
            <p:nvPr/>
          </p:nvSpPr>
          <p:spPr>
            <a:xfrm>
              <a:off x="1187030" y="2996968"/>
              <a:ext cx="114398" cy="113080"/>
            </a:xfrm>
            <a:prstGeom prst="plus">
              <a:avLst>
                <a:gd name="adj" fmla="val 45410"/>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十字形 46">
              <a:extLst>
                <a:ext uri="{FF2B5EF4-FFF2-40B4-BE49-F238E27FC236}">
                  <a16:creationId xmlns="" xmlns:a16="http://schemas.microsoft.com/office/drawing/2014/main" id="{040329AC-F4F1-4923-BACA-EA1D70B672F8}"/>
                </a:ext>
              </a:extLst>
            </p:cNvPr>
            <p:cNvSpPr/>
            <p:nvPr/>
          </p:nvSpPr>
          <p:spPr>
            <a:xfrm>
              <a:off x="2214451" y="3354277"/>
              <a:ext cx="114398" cy="113080"/>
            </a:xfrm>
            <a:prstGeom prst="plus">
              <a:avLst>
                <a:gd name="adj" fmla="val 4541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十字形 47">
              <a:extLst>
                <a:ext uri="{FF2B5EF4-FFF2-40B4-BE49-F238E27FC236}">
                  <a16:creationId xmlns="" xmlns:a16="http://schemas.microsoft.com/office/drawing/2014/main" id="{FFDD07AD-A71C-4A1D-A4DD-C117E1BE1092}"/>
                </a:ext>
              </a:extLst>
            </p:cNvPr>
            <p:cNvSpPr/>
            <p:nvPr/>
          </p:nvSpPr>
          <p:spPr>
            <a:xfrm>
              <a:off x="1417562" y="3744351"/>
              <a:ext cx="114398" cy="113080"/>
            </a:xfrm>
            <a:prstGeom prst="plus">
              <a:avLst>
                <a:gd name="adj" fmla="val 45410"/>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a:extLst>
              <a:ext uri="{FF2B5EF4-FFF2-40B4-BE49-F238E27FC236}">
                <a16:creationId xmlns="" xmlns:a16="http://schemas.microsoft.com/office/drawing/2014/main" id="{3A426560-90BE-49F4-9870-A2C4D8C9C990}"/>
              </a:ext>
            </a:extLst>
          </p:cNvPr>
          <p:cNvGrpSpPr/>
          <p:nvPr/>
        </p:nvGrpSpPr>
        <p:grpSpPr>
          <a:xfrm>
            <a:off x="3623233" y="1992137"/>
            <a:ext cx="2099769" cy="2021728"/>
            <a:chOff x="8455073" y="3963959"/>
            <a:chExt cx="1437517" cy="1323774"/>
          </a:xfrm>
        </p:grpSpPr>
        <p:sp>
          <p:nvSpPr>
            <p:cNvPr id="50" name="椭圆 49">
              <a:extLst>
                <a:ext uri="{FF2B5EF4-FFF2-40B4-BE49-F238E27FC236}">
                  <a16:creationId xmlns="" xmlns:a16="http://schemas.microsoft.com/office/drawing/2014/main" id="{458BEE1D-CC22-4767-98FF-4EEEFA7E5B0B}"/>
                </a:ext>
              </a:extLst>
            </p:cNvPr>
            <p:cNvSpPr/>
            <p:nvPr/>
          </p:nvSpPr>
          <p:spPr>
            <a:xfrm>
              <a:off x="8619062" y="4737518"/>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1" name="椭圆 50">
              <a:extLst>
                <a:ext uri="{FF2B5EF4-FFF2-40B4-BE49-F238E27FC236}">
                  <a16:creationId xmlns="" xmlns:a16="http://schemas.microsoft.com/office/drawing/2014/main" id="{B1D053EA-031F-4D4A-BEFE-AEF6EECCD371}"/>
                </a:ext>
              </a:extLst>
            </p:cNvPr>
            <p:cNvSpPr/>
            <p:nvPr/>
          </p:nvSpPr>
          <p:spPr>
            <a:xfrm>
              <a:off x="8734217" y="4714071"/>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椭圆 51">
              <a:extLst>
                <a:ext uri="{FF2B5EF4-FFF2-40B4-BE49-F238E27FC236}">
                  <a16:creationId xmlns="" xmlns:a16="http://schemas.microsoft.com/office/drawing/2014/main" id="{8FB18BF9-B29C-4B53-B7B4-A25FF2516C01}"/>
                </a:ext>
              </a:extLst>
            </p:cNvPr>
            <p:cNvSpPr/>
            <p:nvPr/>
          </p:nvSpPr>
          <p:spPr>
            <a:xfrm>
              <a:off x="8886617" y="4866471"/>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3" name="椭圆 52">
              <a:extLst>
                <a:ext uri="{FF2B5EF4-FFF2-40B4-BE49-F238E27FC236}">
                  <a16:creationId xmlns="" xmlns:a16="http://schemas.microsoft.com/office/drawing/2014/main" id="{33B3A367-326C-4253-83BC-128A2124AADE}"/>
                </a:ext>
              </a:extLst>
            </p:cNvPr>
            <p:cNvSpPr/>
            <p:nvPr/>
          </p:nvSpPr>
          <p:spPr>
            <a:xfrm>
              <a:off x="8455073" y="4761183"/>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椭圆 53">
              <a:extLst>
                <a:ext uri="{FF2B5EF4-FFF2-40B4-BE49-F238E27FC236}">
                  <a16:creationId xmlns="" xmlns:a16="http://schemas.microsoft.com/office/drawing/2014/main" id="{9672EB87-4FFE-46C7-BE7C-C20B7086DDD7}"/>
                </a:ext>
              </a:extLst>
            </p:cNvPr>
            <p:cNvSpPr/>
            <p:nvPr/>
          </p:nvSpPr>
          <p:spPr>
            <a:xfrm>
              <a:off x="8607473" y="4913583"/>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椭圆 54">
              <a:extLst>
                <a:ext uri="{FF2B5EF4-FFF2-40B4-BE49-F238E27FC236}">
                  <a16:creationId xmlns="" xmlns:a16="http://schemas.microsoft.com/office/drawing/2014/main" id="{825635DF-C03A-49DD-B350-27F9E519AC60}"/>
                </a:ext>
              </a:extLst>
            </p:cNvPr>
            <p:cNvSpPr/>
            <p:nvPr/>
          </p:nvSpPr>
          <p:spPr>
            <a:xfrm>
              <a:off x="8759873" y="5065983"/>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6" name="椭圆 55">
              <a:extLst>
                <a:ext uri="{FF2B5EF4-FFF2-40B4-BE49-F238E27FC236}">
                  <a16:creationId xmlns="" xmlns:a16="http://schemas.microsoft.com/office/drawing/2014/main" id="{34A53362-A7E8-499A-850E-62207690FC7E}"/>
                </a:ext>
              </a:extLst>
            </p:cNvPr>
            <p:cNvSpPr/>
            <p:nvPr/>
          </p:nvSpPr>
          <p:spPr>
            <a:xfrm>
              <a:off x="8886617" y="4866471"/>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7" name="椭圆 56">
              <a:extLst>
                <a:ext uri="{FF2B5EF4-FFF2-40B4-BE49-F238E27FC236}">
                  <a16:creationId xmlns="" xmlns:a16="http://schemas.microsoft.com/office/drawing/2014/main" id="{E64AC785-02DA-434D-984A-5AB524D5FA7A}"/>
                </a:ext>
              </a:extLst>
            </p:cNvPr>
            <p:cNvSpPr/>
            <p:nvPr/>
          </p:nvSpPr>
          <p:spPr>
            <a:xfrm>
              <a:off x="8680592" y="5240621"/>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8" name="椭圆 57">
              <a:extLst>
                <a:ext uri="{FF2B5EF4-FFF2-40B4-BE49-F238E27FC236}">
                  <a16:creationId xmlns="" xmlns:a16="http://schemas.microsoft.com/office/drawing/2014/main" id="{A4B29D28-0F10-4B99-8BAC-5572FE095B37}"/>
                </a:ext>
              </a:extLst>
            </p:cNvPr>
            <p:cNvSpPr/>
            <p:nvPr/>
          </p:nvSpPr>
          <p:spPr>
            <a:xfrm>
              <a:off x="8873788" y="5018871"/>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9" name="椭圆 58">
              <a:extLst>
                <a:ext uri="{FF2B5EF4-FFF2-40B4-BE49-F238E27FC236}">
                  <a16:creationId xmlns="" xmlns:a16="http://schemas.microsoft.com/office/drawing/2014/main" id="{0646B019-3EC9-4A74-B2BB-4C856DF6F07D}"/>
                </a:ext>
              </a:extLst>
            </p:cNvPr>
            <p:cNvSpPr/>
            <p:nvPr/>
          </p:nvSpPr>
          <p:spPr>
            <a:xfrm>
              <a:off x="8871877" y="5156325"/>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0" name="椭圆 59">
              <a:extLst>
                <a:ext uri="{FF2B5EF4-FFF2-40B4-BE49-F238E27FC236}">
                  <a16:creationId xmlns="" xmlns:a16="http://schemas.microsoft.com/office/drawing/2014/main" id="{CE179847-0888-4906-888C-7861A3DE4035}"/>
                </a:ext>
              </a:extLst>
            </p:cNvPr>
            <p:cNvSpPr/>
            <p:nvPr/>
          </p:nvSpPr>
          <p:spPr>
            <a:xfrm>
              <a:off x="8759872" y="4871051"/>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椭圆 60">
              <a:extLst>
                <a:ext uri="{FF2B5EF4-FFF2-40B4-BE49-F238E27FC236}">
                  <a16:creationId xmlns="" xmlns:a16="http://schemas.microsoft.com/office/drawing/2014/main" id="{6A49BE97-A724-4710-8F12-419D07453AEB}"/>
                </a:ext>
              </a:extLst>
            </p:cNvPr>
            <p:cNvSpPr/>
            <p:nvPr/>
          </p:nvSpPr>
          <p:spPr>
            <a:xfrm>
              <a:off x="8530504" y="5124159"/>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椭圆 61">
              <a:extLst>
                <a:ext uri="{FF2B5EF4-FFF2-40B4-BE49-F238E27FC236}">
                  <a16:creationId xmlns="" xmlns:a16="http://schemas.microsoft.com/office/drawing/2014/main" id="{7B784FBF-76B6-4556-B962-3462F6F7032A}"/>
                </a:ext>
              </a:extLst>
            </p:cNvPr>
            <p:cNvSpPr/>
            <p:nvPr/>
          </p:nvSpPr>
          <p:spPr>
            <a:xfrm>
              <a:off x="9001291" y="3963959"/>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3" name="椭圆 62">
              <a:extLst>
                <a:ext uri="{FF2B5EF4-FFF2-40B4-BE49-F238E27FC236}">
                  <a16:creationId xmlns="" xmlns:a16="http://schemas.microsoft.com/office/drawing/2014/main" id="{0DB40800-1B05-465F-B07A-744A8E41D7B4}"/>
                </a:ext>
              </a:extLst>
            </p:cNvPr>
            <p:cNvSpPr/>
            <p:nvPr/>
          </p:nvSpPr>
          <p:spPr>
            <a:xfrm>
              <a:off x="9146223" y="4013580"/>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4" name="椭圆 63">
              <a:extLst>
                <a:ext uri="{FF2B5EF4-FFF2-40B4-BE49-F238E27FC236}">
                  <a16:creationId xmlns="" xmlns:a16="http://schemas.microsoft.com/office/drawing/2014/main" id="{85EF0F63-4DE4-41E4-8784-74ECC346973D}"/>
                </a:ext>
              </a:extLst>
            </p:cNvPr>
            <p:cNvSpPr/>
            <p:nvPr/>
          </p:nvSpPr>
          <p:spPr>
            <a:xfrm>
              <a:off x="9298623" y="4165980"/>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5" name="椭圆 64">
              <a:extLst>
                <a:ext uri="{FF2B5EF4-FFF2-40B4-BE49-F238E27FC236}">
                  <a16:creationId xmlns="" xmlns:a16="http://schemas.microsoft.com/office/drawing/2014/main" id="{72F05220-38ED-4131-819A-5A98D2FCFEC9}"/>
                </a:ext>
              </a:extLst>
            </p:cNvPr>
            <p:cNvSpPr/>
            <p:nvPr/>
          </p:nvSpPr>
          <p:spPr>
            <a:xfrm>
              <a:off x="8867079" y="4060692"/>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6" name="椭圆 65">
              <a:extLst>
                <a:ext uri="{FF2B5EF4-FFF2-40B4-BE49-F238E27FC236}">
                  <a16:creationId xmlns="" xmlns:a16="http://schemas.microsoft.com/office/drawing/2014/main" id="{4FA3DAC1-0977-4022-B05A-37894EA20BBB}"/>
                </a:ext>
              </a:extLst>
            </p:cNvPr>
            <p:cNvSpPr/>
            <p:nvPr/>
          </p:nvSpPr>
          <p:spPr>
            <a:xfrm>
              <a:off x="9019479" y="4213092"/>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7" name="椭圆 66">
              <a:extLst>
                <a:ext uri="{FF2B5EF4-FFF2-40B4-BE49-F238E27FC236}">
                  <a16:creationId xmlns="" xmlns:a16="http://schemas.microsoft.com/office/drawing/2014/main" id="{6360B34F-EEC2-46B7-9940-C38FC7946401}"/>
                </a:ext>
              </a:extLst>
            </p:cNvPr>
            <p:cNvSpPr/>
            <p:nvPr/>
          </p:nvSpPr>
          <p:spPr>
            <a:xfrm>
              <a:off x="9171879" y="4365492"/>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8" name="椭圆 67">
              <a:extLst>
                <a:ext uri="{FF2B5EF4-FFF2-40B4-BE49-F238E27FC236}">
                  <a16:creationId xmlns="" xmlns:a16="http://schemas.microsoft.com/office/drawing/2014/main" id="{212F63FA-83D9-4BB2-834A-3D7B5B358F55}"/>
                </a:ext>
              </a:extLst>
            </p:cNvPr>
            <p:cNvSpPr/>
            <p:nvPr/>
          </p:nvSpPr>
          <p:spPr>
            <a:xfrm>
              <a:off x="9298623" y="4165980"/>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9" name="椭圆 68">
              <a:extLst>
                <a:ext uri="{FF2B5EF4-FFF2-40B4-BE49-F238E27FC236}">
                  <a16:creationId xmlns="" xmlns:a16="http://schemas.microsoft.com/office/drawing/2014/main" id="{F3A677FB-677B-4C5E-91EC-8C2D7DFC4E04}"/>
                </a:ext>
              </a:extLst>
            </p:cNvPr>
            <p:cNvSpPr/>
            <p:nvPr/>
          </p:nvSpPr>
          <p:spPr>
            <a:xfrm>
              <a:off x="9329562" y="4046535"/>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0" name="椭圆 69">
              <a:extLst>
                <a:ext uri="{FF2B5EF4-FFF2-40B4-BE49-F238E27FC236}">
                  <a16:creationId xmlns="" xmlns:a16="http://schemas.microsoft.com/office/drawing/2014/main" id="{8F6BFE07-576A-4CA6-991C-2A0EF608D654}"/>
                </a:ext>
              </a:extLst>
            </p:cNvPr>
            <p:cNvSpPr/>
            <p:nvPr/>
          </p:nvSpPr>
          <p:spPr>
            <a:xfrm>
              <a:off x="9285794" y="4318380"/>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1" name="椭圆 70">
              <a:extLst>
                <a:ext uri="{FF2B5EF4-FFF2-40B4-BE49-F238E27FC236}">
                  <a16:creationId xmlns="" xmlns:a16="http://schemas.microsoft.com/office/drawing/2014/main" id="{187DDF0D-9380-4432-837D-A73B0AB83952}"/>
                </a:ext>
              </a:extLst>
            </p:cNvPr>
            <p:cNvSpPr/>
            <p:nvPr/>
          </p:nvSpPr>
          <p:spPr>
            <a:xfrm>
              <a:off x="8892735" y="4189536"/>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2" name="椭圆 71">
              <a:extLst>
                <a:ext uri="{FF2B5EF4-FFF2-40B4-BE49-F238E27FC236}">
                  <a16:creationId xmlns="" xmlns:a16="http://schemas.microsoft.com/office/drawing/2014/main" id="{DF2AE9AA-3D5E-4BFA-AD97-1BF4A3DFE99E}"/>
                </a:ext>
              </a:extLst>
            </p:cNvPr>
            <p:cNvSpPr/>
            <p:nvPr/>
          </p:nvSpPr>
          <p:spPr>
            <a:xfrm>
              <a:off x="9171878" y="4170560"/>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3" name="椭圆 72">
              <a:extLst>
                <a:ext uri="{FF2B5EF4-FFF2-40B4-BE49-F238E27FC236}">
                  <a16:creationId xmlns="" xmlns:a16="http://schemas.microsoft.com/office/drawing/2014/main" id="{02AC8FB8-924E-45D6-8E58-D0BFC788A928}"/>
                </a:ext>
              </a:extLst>
            </p:cNvPr>
            <p:cNvSpPr/>
            <p:nvPr/>
          </p:nvSpPr>
          <p:spPr>
            <a:xfrm>
              <a:off x="8968165" y="4386264"/>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4" name="椭圆 73">
              <a:extLst>
                <a:ext uri="{FF2B5EF4-FFF2-40B4-BE49-F238E27FC236}">
                  <a16:creationId xmlns="" xmlns:a16="http://schemas.microsoft.com/office/drawing/2014/main" id="{8EF63E48-25EF-40CE-9854-F685AA89CEEF}"/>
                </a:ext>
              </a:extLst>
            </p:cNvPr>
            <p:cNvSpPr/>
            <p:nvPr/>
          </p:nvSpPr>
          <p:spPr>
            <a:xfrm>
              <a:off x="9494225" y="4774044"/>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5" name="椭圆 74">
              <a:extLst>
                <a:ext uri="{FF2B5EF4-FFF2-40B4-BE49-F238E27FC236}">
                  <a16:creationId xmlns="" xmlns:a16="http://schemas.microsoft.com/office/drawing/2014/main" id="{2092D910-1312-474A-A2B2-56C787F44C76}"/>
                </a:ext>
              </a:extLst>
            </p:cNvPr>
            <p:cNvSpPr/>
            <p:nvPr/>
          </p:nvSpPr>
          <p:spPr>
            <a:xfrm>
              <a:off x="9609380" y="4750597"/>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6" name="椭圆 75">
              <a:extLst>
                <a:ext uri="{FF2B5EF4-FFF2-40B4-BE49-F238E27FC236}">
                  <a16:creationId xmlns="" xmlns:a16="http://schemas.microsoft.com/office/drawing/2014/main" id="{20B81C86-01B6-42A1-B6A4-2A23A2043A9B}"/>
                </a:ext>
              </a:extLst>
            </p:cNvPr>
            <p:cNvSpPr/>
            <p:nvPr/>
          </p:nvSpPr>
          <p:spPr>
            <a:xfrm>
              <a:off x="9761780" y="4902997"/>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7" name="椭圆 76">
              <a:extLst>
                <a:ext uri="{FF2B5EF4-FFF2-40B4-BE49-F238E27FC236}">
                  <a16:creationId xmlns="" xmlns:a16="http://schemas.microsoft.com/office/drawing/2014/main" id="{14F86FAD-1016-4C8B-A7DC-DFC5C9FEDD24}"/>
                </a:ext>
              </a:extLst>
            </p:cNvPr>
            <p:cNvSpPr/>
            <p:nvPr/>
          </p:nvSpPr>
          <p:spPr>
            <a:xfrm>
              <a:off x="9330236" y="4797709"/>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8" name="椭圆 77">
              <a:extLst>
                <a:ext uri="{FF2B5EF4-FFF2-40B4-BE49-F238E27FC236}">
                  <a16:creationId xmlns="" xmlns:a16="http://schemas.microsoft.com/office/drawing/2014/main" id="{0DC95AF6-E705-4AF7-9E29-600021B85479}"/>
                </a:ext>
              </a:extLst>
            </p:cNvPr>
            <p:cNvSpPr/>
            <p:nvPr/>
          </p:nvSpPr>
          <p:spPr>
            <a:xfrm>
              <a:off x="9482636" y="4950109"/>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9" name="椭圆 78">
              <a:extLst>
                <a:ext uri="{FF2B5EF4-FFF2-40B4-BE49-F238E27FC236}">
                  <a16:creationId xmlns="" xmlns:a16="http://schemas.microsoft.com/office/drawing/2014/main" id="{240848C7-BC91-4638-A564-214ED7B8E400}"/>
                </a:ext>
              </a:extLst>
            </p:cNvPr>
            <p:cNvSpPr/>
            <p:nvPr/>
          </p:nvSpPr>
          <p:spPr>
            <a:xfrm>
              <a:off x="9635036" y="5102509"/>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0" name="椭圆 79">
              <a:extLst>
                <a:ext uri="{FF2B5EF4-FFF2-40B4-BE49-F238E27FC236}">
                  <a16:creationId xmlns="" xmlns:a16="http://schemas.microsoft.com/office/drawing/2014/main" id="{674463E4-BB3D-4B88-938A-926741DE3718}"/>
                </a:ext>
              </a:extLst>
            </p:cNvPr>
            <p:cNvSpPr/>
            <p:nvPr/>
          </p:nvSpPr>
          <p:spPr>
            <a:xfrm>
              <a:off x="9761780" y="4902997"/>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1" name="椭圆 80">
              <a:extLst>
                <a:ext uri="{FF2B5EF4-FFF2-40B4-BE49-F238E27FC236}">
                  <a16:creationId xmlns="" xmlns:a16="http://schemas.microsoft.com/office/drawing/2014/main" id="{A5D31D45-20A7-4F5B-BD39-77B71DDB39B1}"/>
                </a:ext>
              </a:extLst>
            </p:cNvPr>
            <p:cNvSpPr/>
            <p:nvPr/>
          </p:nvSpPr>
          <p:spPr>
            <a:xfrm>
              <a:off x="9524882" y="5078953"/>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2" name="椭圆 81">
              <a:extLst>
                <a:ext uri="{FF2B5EF4-FFF2-40B4-BE49-F238E27FC236}">
                  <a16:creationId xmlns="" xmlns:a16="http://schemas.microsoft.com/office/drawing/2014/main" id="{C2F6156D-AA89-4B57-8469-2269615F92C7}"/>
                </a:ext>
              </a:extLst>
            </p:cNvPr>
            <p:cNvSpPr/>
            <p:nvPr/>
          </p:nvSpPr>
          <p:spPr>
            <a:xfrm>
              <a:off x="9748951" y="5055397"/>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3" name="椭圆 82">
              <a:extLst>
                <a:ext uri="{FF2B5EF4-FFF2-40B4-BE49-F238E27FC236}">
                  <a16:creationId xmlns="" xmlns:a16="http://schemas.microsoft.com/office/drawing/2014/main" id="{DF0F1273-FDB3-454D-B9D8-1DF10F879083}"/>
                </a:ext>
              </a:extLst>
            </p:cNvPr>
            <p:cNvSpPr/>
            <p:nvPr/>
          </p:nvSpPr>
          <p:spPr>
            <a:xfrm>
              <a:off x="9314795" y="4950000"/>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4" name="椭圆 83">
              <a:extLst>
                <a:ext uri="{FF2B5EF4-FFF2-40B4-BE49-F238E27FC236}">
                  <a16:creationId xmlns="" xmlns:a16="http://schemas.microsoft.com/office/drawing/2014/main" id="{29BA501A-EDAE-4141-9C27-D00E8D2FC77D}"/>
                </a:ext>
              </a:extLst>
            </p:cNvPr>
            <p:cNvSpPr/>
            <p:nvPr/>
          </p:nvSpPr>
          <p:spPr>
            <a:xfrm>
              <a:off x="9635035" y="4907577"/>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5" name="椭圆 84">
              <a:extLst>
                <a:ext uri="{FF2B5EF4-FFF2-40B4-BE49-F238E27FC236}">
                  <a16:creationId xmlns="" xmlns:a16="http://schemas.microsoft.com/office/drawing/2014/main" id="{7E4D97D0-9266-4648-B5C8-A85AC383106F}"/>
                </a:ext>
              </a:extLst>
            </p:cNvPr>
            <p:cNvSpPr/>
            <p:nvPr/>
          </p:nvSpPr>
          <p:spPr>
            <a:xfrm>
              <a:off x="9405667" y="5160685"/>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6" name="椭圆 85">
              <a:extLst>
                <a:ext uri="{FF2B5EF4-FFF2-40B4-BE49-F238E27FC236}">
                  <a16:creationId xmlns="" xmlns:a16="http://schemas.microsoft.com/office/drawing/2014/main" id="{046DC373-BE3D-4652-A85A-64DA4B27B81D}"/>
                </a:ext>
              </a:extLst>
            </p:cNvPr>
            <p:cNvSpPr/>
            <p:nvPr/>
          </p:nvSpPr>
          <p:spPr>
            <a:xfrm>
              <a:off x="8471485" y="4936151"/>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7" name="椭圆 86">
              <a:extLst>
                <a:ext uri="{FF2B5EF4-FFF2-40B4-BE49-F238E27FC236}">
                  <a16:creationId xmlns="" xmlns:a16="http://schemas.microsoft.com/office/drawing/2014/main" id="{F5962E40-AE2F-46C7-8212-A94BC75183CD}"/>
                </a:ext>
              </a:extLst>
            </p:cNvPr>
            <p:cNvSpPr/>
            <p:nvPr/>
          </p:nvSpPr>
          <p:spPr>
            <a:xfrm>
              <a:off x="8633129" y="5077047"/>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8" name="椭圆 87">
              <a:extLst>
                <a:ext uri="{FF2B5EF4-FFF2-40B4-BE49-F238E27FC236}">
                  <a16:creationId xmlns="" xmlns:a16="http://schemas.microsoft.com/office/drawing/2014/main" id="{C4D4BCCF-C94D-4F3D-B6BE-94E992B3DA36}"/>
                </a:ext>
              </a:extLst>
            </p:cNvPr>
            <p:cNvSpPr/>
            <p:nvPr/>
          </p:nvSpPr>
          <p:spPr>
            <a:xfrm>
              <a:off x="9044732" y="4102950"/>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9" name="十字形 88">
              <a:extLst>
                <a:ext uri="{FF2B5EF4-FFF2-40B4-BE49-F238E27FC236}">
                  <a16:creationId xmlns="" xmlns:a16="http://schemas.microsoft.com/office/drawing/2014/main" id="{0CF4CF0E-DAA2-4370-8797-5C197EFBED20}"/>
                </a:ext>
              </a:extLst>
            </p:cNvPr>
            <p:cNvSpPr/>
            <p:nvPr/>
          </p:nvSpPr>
          <p:spPr>
            <a:xfrm>
              <a:off x="8750771" y="4337906"/>
              <a:ext cx="114398" cy="113080"/>
            </a:xfrm>
            <a:prstGeom prst="plus">
              <a:avLst>
                <a:gd name="adj" fmla="val 45410"/>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十字形 89">
              <a:extLst>
                <a:ext uri="{FF2B5EF4-FFF2-40B4-BE49-F238E27FC236}">
                  <a16:creationId xmlns="" xmlns:a16="http://schemas.microsoft.com/office/drawing/2014/main" id="{BA4B294D-1561-446A-8C15-676DB214D294}"/>
                </a:ext>
              </a:extLst>
            </p:cNvPr>
            <p:cNvSpPr/>
            <p:nvPr/>
          </p:nvSpPr>
          <p:spPr>
            <a:xfrm>
              <a:off x="9778192" y="4695215"/>
              <a:ext cx="114398" cy="113080"/>
            </a:xfrm>
            <a:prstGeom prst="plus">
              <a:avLst>
                <a:gd name="adj" fmla="val 4541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十字形 90">
              <a:extLst>
                <a:ext uri="{FF2B5EF4-FFF2-40B4-BE49-F238E27FC236}">
                  <a16:creationId xmlns="" xmlns:a16="http://schemas.microsoft.com/office/drawing/2014/main" id="{9458A4F7-EFAA-4D5C-973E-86EEA1CCDE86}"/>
                </a:ext>
              </a:extLst>
            </p:cNvPr>
            <p:cNvSpPr/>
            <p:nvPr/>
          </p:nvSpPr>
          <p:spPr>
            <a:xfrm>
              <a:off x="8981303" y="5085289"/>
              <a:ext cx="114398" cy="113080"/>
            </a:xfrm>
            <a:prstGeom prst="plus">
              <a:avLst>
                <a:gd name="adj" fmla="val 45410"/>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96" name="组合 4095">
            <a:extLst>
              <a:ext uri="{FF2B5EF4-FFF2-40B4-BE49-F238E27FC236}">
                <a16:creationId xmlns="" xmlns:a16="http://schemas.microsoft.com/office/drawing/2014/main" id="{7645BED8-DA73-4936-B87F-8BB19D32ADC0}"/>
              </a:ext>
            </a:extLst>
          </p:cNvPr>
          <p:cNvGrpSpPr/>
          <p:nvPr/>
        </p:nvGrpSpPr>
        <p:grpSpPr>
          <a:xfrm>
            <a:off x="6295047" y="2035279"/>
            <a:ext cx="2167257" cy="1978586"/>
            <a:chOff x="9572381" y="2208718"/>
            <a:chExt cx="1358020" cy="1323774"/>
          </a:xfrm>
        </p:grpSpPr>
        <p:sp>
          <p:nvSpPr>
            <p:cNvPr id="92" name="椭圆 91">
              <a:extLst>
                <a:ext uri="{FF2B5EF4-FFF2-40B4-BE49-F238E27FC236}">
                  <a16:creationId xmlns="" xmlns:a16="http://schemas.microsoft.com/office/drawing/2014/main" id="{E9658CE4-9A38-4F98-9471-637883B8A644}"/>
                </a:ext>
              </a:extLst>
            </p:cNvPr>
            <p:cNvSpPr/>
            <p:nvPr/>
          </p:nvSpPr>
          <p:spPr>
            <a:xfrm>
              <a:off x="9736370" y="2982277"/>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3" name="椭圆 92">
              <a:extLst>
                <a:ext uri="{FF2B5EF4-FFF2-40B4-BE49-F238E27FC236}">
                  <a16:creationId xmlns="" xmlns:a16="http://schemas.microsoft.com/office/drawing/2014/main" id="{E73BF336-B582-463D-B480-48AEAD770F56}"/>
                </a:ext>
              </a:extLst>
            </p:cNvPr>
            <p:cNvSpPr/>
            <p:nvPr/>
          </p:nvSpPr>
          <p:spPr>
            <a:xfrm>
              <a:off x="9851525" y="2958830"/>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4" name="椭圆 93">
              <a:extLst>
                <a:ext uri="{FF2B5EF4-FFF2-40B4-BE49-F238E27FC236}">
                  <a16:creationId xmlns="" xmlns:a16="http://schemas.microsoft.com/office/drawing/2014/main" id="{B5558514-61DC-4149-95FE-3FEA2B352D68}"/>
                </a:ext>
              </a:extLst>
            </p:cNvPr>
            <p:cNvSpPr/>
            <p:nvPr/>
          </p:nvSpPr>
          <p:spPr>
            <a:xfrm>
              <a:off x="10003925" y="3111230"/>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5" name="椭圆 94">
              <a:extLst>
                <a:ext uri="{FF2B5EF4-FFF2-40B4-BE49-F238E27FC236}">
                  <a16:creationId xmlns="" xmlns:a16="http://schemas.microsoft.com/office/drawing/2014/main" id="{1DC6857B-6DC0-4A50-8179-B1906916F511}"/>
                </a:ext>
              </a:extLst>
            </p:cNvPr>
            <p:cNvSpPr/>
            <p:nvPr/>
          </p:nvSpPr>
          <p:spPr>
            <a:xfrm>
              <a:off x="9572381" y="3005942"/>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6" name="椭圆 95">
              <a:extLst>
                <a:ext uri="{FF2B5EF4-FFF2-40B4-BE49-F238E27FC236}">
                  <a16:creationId xmlns="" xmlns:a16="http://schemas.microsoft.com/office/drawing/2014/main" id="{50B61981-36D5-4327-B694-73938EAF8724}"/>
                </a:ext>
              </a:extLst>
            </p:cNvPr>
            <p:cNvSpPr/>
            <p:nvPr/>
          </p:nvSpPr>
          <p:spPr>
            <a:xfrm>
              <a:off x="9724781" y="3158342"/>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7" name="椭圆 96">
              <a:extLst>
                <a:ext uri="{FF2B5EF4-FFF2-40B4-BE49-F238E27FC236}">
                  <a16:creationId xmlns="" xmlns:a16="http://schemas.microsoft.com/office/drawing/2014/main" id="{E4CCAB94-5E73-4DD9-A9C7-E6E4AC62E7E6}"/>
                </a:ext>
              </a:extLst>
            </p:cNvPr>
            <p:cNvSpPr/>
            <p:nvPr/>
          </p:nvSpPr>
          <p:spPr>
            <a:xfrm>
              <a:off x="9877181" y="3310742"/>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8" name="椭圆 97">
              <a:extLst>
                <a:ext uri="{FF2B5EF4-FFF2-40B4-BE49-F238E27FC236}">
                  <a16:creationId xmlns="" xmlns:a16="http://schemas.microsoft.com/office/drawing/2014/main" id="{6A008AFA-828A-4D22-9C81-771051434F4D}"/>
                </a:ext>
              </a:extLst>
            </p:cNvPr>
            <p:cNvSpPr/>
            <p:nvPr/>
          </p:nvSpPr>
          <p:spPr>
            <a:xfrm>
              <a:off x="10003925" y="3111230"/>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9" name="椭圆 98">
              <a:extLst>
                <a:ext uri="{FF2B5EF4-FFF2-40B4-BE49-F238E27FC236}">
                  <a16:creationId xmlns="" xmlns:a16="http://schemas.microsoft.com/office/drawing/2014/main" id="{C512CB2C-32A8-451F-A69C-E7D1B81CB6CF}"/>
                </a:ext>
              </a:extLst>
            </p:cNvPr>
            <p:cNvSpPr/>
            <p:nvPr/>
          </p:nvSpPr>
          <p:spPr>
            <a:xfrm>
              <a:off x="9797900" y="3485380"/>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0" name="椭圆 99">
              <a:extLst>
                <a:ext uri="{FF2B5EF4-FFF2-40B4-BE49-F238E27FC236}">
                  <a16:creationId xmlns="" xmlns:a16="http://schemas.microsoft.com/office/drawing/2014/main" id="{53D254C1-E706-43BA-9541-A5B2D76177B0}"/>
                </a:ext>
              </a:extLst>
            </p:cNvPr>
            <p:cNvSpPr/>
            <p:nvPr/>
          </p:nvSpPr>
          <p:spPr>
            <a:xfrm>
              <a:off x="9991096" y="3263630"/>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1" name="椭圆 100">
              <a:extLst>
                <a:ext uri="{FF2B5EF4-FFF2-40B4-BE49-F238E27FC236}">
                  <a16:creationId xmlns="" xmlns:a16="http://schemas.microsoft.com/office/drawing/2014/main" id="{DFFC223F-6E52-4EB0-B54D-6FEB8FB31CD3}"/>
                </a:ext>
              </a:extLst>
            </p:cNvPr>
            <p:cNvSpPr/>
            <p:nvPr/>
          </p:nvSpPr>
          <p:spPr>
            <a:xfrm>
              <a:off x="9989185" y="3401084"/>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2" name="椭圆 101">
              <a:extLst>
                <a:ext uri="{FF2B5EF4-FFF2-40B4-BE49-F238E27FC236}">
                  <a16:creationId xmlns="" xmlns:a16="http://schemas.microsoft.com/office/drawing/2014/main" id="{1D44FE3E-BA7C-4DFC-BEA9-5E0E43D71E70}"/>
                </a:ext>
              </a:extLst>
            </p:cNvPr>
            <p:cNvSpPr/>
            <p:nvPr/>
          </p:nvSpPr>
          <p:spPr>
            <a:xfrm>
              <a:off x="9877180" y="3115810"/>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3" name="椭圆 102">
              <a:extLst>
                <a:ext uri="{FF2B5EF4-FFF2-40B4-BE49-F238E27FC236}">
                  <a16:creationId xmlns="" xmlns:a16="http://schemas.microsoft.com/office/drawing/2014/main" id="{4ED5106E-A51F-4931-B0D2-BC079F213E3E}"/>
                </a:ext>
              </a:extLst>
            </p:cNvPr>
            <p:cNvSpPr/>
            <p:nvPr/>
          </p:nvSpPr>
          <p:spPr>
            <a:xfrm>
              <a:off x="9647812" y="3368918"/>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4" name="椭圆 103">
              <a:extLst>
                <a:ext uri="{FF2B5EF4-FFF2-40B4-BE49-F238E27FC236}">
                  <a16:creationId xmlns="" xmlns:a16="http://schemas.microsoft.com/office/drawing/2014/main" id="{7CB9A6E7-6397-4065-9167-713D91F887CA}"/>
                </a:ext>
              </a:extLst>
            </p:cNvPr>
            <p:cNvSpPr/>
            <p:nvPr/>
          </p:nvSpPr>
          <p:spPr>
            <a:xfrm>
              <a:off x="10118599" y="2208718"/>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5" name="椭圆 104">
              <a:extLst>
                <a:ext uri="{FF2B5EF4-FFF2-40B4-BE49-F238E27FC236}">
                  <a16:creationId xmlns="" xmlns:a16="http://schemas.microsoft.com/office/drawing/2014/main" id="{8238DA56-11B8-4C49-A197-8682AFD408EF}"/>
                </a:ext>
              </a:extLst>
            </p:cNvPr>
            <p:cNvSpPr/>
            <p:nvPr/>
          </p:nvSpPr>
          <p:spPr>
            <a:xfrm>
              <a:off x="10263531" y="2258339"/>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6" name="椭圆 105">
              <a:extLst>
                <a:ext uri="{FF2B5EF4-FFF2-40B4-BE49-F238E27FC236}">
                  <a16:creationId xmlns="" xmlns:a16="http://schemas.microsoft.com/office/drawing/2014/main" id="{632F8E84-D57E-45EC-ACCC-60D728666827}"/>
                </a:ext>
              </a:extLst>
            </p:cNvPr>
            <p:cNvSpPr/>
            <p:nvPr/>
          </p:nvSpPr>
          <p:spPr>
            <a:xfrm>
              <a:off x="10415931" y="2410739"/>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7" name="椭圆 106">
              <a:extLst>
                <a:ext uri="{FF2B5EF4-FFF2-40B4-BE49-F238E27FC236}">
                  <a16:creationId xmlns="" xmlns:a16="http://schemas.microsoft.com/office/drawing/2014/main" id="{1B3EEF7D-F1F9-4828-8125-A5E939E53881}"/>
                </a:ext>
              </a:extLst>
            </p:cNvPr>
            <p:cNvSpPr/>
            <p:nvPr/>
          </p:nvSpPr>
          <p:spPr>
            <a:xfrm>
              <a:off x="9984387" y="2305451"/>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8" name="椭圆 107">
              <a:extLst>
                <a:ext uri="{FF2B5EF4-FFF2-40B4-BE49-F238E27FC236}">
                  <a16:creationId xmlns="" xmlns:a16="http://schemas.microsoft.com/office/drawing/2014/main" id="{49D8D1D8-6425-4711-90CA-834FE7BC0CB9}"/>
                </a:ext>
              </a:extLst>
            </p:cNvPr>
            <p:cNvSpPr/>
            <p:nvPr/>
          </p:nvSpPr>
          <p:spPr>
            <a:xfrm>
              <a:off x="10136787" y="2457851"/>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9" name="椭圆 108">
              <a:extLst>
                <a:ext uri="{FF2B5EF4-FFF2-40B4-BE49-F238E27FC236}">
                  <a16:creationId xmlns="" xmlns:a16="http://schemas.microsoft.com/office/drawing/2014/main" id="{670C58DE-D14A-4042-826D-7687C1B56F8C}"/>
                </a:ext>
              </a:extLst>
            </p:cNvPr>
            <p:cNvSpPr/>
            <p:nvPr/>
          </p:nvSpPr>
          <p:spPr>
            <a:xfrm>
              <a:off x="10289187" y="2610251"/>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0" name="椭圆 109">
              <a:extLst>
                <a:ext uri="{FF2B5EF4-FFF2-40B4-BE49-F238E27FC236}">
                  <a16:creationId xmlns="" xmlns:a16="http://schemas.microsoft.com/office/drawing/2014/main" id="{25113CA1-622F-4CF7-B208-6A4CC5C29250}"/>
                </a:ext>
              </a:extLst>
            </p:cNvPr>
            <p:cNvSpPr/>
            <p:nvPr/>
          </p:nvSpPr>
          <p:spPr>
            <a:xfrm>
              <a:off x="10415931" y="2410739"/>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1" name="椭圆 110">
              <a:extLst>
                <a:ext uri="{FF2B5EF4-FFF2-40B4-BE49-F238E27FC236}">
                  <a16:creationId xmlns="" xmlns:a16="http://schemas.microsoft.com/office/drawing/2014/main" id="{BD82DD3A-2082-4D4F-BBA2-F95BC6038DBD}"/>
                </a:ext>
              </a:extLst>
            </p:cNvPr>
            <p:cNvSpPr/>
            <p:nvPr/>
          </p:nvSpPr>
          <p:spPr>
            <a:xfrm>
              <a:off x="10446870" y="2291294"/>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2" name="椭圆 111">
              <a:extLst>
                <a:ext uri="{FF2B5EF4-FFF2-40B4-BE49-F238E27FC236}">
                  <a16:creationId xmlns="" xmlns:a16="http://schemas.microsoft.com/office/drawing/2014/main" id="{19C7FFDB-FB9E-49DB-BA52-EFF0A116B89A}"/>
                </a:ext>
              </a:extLst>
            </p:cNvPr>
            <p:cNvSpPr/>
            <p:nvPr/>
          </p:nvSpPr>
          <p:spPr>
            <a:xfrm>
              <a:off x="10403102" y="2563139"/>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3" name="椭圆 112">
              <a:extLst>
                <a:ext uri="{FF2B5EF4-FFF2-40B4-BE49-F238E27FC236}">
                  <a16:creationId xmlns="" xmlns:a16="http://schemas.microsoft.com/office/drawing/2014/main" id="{1C4052EC-369C-4331-BE6C-29D6AA3D55F8}"/>
                </a:ext>
              </a:extLst>
            </p:cNvPr>
            <p:cNvSpPr/>
            <p:nvPr/>
          </p:nvSpPr>
          <p:spPr>
            <a:xfrm>
              <a:off x="10010043" y="2434295"/>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4" name="椭圆 113">
              <a:extLst>
                <a:ext uri="{FF2B5EF4-FFF2-40B4-BE49-F238E27FC236}">
                  <a16:creationId xmlns="" xmlns:a16="http://schemas.microsoft.com/office/drawing/2014/main" id="{51BDBBAB-520A-4309-B12E-51DD7B9FCEFA}"/>
                </a:ext>
              </a:extLst>
            </p:cNvPr>
            <p:cNvSpPr/>
            <p:nvPr/>
          </p:nvSpPr>
          <p:spPr>
            <a:xfrm>
              <a:off x="10289186" y="2415319"/>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5" name="椭圆 114">
              <a:extLst>
                <a:ext uri="{FF2B5EF4-FFF2-40B4-BE49-F238E27FC236}">
                  <a16:creationId xmlns="" xmlns:a16="http://schemas.microsoft.com/office/drawing/2014/main" id="{A5095131-56AB-4706-B583-D6700AE50AFF}"/>
                </a:ext>
              </a:extLst>
            </p:cNvPr>
            <p:cNvSpPr/>
            <p:nvPr/>
          </p:nvSpPr>
          <p:spPr>
            <a:xfrm>
              <a:off x="10085473" y="2631023"/>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6" name="椭圆 115">
              <a:extLst>
                <a:ext uri="{FF2B5EF4-FFF2-40B4-BE49-F238E27FC236}">
                  <a16:creationId xmlns="" xmlns:a16="http://schemas.microsoft.com/office/drawing/2014/main" id="{0CE2C1B5-314B-4450-B640-50827ACCE9F6}"/>
                </a:ext>
              </a:extLst>
            </p:cNvPr>
            <p:cNvSpPr/>
            <p:nvPr/>
          </p:nvSpPr>
          <p:spPr>
            <a:xfrm>
              <a:off x="10611533" y="3018803"/>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7" name="椭圆 116">
              <a:extLst>
                <a:ext uri="{FF2B5EF4-FFF2-40B4-BE49-F238E27FC236}">
                  <a16:creationId xmlns="" xmlns:a16="http://schemas.microsoft.com/office/drawing/2014/main" id="{0430865A-5A21-49B4-B888-C51F7882D088}"/>
                </a:ext>
              </a:extLst>
            </p:cNvPr>
            <p:cNvSpPr/>
            <p:nvPr/>
          </p:nvSpPr>
          <p:spPr>
            <a:xfrm>
              <a:off x="10726688" y="2995356"/>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8" name="椭圆 117">
              <a:extLst>
                <a:ext uri="{FF2B5EF4-FFF2-40B4-BE49-F238E27FC236}">
                  <a16:creationId xmlns="" xmlns:a16="http://schemas.microsoft.com/office/drawing/2014/main" id="{97D87A01-9EB0-4A55-B5DC-79E62038E07C}"/>
                </a:ext>
              </a:extLst>
            </p:cNvPr>
            <p:cNvSpPr/>
            <p:nvPr/>
          </p:nvSpPr>
          <p:spPr>
            <a:xfrm>
              <a:off x="10879088" y="3147756"/>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9" name="椭圆 118">
              <a:extLst>
                <a:ext uri="{FF2B5EF4-FFF2-40B4-BE49-F238E27FC236}">
                  <a16:creationId xmlns="" xmlns:a16="http://schemas.microsoft.com/office/drawing/2014/main" id="{E62E3273-CD48-4021-859C-2A47BA019963}"/>
                </a:ext>
              </a:extLst>
            </p:cNvPr>
            <p:cNvSpPr/>
            <p:nvPr/>
          </p:nvSpPr>
          <p:spPr>
            <a:xfrm>
              <a:off x="10447544" y="3042468"/>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0" name="椭圆 119">
              <a:extLst>
                <a:ext uri="{FF2B5EF4-FFF2-40B4-BE49-F238E27FC236}">
                  <a16:creationId xmlns="" xmlns:a16="http://schemas.microsoft.com/office/drawing/2014/main" id="{B90B76EB-2440-40E6-A35F-6F70E8C66D42}"/>
                </a:ext>
              </a:extLst>
            </p:cNvPr>
            <p:cNvSpPr/>
            <p:nvPr/>
          </p:nvSpPr>
          <p:spPr>
            <a:xfrm>
              <a:off x="10599944" y="3194868"/>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1" name="椭圆 120">
              <a:extLst>
                <a:ext uri="{FF2B5EF4-FFF2-40B4-BE49-F238E27FC236}">
                  <a16:creationId xmlns="" xmlns:a16="http://schemas.microsoft.com/office/drawing/2014/main" id="{D62B7873-8FA6-455E-A8B1-426A34B7C08B}"/>
                </a:ext>
              </a:extLst>
            </p:cNvPr>
            <p:cNvSpPr/>
            <p:nvPr/>
          </p:nvSpPr>
          <p:spPr>
            <a:xfrm>
              <a:off x="10752344" y="3347268"/>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2" name="椭圆 121">
              <a:extLst>
                <a:ext uri="{FF2B5EF4-FFF2-40B4-BE49-F238E27FC236}">
                  <a16:creationId xmlns="" xmlns:a16="http://schemas.microsoft.com/office/drawing/2014/main" id="{8F4E8AB1-5439-4404-9F2E-B8CFBCECFEEE}"/>
                </a:ext>
              </a:extLst>
            </p:cNvPr>
            <p:cNvSpPr/>
            <p:nvPr/>
          </p:nvSpPr>
          <p:spPr>
            <a:xfrm>
              <a:off x="10879088" y="3147756"/>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3" name="椭圆 122">
              <a:extLst>
                <a:ext uri="{FF2B5EF4-FFF2-40B4-BE49-F238E27FC236}">
                  <a16:creationId xmlns="" xmlns:a16="http://schemas.microsoft.com/office/drawing/2014/main" id="{1434BD55-6A86-4CFF-9272-528D18A09A3F}"/>
                </a:ext>
              </a:extLst>
            </p:cNvPr>
            <p:cNvSpPr/>
            <p:nvPr/>
          </p:nvSpPr>
          <p:spPr>
            <a:xfrm>
              <a:off x="10642190" y="3323712"/>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4" name="椭圆 123">
              <a:extLst>
                <a:ext uri="{FF2B5EF4-FFF2-40B4-BE49-F238E27FC236}">
                  <a16:creationId xmlns="" xmlns:a16="http://schemas.microsoft.com/office/drawing/2014/main" id="{C8FE09E7-9DF5-4736-9B2E-9EA8B458C084}"/>
                </a:ext>
              </a:extLst>
            </p:cNvPr>
            <p:cNvSpPr/>
            <p:nvPr/>
          </p:nvSpPr>
          <p:spPr>
            <a:xfrm>
              <a:off x="10866259" y="3300156"/>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5" name="椭圆 124">
              <a:extLst>
                <a:ext uri="{FF2B5EF4-FFF2-40B4-BE49-F238E27FC236}">
                  <a16:creationId xmlns="" xmlns:a16="http://schemas.microsoft.com/office/drawing/2014/main" id="{6B4DCA3A-DED2-4944-8C5D-A7B8C2659526}"/>
                </a:ext>
              </a:extLst>
            </p:cNvPr>
            <p:cNvSpPr/>
            <p:nvPr/>
          </p:nvSpPr>
          <p:spPr>
            <a:xfrm>
              <a:off x="10432103" y="3194759"/>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6" name="椭圆 125">
              <a:extLst>
                <a:ext uri="{FF2B5EF4-FFF2-40B4-BE49-F238E27FC236}">
                  <a16:creationId xmlns="" xmlns:a16="http://schemas.microsoft.com/office/drawing/2014/main" id="{04973730-0130-499C-8CCF-047C190BB08E}"/>
                </a:ext>
              </a:extLst>
            </p:cNvPr>
            <p:cNvSpPr/>
            <p:nvPr/>
          </p:nvSpPr>
          <p:spPr>
            <a:xfrm>
              <a:off x="10752343" y="3152336"/>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7" name="椭圆 126">
              <a:extLst>
                <a:ext uri="{FF2B5EF4-FFF2-40B4-BE49-F238E27FC236}">
                  <a16:creationId xmlns="" xmlns:a16="http://schemas.microsoft.com/office/drawing/2014/main" id="{00551645-CDF7-468A-B6F0-0C2B7B0C7D59}"/>
                </a:ext>
              </a:extLst>
            </p:cNvPr>
            <p:cNvSpPr/>
            <p:nvPr/>
          </p:nvSpPr>
          <p:spPr>
            <a:xfrm>
              <a:off x="10522975" y="3405444"/>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8" name="椭圆 127">
              <a:extLst>
                <a:ext uri="{FF2B5EF4-FFF2-40B4-BE49-F238E27FC236}">
                  <a16:creationId xmlns="" xmlns:a16="http://schemas.microsoft.com/office/drawing/2014/main" id="{D3154D12-9517-4C4D-A452-3A628AB19665}"/>
                </a:ext>
              </a:extLst>
            </p:cNvPr>
            <p:cNvSpPr/>
            <p:nvPr/>
          </p:nvSpPr>
          <p:spPr>
            <a:xfrm>
              <a:off x="9588793" y="3180910"/>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9" name="椭圆 128">
              <a:extLst>
                <a:ext uri="{FF2B5EF4-FFF2-40B4-BE49-F238E27FC236}">
                  <a16:creationId xmlns="" xmlns:a16="http://schemas.microsoft.com/office/drawing/2014/main" id="{62BBBA7A-64DF-47AA-87C6-F5DE1A8CE803}"/>
                </a:ext>
              </a:extLst>
            </p:cNvPr>
            <p:cNvSpPr/>
            <p:nvPr/>
          </p:nvSpPr>
          <p:spPr>
            <a:xfrm>
              <a:off x="9750437" y="3321806"/>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0" name="椭圆 129">
              <a:extLst>
                <a:ext uri="{FF2B5EF4-FFF2-40B4-BE49-F238E27FC236}">
                  <a16:creationId xmlns="" xmlns:a16="http://schemas.microsoft.com/office/drawing/2014/main" id="{4CD42662-0F33-4248-B614-ED66209E0A56}"/>
                </a:ext>
              </a:extLst>
            </p:cNvPr>
            <p:cNvSpPr/>
            <p:nvPr/>
          </p:nvSpPr>
          <p:spPr>
            <a:xfrm>
              <a:off x="10162040" y="2347709"/>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1" name="十字形 130">
              <a:extLst>
                <a:ext uri="{FF2B5EF4-FFF2-40B4-BE49-F238E27FC236}">
                  <a16:creationId xmlns="" xmlns:a16="http://schemas.microsoft.com/office/drawing/2014/main" id="{790DDFE6-67A0-4B34-B912-94541CA162D9}"/>
                </a:ext>
              </a:extLst>
            </p:cNvPr>
            <p:cNvSpPr/>
            <p:nvPr/>
          </p:nvSpPr>
          <p:spPr>
            <a:xfrm>
              <a:off x="10022388" y="2484141"/>
              <a:ext cx="114398" cy="113080"/>
            </a:xfrm>
            <a:prstGeom prst="plus">
              <a:avLst>
                <a:gd name="adj" fmla="val 45410"/>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十字形 131">
              <a:extLst>
                <a:ext uri="{FF2B5EF4-FFF2-40B4-BE49-F238E27FC236}">
                  <a16:creationId xmlns="" xmlns:a16="http://schemas.microsoft.com/office/drawing/2014/main" id="{D30DEE4D-6CE3-496D-BE96-B7FA221C48BA}"/>
                </a:ext>
              </a:extLst>
            </p:cNvPr>
            <p:cNvSpPr/>
            <p:nvPr/>
          </p:nvSpPr>
          <p:spPr>
            <a:xfrm>
              <a:off x="10803656" y="3018803"/>
              <a:ext cx="114398" cy="113080"/>
            </a:xfrm>
            <a:prstGeom prst="plus">
              <a:avLst>
                <a:gd name="adj" fmla="val 4541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十字形 132">
              <a:extLst>
                <a:ext uri="{FF2B5EF4-FFF2-40B4-BE49-F238E27FC236}">
                  <a16:creationId xmlns="" xmlns:a16="http://schemas.microsoft.com/office/drawing/2014/main" id="{5E546C47-B1E7-4338-AE01-CFBD38F27932}"/>
                </a:ext>
              </a:extLst>
            </p:cNvPr>
            <p:cNvSpPr/>
            <p:nvPr/>
          </p:nvSpPr>
          <p:spPr>
            <a:xfrm>
              <a:off x="10029097" y="3170504"/>
              <a:ext cx="114398" cy="113080"/>
            </a:xfrm>
            <a:prstGeom prst="plus">
              <a:avLst>
                <a:gd name="adj" fmla="val 45410"/>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a:extLst>
              <a:ext uri="{FF2B5EF4-FFF2-40B4-BE49-F238E27FC236}">
                <a16:creationId xmlns="" xmlns:a16="http://schemas.microsoft.com/office/drawing/2014/main" id="{9AA12AE8-712D-4209-BBF8-0A02FDD7D870}"/>
              </a:ext>
            </a:extLst>
          </p:cNvPr>
          <p:cNvGrpSpPr/>
          <p:nvPr/>
        </p:nvGrpSpPr>
        <p:grpSpPr>
          <a:xfrm>
            <a:off x="9302449" y="1992137"/>
            <a:ext cx="2061846" cy="2021728"/>
            <a:chOff x="1228474" y="2753111"/>
            <a:chExt cx="1358020" cy="1323774"/>
          </a:xfrm>
        </p:grpSpPr>
        <p:sp>
          <p:nvSpPr>
            <p:cNvPr id="134" name="椭圆 133">
              <a:extLst>
                <a:ext uri="{FF2B5EF4-FFF2-40B4-BE49-F238E27FC236}">
                  <a16:creationId xmlns="" xmlns:a16="http://schemas.microsoft.com/office/drawing/2014/main" id="{8AD94A50-E581-4D9C-9A8E-12E053647F46}"/>
                </a:ext>
              </a:extLst>
            </p:cNvPr>
            <p:cNvSpPr/>
            <p:nvPr/>
          </p:nvSpPr>
          <p:spPr>
            <a:xfrm>
              <a:off x="1392463" y="3526670"/>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5" name="椭圆 134">
              <a:extLst>
                <a:ext uri="{FF2B5EF4-FFF2-40B4-BE49-F238E27FC236}">
                  <a16:creationId xmlns="" xmlns:a16="http://schemas.microsoft.com/office/drawing/2014/main" id="{566EAF11-A7A7-4C8F-A1E9-2EAFED4FFF10}"/>
                </a:ext>
              </a:extLst>
            </p:cNvPr>
            <p:cNvSpPr/>
            <p:nvPr/>
          </p:nvSpPr>
          <p:spPr>
            <a:xfrm>
              <a:off x="1507618" y="3503223"/>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6" name="椭圆 135">
              <a:extLst>
                <a:ext uri="{FF2B5EF4-FFF2-40B4-BE49-F238E27FC236}">
                  <a16:creationId xmlns="" xmlns:a16="http://schemas.microsoft.com/office/drawing/2014/main" id="{D99164C0-41F7-4D09-B574-A1D4D368FF10}"/>
                </a:ext>
              </a:extLst>
            </p:cNvPr>
            <p:cNvSpPr/>
            <p:nvPr/>
          </p:nvSpPr>
          <p:spPr>
            <a:xfrm>
              <a:off x="1660018" y="3655623"/>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7" name="椭圆 136">
              <a:extLst>
                <a:ext uri="{FF2B5EF4-FFF2-40B4-BE49-F238E27FC236}">
                  <a16:creationId xmlns="" xmlns:a16="http://schemas.microsoft.com/office/drawing/2014/main" id="{BFA66ACF-EC3F-4237-B539-B69BB2B05358}"/>
                </a:ext>
              </a:extLst>
            </p:cNvPr>
            <p:cNvSpPr/>
            <p:nvPr/>
          </p:nvSpPr>
          <p:spPr>
            <a:xfrm>
              <a:off x="1228474" y="3550335"/>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8" name="椭圆 137">
              <a:extLst>
                <a:ext uri="{FF2B5EF4-FFF2-40B4-BE49-F238E27FC236}">
                  <a16:creationId xmlns="" xmlns:a16="http://schemas.microsoft.com/office/drawing/2014/main" id="{AE161CDC-6EC0-4754-A0EA-58841362AB1D}"/>
                </a:ext>
              </a:extLst>
            </p:cNvPr>
            <p:cNvSpPr/>
            <p:nvPr/>
          </p:nvSpPr>
          <p:spPr>
            <a:xfrm>
              <a:off x="1380874" y="3702735"/>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9" name="椭圆 138">
              <a:extLst>
                <a:ext uri="{FF2B5EF4-FFF2-40B4-BE49-F238E27FC236}">
                  <a16:creationId xmlns="" xmlns:a16="http://schemas.microsoft.com/office/drawing/2014/main" id="{950251DD-2C52-4FF7-AACA-B5C428F84405}"/>
                </a:ext>
              </a:extLst>
            </p:cNvPr>
            <p:cNvSpPr/>
            <p:nvPr/>
          </p:nvSpPr>
          <p:spPr>
            <a:xfrm>
              <a:off x="1533274" y="3855135"/>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0" name="椭圆 139">
              <a:extLst>
                <a:ext uri="{FF2B5EF4-FFF2-40B4-BE49-F238E27FC236}">
                  <a16:creationId xmlns="" xmlns:a16="http://schemas.microsoft.com/office/drawing/2014/main" id="{4026AEF4-7F9F-4A63-B0D6-A32DF4AA8EDC}"/>
                </a:ext>
              </a:extLst>
            </p:cNvPr>
            <p:cNvSpPr/>
            <p:nvPr/>
          </p:nvSpPr>
          <p:spPr>
            <a:xfrm>
              <a:off x="1660018" y="3655623"/>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1" name="椭圆 140">
              <a:extLst>
                <a:ext uri="{FF2B5EF4-FFF2-40B4-BE49-F238E27FC236}">
                  <a16:creationId xmlns="" xmlns:a16="http://schemas.microsoft.com/office/drawing/2014/main" id="{B22628C0-A943-40D3-9A88-A884D999792A}"/>
                </a:ext>
              </a:extLst>
            </p:cNvPr>
            <p:cNvSpPr/>
            <p:nvPr/>
          </p:nvSpPr>
          <p:spPr>
            <a:xfrm>
              <a:off x="1453993" y="4029773"/>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2" name="椭圆 141">
              <a:extLst>
                <a:ext uri="{FF2B5EF4-FFF2-40B4-BE49-F238E27FC236}">
                  <a16:creationId xmlns="" xmlns:a16="http://schemas.microsoft.com/office/drawing/2014/main" id="{5AFD7EBE-02E2-472F-B7C6-CDBACD727443}"/>
                </a:ext>
              </a:extLst>
            </p:cNvPr>
            <p:cNvSpPr/>
            <p:nvPr/>
          </p:nvSpPr>
          <p:spPr>
            <a:xfrm>
              <a:off x="1647189" y="3808023"/>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3" name="椭圆 142">
              <a:extLst>
                <a:ext uri="{FF2B5EF4-FFF2-40B4-BE49-F238E27FC236}">
                  <a16:creationId xmlns="" xmlns:a16="http://schemas.microsoft.com/office/drawing/2014/main" id="{77A10DB7-45F8-4A04-86AC-ED2BDBE2AC90}"/>
                </a:ext>
              </a:extLst>
            </p:cNvPr>
            <p:cNvSpPr/>
            <p:nvPr/>
          </p:nvSpPr>
          <p:spPr>
            <a:xfrm>
              <a:off x="1645278" y="3945477"/>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4" name="椭圆 143">
              <a:extLst>
                <a:ext uri="{FF2B5EF4-FFF2-40B4-BE49-F238E27FC236}">
                  <a16:creationId xmlns="" xmlns:a16="http://schemas.microsoft.com/office/drawing/2014/main" id="{31D8F455-A08F-4FBE-AB98-6D260936ADE9}"/>
                </a:ext>
              </a:extLst>
            </p:cNvPr>
            <p:cNvSpPr/>
            <p:nvPr/>
          </p:nvSpPr>
          <p:spPr>
            <a:xfrm>
              <a:off x="1533273" y="3660203"/>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5" name="椭圆 144">
              <a:extLst>
                <a:ext uri="{FF2B5EF4-FFF2-40B4-BE49-F238E27FC236}">
                  <a16:creationId xmlns="" xmlns:a16="http://schemas.microsoft.com/office/drawing/2014/main" id="{6CFD8426-4CC3-4670-A0B2-BED2227DDEAC}"/>
                </a:ext>
              </a:extLst>
            </p:cNvPr>
            <p:cNvSpPr/>
            <p:nvPr/>
          </p:nvSpPr>
          <p:spPr>
            <a:xfrm>
              <a:off x="1303905" y="3913311"/>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6" name="椭圆 145">
              <a:extLst>
                <a:ext uri="{FF2B5EF4-FFF2-40B4-BE49-F238E27FC236}">
                  <a16:creationId xmlns="" xmlns:a16="http://schemas.microsoft.com/office/drawing/2014/main" id="{63C107A8-2103-4F07-B74D-F5C6F7372092}"/>
                </a:ext>
              </a:extLst>
            </p:cNvPr>
            <p:cNvSpPr/>
            <p:nvPr/>
          </p:nvSpPr>
          <p:spPr>
            <a:xfrm>
              <a:off x="1774692" y="2753111"/>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7" name="椭圆 146">
              <a:extLst>
                <a:ext uri="{FF2B5EF4-FFF2-40B4-BE49-F238E27FC236}">
                  <a16:creationId xmlns="" xmlns:a16="http://schemas.microsoft.com/office/drawing/2014/main" id="{9B277A50-4B1E-450F-9EB9-14CC60D39DFB}"/>
                </a:ext>
              </a:extLst>
            </p:cNvPr>
            <p:cNvSpPr/>
            <p:nvPr/>
          </p:nvSpPr>
          <p:spPr>
            <a:xfrm>
              <a:off x="1919624" y="2802732"/>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8" name="椭圆 147">
              <a:extLst>
                <a:ext uri="{FF2B5EF4-FFF2-40B4-BE49-F238E27FC236}">
                  <a16:creationId xmlns="" xmlns:a16="http://schemas.microsoft.com/office/drawing/2014/main" id="{05F3C2A5-8C78-41EA-80A3-81B52B698D43}"/>
                </a:ext>
              </a:extLst>
            </p:cNvPr>
            <p:cNvSpPr/>
            <p:nvPr/>
          </p:nvSpPr>
          <p:spPr>
            <a:xfrm>
              <a:off x="2072024" y="2955132"/>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9" name="椭圆 148">
              <a:extLst>
                <a:ext uri="{FF2B5EF4-FFF2-40B4-BE49-F238E27FC236}">
                  <a16:creationId xmlns="" xmlns:a16="http://schemas.microsoft.com/office/drawing/2014/main" id="{9852B4AF-4455-46FB-9A6E-B6D99473CD73}"/>
                </a:ext>
              </a:extLst>
            </p:cNvPr>
            <p:cNvSpPr/>
            <p:nvPr/>
          </p:nvSpPr>
          <p:spPr>
            <a:xfrm>
              <a:off x="1640480" y="2849844"/>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0" name="椭圆 149">
              <a:extLst>
                <a:ext uri="{FF2B5EF4-FFF2-40B4-BE49-F238E27FC236}">
                  <a16:creationId xmlns="" xmlns:a16="http://schemas.microsoft.com/office/drawing/2014/main" id="{06B66569-09BE-4057-9D36-5FCE40043403}"/>
                </a:ext>
              </a:extLst>
            </p:cNvPr>
            <p:cNvSpPr/>
            <p:nvPr/>
          </p:nvSpPr>
          <p:spPr>
            <a:xfrm>
              <a:off x="1792880" y="3002244"/>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1" name="椭圆 150">
              <a:extLst>
                <a:ext uri="{FF2B5EF4-FFF2-40B4-BE49-F238E27FC236}">
                  <a16:creationId xmlns="" xmlns:a16="http://schemas.microsoft.com/office/drawing/2014/main" id="{494D4C3D-7E18-4976-A732-FB1FBE35E772}"/>
                </a:ext>
              </a:extLst>
            </p:cNvPr>
            <p:cNvSpPr/>
            <p:nvPr/>
          </p:nvSpPr>
          <p:spPr>
            <a:xfrm>
              <a:off x="1945280" y="3154644"/>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2" name="椭圆 151">
              <a:extLst>
                <a:ext uri="{FF2B5EF4-FFF2-40B4-BE49-F238E27FC236}">
                  <a16:creationId xmlns="" xmlns:a16="http://schemas.microsoft.com/office/drawing/2014/main" id="{63D0D08A-C7FD-4EC7-AFCE-CB6FF2166632}"/>
                </a:ext>
              </a:extLst>
            </p:cNvPr>
            <p:cNvSpPr/>
            <p:nvPr/>
          </p:nvSpPr>
          <p:spPr>
            <a:xfrm>
              <a:off x="2072024" y="2955132"/>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3" name="椭圆 152">
              <a:extLst>
                <a:ext uri="{FF2B5EF4-FFF2-40B4-BE49-F238E27FC236}">
                  <a16:creationId xmlns="" xmlns:a16="http://schemas.microsoft.com/office/drawing/2014/main" id="{04E4A93E-263C-4DC9-9E79-38AFE42994DE}"/>
                </a:ext>
              </a:extLst>
            </p:cNvPr>
            <p:cNvSpPr/>
            <p:nvPr/>
          </p:nvSpPr>
          <p:spPr>
            <a:xfrm>
              <a:off x="2102963" y="2835687"/>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4" name="椭圆 153">
              <a:extLst>
                <a:ext uri="{FF2B5EF4-FFF2-40B4-BE49-F238E27FC236}">
                  <a16:creationId xmlns="" xmlns:a16="http://schemas.microsoft.com/office/drawing/2014/main" id="{52EA3C13-AF4E-4E9D-8B08-6E0D6F384ADC}"/>
                </a:ext>
              </a:extLst>
            </p:cNvPr>
            <p:cNvSpPr/>
            <p:nvPr/>
          </p:nvSpPr>
          <p:spPr>
            <a:xfrm>
              <a:off x="2059195" y="3107532"/>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5" name="椭圆 154">
              <a:extLst>
                <a:ext uri="{FF2B5EF4-FFF2-40B4-BE49-F238E27FC236}">
                  <a16:creationId xmlns="" xmlns:a16="http://schemas.microsoft.com/office/drawing/2014/main" id="{F941498C-A798-4D68-9A85-097A3C272834}"/>
                </a:ext>
              </a:extLst>
            </p:cNvPr>
            <p:cNvSpPr/>
            <p:nvPr/>
          </p:nvSpPr>
          <p:spPr>
            <a:xfrm>
              <a:off x="1666136" y="2978688"/>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6" name="椭圆 155">
              <a:extLst>
                <a:ext uri="{FF2B5EF4-FFF2-40B4-BE49-F238E27FC236}">
                  <a16:creationId xmlns="" xmlns:a16="http://schemas.microsoft.com/office/drawing/2014/main" id="{5995018A-838A-4DE1-9404-70D6836E8D08}"/>
                </a:ext>
              </a:extLst>
            </p:cNvPr>
            <p:cNvSpPr/>
            <p:nvPr/>
          </p:nvSpPr>
          <p:spPr>
            <a:xfrm>
              <a:off x="1945279" y="2959712"/>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7" name="椭圆 156">
              <a:extLst>
                <a:ext uri="{FF2B5EF4-FFF2-40B4-BE49-F238E27FC236}">
                  <a16:creationId xmlns="" xmlns:a16="http://schemas.microsoft.com/office/drawing/2014/main" id="{A7DD4C72-0095-4F50-BA38-EF27FEDA5D6A}"/>
                </a:ext>
              </a:extLst>
            </p:cNvPr>
            <p:cNvSpPr/>
            <p:nvPr/>
          </p:nvSpPr>
          <p:spPr>
            <a:xfrm>
              <a:off x="1741566" y="3175416"/>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8" name="椭圆 157">
              <a:extLst>
                <a:ext uri="{FF2B5EF4-FFF2-40B4-BE49-F238E27FC236}">
                  <a16:creationId xmlns="" xmlns:a16="http://schemas.microsoft.com/office/drawing/2014/main" id="{9C02E12A-FAF9-481D-8CB9-121E3B965012}"/>
                </a:ext>
              </a:extLst>
            </p:cNvPr>
            <p:cNvSpPr/>
            <p:nvPr/>
          </p:nvSpPr>
          <p:spPr>
            <a:xfrm>
              <a:off x="2267626" y="3563196"/>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9" name="椭圆 158">
              <a:extLst>
                <a:ext uri="{FF2B5EF4-FFF2-40B4-BE49-F238E27FC236}">
                  <a16:creationId xmlns="" xmlns:a16="http://schemas.microsoft.com/office/drawing/2014/main" id="{684FAD6C-7A7A-42E9-8B66-D1B4B7C40750}"/>
                </a:ext>
              </a:extLst>
            </p:cNvPr>
            <p:cNvSpPr/>
            <p:nvPr/>
          </p:nvSpPr>
          <p:spPr>
            <a:xfrm>
              <a:off x="2382781" y="3539749"/>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0" name="椭圆 159">
              <a:extLst>
                <a:ext uri="{FF2B5EF4-FFF2-40B4-BE49-F238E27FC236}">
                  <a16:creationId xmlns="" xmlns:a16="http://schemas.microsoft.com/office/drawing/2014/main" id="{7C8873D9-4E19-4574-80C0-98184D2F4F7E}"/>
                </a:ext>
              </a:extLst>
            </p:cNvPr>
            <p:cNvSpPr/>
            <p:nvPr/>
          </p:nvSpPr>
          <p:spPr>
            <a:xfrm>
              <a:off x="2535181" y="3692149"/>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1" name="椭圆 160">
              <a:extLst>
                <a:ext uri="{FF2B5EF4-FFF2-40B4-BE49-F238E27FC236}">
                  <a16:creationId xmlns="" xmlns:a16="http://schemas.microsoft.com/office/drawing/2014/main" id="{F7037E4E-AE1E-46D7-9EC8-1F818C83F0EE}"/>
                </a:ext>
              </a:extLst>
            </p:cNvPr>
            <p:cNvSpPr/>
            <p:nvPr/>
          </p:nvSpPr>
          <p:spPr>
            <a:xfrm>
              <a:off x="2103637" y="3586861"/>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2" name="椭圆 161">
              <a:extLst>
                <a:ext uri="{FF2B5EF4-FFF2-40B4-BE49-F238E27FC236}">
                  <a16:creationId xmlns="" xmlns:a16="http://schemas.microsoft.com/office/drawing/2014/main" id="{73D271EF-A179-4F20-AA16-B999809AE818}"/>
                </a:ext>
              </a:extLst>
            </p:cNvPr>
            <p:cNvSpPr/>
            <p:nvPr/>
          </p:nvSpPr>
          <p:spPr>
            <a:xfrm>
              <a:off x="2256037" y="3739261"/>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3" name="椭圆 162">
              <a:extLst>
                <a:ext uri="{FF2B5EF4-FFF2-40B4-BE49-F238E27FC236}">
                  <a16:creationId xmlns="" xmlns:a16="http://schemas.microsoft.com/office/drawing/2014/main" id="{D582FCF0-C763-4AAD-9456-A4F9B182D517}"/>
                </a:ext>
              </a:extLst>
            </p:cNvPr>
            <p:cNvSpPr/>
            <p:nvPr/>
          </p:nvSpPr>
          <p:spPr>
            <a:xfrm>
              <a:off x="2408437" y="3891661"/>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4" name="椭圆 163">
              <a:extLst>
                <a:ext uri="{FF2B5EF4-FFF2-40B4-BE49-F238E27FC236}">
                  <a16:creationId xmlns="" xmlns:a16="http://schemas.microsoft.com/office/drawing/2014/main" id="{B6F840C3-5383-43A0-901A-260A556C86D0}"/>
                </a:ext>
              </a:extLst>
            </p:cNvPr>
            <p:cNvSpPr/>
            <p:nvPr/>
          </p:nvSpPr>
          <p:spPr>
            <a:xfrm>
              <a:off x="2535181" y="3692149"/>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5" name="椭圆 164">
              <a:extLst>
                <a:ext uri="{FF2B5EF4-FFF2-40B4-BE49-F238E27FC236}">
                  <a16:creationId xmlns="" xmlns:a16="http://schemas.microsoft.com/office/drawing/2014/main" id="{D056D974-D5AC-4E23-937C-A5353CD90D77}"/>
                </a:ext>
              </a:extLst>
            </p:cNvPr>
            <p:cNvSpPr/>
            <p:nvPr/>
          </p:nvSpPr>
          <p:spPr>
            <a:xfrm>
              <a:off x="2298283" y="3868105"/>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6" name="椭圆 165">
              <a:extLst>
                <a:ext uri="{FF2B5EF4-FFF2-40B4-BE49-F238E27FC236}">
                  <a16:creationId xmlns="" xmlns:a16="http://schemas.microsoft.com/office/drawing/2014/main" id="{F118B6C6-7260-43DC-8D1F-ECA5BB718078}"/>
                </a:ext>
              </a:extLst>
            </p:cNvPr>
            <p:cNvSpPr/>
            <p:nvPr/>
          </p:nvSpPr>
          <p:spPr>
            <a:xfrm>
              <a:off x="2522352" y="3844549"/>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7" name="椭圆 166">
              <a:extLst>
                <a:ext uri="{FF2B5EF4-FFF2-40B4-BE49-F238E27FC236}">
                  <a16:creationId xmlns="" xmlns:a16="http://schemas.microsoft.com/office/drawing/2014/main" id="{1D56CC3A-85E1-4B32-8FE7-0D2CAF496B54}"/>
                </a:ext>
              </a:extLst>
            </p:cNvPr>
            <p:cNvSpPr/>
            <p:nvPr/>
          </p:nvSpPr>
          <p:spPr>
            <a:xfrm>
              <a:off x="2088196" y="3739152"/>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8" name="椭圆 167">
              <a:extLst>
                <a:ext uri="{FF2B5EF4-FFF2-40B4-BE49-F238E27FC236}">
                  <a16:creationId xmlns="" xmlns:a16="http://schemas.microsoft.com/office/drawing/2014/main" id="{3D9D7B55-244B-4757-906D-4BAE9C392555}"/>
                </a:ext>
              </a:extLst>
            </p:cNvPr>
            <p:cNvSpPr/>
            <p:nvPr/>
          </p:nvSpPr>
          <p:spPr>
            <a:xfrm>
              <a:off x="2408436" y="3696729"/>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9" name="椭圆 168">
              <a:extLst>
                <a:ext uri="{FF2B5EF4-FFF2-40B4-BE49-F238E27FC236}">
                  <a16:creationId xmlns="" xmlns:a16="http://schemas.microsoft.com/office/drawing/2014/main" id="{6772E19A-F180-4528-B827-58F3B70EE9D0}"/>
                </a:ext>
              </a:extLst>
            </p:cNvPr>
            <p:cNvSpPr/>
            <p:nvPr/>
          </p:nvSpPr>
          <p:spPr>
            <a:xfrm>
              <a:off x="2179068" y="3949837"/>
              <a:ext cx="51313" cy="4711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0" name="椭圆 169">
              <a:extLst>
                <a:ext uri="{FF2B5EF4-FFF2-40B4-BE49-F238E27FC236}">
                  <a16:creationId xmlns="" xmlns:a16="http://schemas.microsoft.com/office/drawing/2014/main" id="{56AA1DF8-3597-4DBA-AE33-5ACC65B497EB}"/>
                </a:ext>
              </a:extLst>
            </p:cNvPr>
            <p:cNvSpPr/>
            <p:nvPr/>
          </p:nvSpPr>
          <p:spPr>
            <a:xfrm>
              <a:off x="1244886" y="3725303"/>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1" name="椭圆 170">
              <a:extLst>
                <a:ext uri="{FF2B5EF4-FFF2-40B4-BE49-F238E27FC236}">
                  <a16:creationId xmlns="" xmlns:a16="http://schemas.microsoft.com/office/drawing/2014/main" id="{9AA71649-AD90-438B-8191-3CA6481C5620}"/>
                </a:ext>
              </a:extLst>
            </p:cNvPr>
            <p:cNvSpPr/>
            <p:nvPr/>
          </p:nvSpPr>
          <p:spPr>
            <a:xfrm>
              <a:off x="1406530" y="3866199"/>
              <a:ext cx="51313" cy="47112"/>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2" name="椭圆 171">
              <a:extLst>
                <a:ext uri="{FF2B5EF4-FFF2-40B4-BE49-F238E27FC236}">
                  <a16:creationId xmlns="" xmlns:a16="http://schemas.microsoft.com/office/drawing/2014/main" id="{5EAAB9A6-5D1D-400B-9BA5-2DF2ECDF5870}"/>
                </a:ext>
              </a:extLst>
            </p:cNvPr>
            <p:cNvSpPr/>
            <p:nvPr/>
          </p:nvSpPr>
          <p:spPr>
            <a:xfrm>
              <a:off x="1818133" y="2892102"/>
              <a:ext cx="51313" cy="47112"/>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3" name="十字形 172">
              <a:extLst>
                <a:ext uri="{FF2B5EF4-FFF2-40B4-BE49-F238E27FC236}">
                  <a16:creationId xmlns="" xmlns:a16="http://schemas.microsoft.com/office/drawing/2014/main" id="{BC6D1E77-3D25-41D1-B762-D1CECEA0A442}"/>
                </a:ext>
              </a:extLst>
            </p:cNvPr>
            <p:cNvSpPr/>
            <p:nvPr/>
          </p:nvSpPr>
          <p:spPr>
            <a:xfrm>
              <a:off x="1828181" y="2945704"/>
              <a:ext cx="114398" cy="113080"/>
            </a:xfrm>
            <a:prstGeom prst="plus">
              <a:avLst>
                <a:gd name="adj" fmla="val 45410"/>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十字形 173">
              <a:extLst>
                <a:ext uri="{FF2B5EF4-FFF2-40B4-BE49-F238E27FC236}">
                  <a16:creationId xmlns="" xmlns:a16="http://schemas.microsoft.com/office/drawing/2014/main" id="{1B7A21DE-0160-4AFC-9980-0CD7D0975100}"/>
                </a:ext>
              </a:extLst>
            </p:cNvPr>
            <p:cNvSpPr/>
            <p:nvPr/>
          </p:nvSpPr>
          <p:spPr>
            <a:xfrm>
              <a:off x="2300694" y="3724953"/>
              <a:ext cx="114398" cy="113080"/>
            </a:xfrm>
            <a:prstGeom prst="plus">
              <a:avLst>
                <a:gd name="adj" fmla="val 4541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十字形 174">
              <a:extLst>
                <a:ext uri="{FF2B5EF4-FFF2-40B4-BE49-F238E27FC236}">
                  <a16:creationId xmlns="" xmlns:a16="http://schemas.microsoft.com/office/drawing/2014/main" id="{3EDA828A-410C-4033-A66F-E301C119B3B2}"/>
                </a:ext>
              </a:extLst>
            </p:cNvPr>
            <p:cNvSpPr/>
            <p:nvPr/>
          </p:nvSpPr>
          <p:spPr>
            <a:xfrm>
              <a:off x="1442043" y="3733514"/>
              <a:ext cx="114398" cy="113080"/>
            </a:xfrm>
            <a:prstGeom prst="plus">
              <a:avLst>
                <a:gd name="adj" fmla="val 45410"/>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9" name="文本框 178">
            <a:extLst>
              <a:ext uri="{FF2B5EF4-FFF2-40B4-BE49-F238E27FC236}">
                <a16:creationId xmlns="" xmlns:a16="http://schemas.microsoft.com/office/drawing/2014/main" id="{1A2E035C-161A-4E42-8D33-F2C9A0C17C65}"/>
              </a:ext>
            </a:extLst>
          </p:cNvPr>
          <p:cNvSpPr txBox="1"/>
          <p:nvPr/>
        </p:nvSpPr>
        <p:spPr>
          <a:xfrm>
            <a:off x="1399210" y="4467135"/>
            <a:ext cx="2365334" cy="461665"/>
          </a:xfrm>
          <a:prstGeom prst="rect">
            <a:avLst/>
          </a:prstGeom>
          <a:noFill/>
        </p:spPr>
        <p:txBody>
          <a:bodyPr wrap="square">
            <a:spAutoFit/>
          </a:bodyPr>
          <a:lstStyle/>
          <a:p>
            <a:r>
              <a:rPr lang="zh-CN" altLang="en-US" sz="2400" dirty="0"/>
              <a:t>初始化质心</a:t>
            </a:r>
          </a:p>
        </p:txBody>
      </p:sp>
      <p:sp>
        <p:nvSpPr>
          <p:cNvPr id="180" name="文本框 179">
            <a:extLst>
              <a:ext uri="{FF2B5EF4-FFF2-40B4-BE49-F238E27FC236}">
                <a16:creationId xmlns="" xmlns:a16="http://schemas.microsoft.com/office/drawing/2014/main" id="{156C1F39-1419-4BBE-8CFA-917F959E4910}"/>
              </a:ext>
            </a:extLst>
          </p:cNvPr>
          <p:cNvSpPr txBox="1"/>
          <p:nvPr/>
        </p:nvSpPr>
        <p:spPr>
          <a:xfrm>
            <a:off x="4187068" y="4467135"/>
            <a:ext cx="1458936" cy="461665"/>
          </a:xfrm>
          <a:prstGeom prst="rect">
            <a:avLst/>
          </a:prstGeom>
          <a:noFill/>
        </p:spPr>
        <p:txBody>
          <a:bodyPr wrap="square">
            <a:spAutoFit/>
          </a:bodyPr>
          <a:lstStyle/>
          <a:p>
            <a:r>
              <a:rPr lang="zh-CN" altLang="en-US" sz="2400" dirty="0"/>
              <a:t>簇赋值</a:t>
            </a:r>
          </a:p>
        </p:txBody>
      </p:sp>
      <p:sp>
        <p:nvSpPr>
          <p:cNvPr id="181" name="文本框 180">
            <a:extLst>
              <a:ext uri="{FF2B5EF4-FFF2-40B4-BE49-F238E27FC236}">
                <a16:creationId xmlns="" xmlns:a16="http://schemas.microsoft.com/office/drawing/2014/main" id="{6E695A16-2F9D-450D-A284-933B48F1906B}"/>
              </a:ext>
            </a:extLst>
          </p:cNvPr>
          <p:cNvSpPr txBox="1"/>
          <p:nvPr/>
        </p:nvSpPr>
        <p:spPr>
          <a:xfrm>
            <a:off x="6939997" y="4462603"/>
            <a:ext cx="1458936" cy="461665"/>
          </a:xfrm>
          <a:prstGeom prst="rect">
            <a:avLst/>
          </a:prstGeom>
          <a:noFill/>
        </p:spPr>
        <p:txBody>
          <a:bodyPr wrap="square">
            <a:spAutoFit/>
          </a:bodyPr>
          <a:lstStyle/>
          <a:p>
            <a:r>
              <a:rPr lang="zh-CN" altLang="en-US" sz="2400" dirty="0"/>
              <a:t>迭代更新</a:t>
            </a:r>
          </a:p>
        </p:txBody>
      </p:sp>
      <p:sp>
        <p:nvSpPr>
          <p:cNvPr id="182" name="文本框 181">
            <a:extLst>
              <a:ext uri="{FF2B5EF4-FFF2-40B4-BE49-F238E27FC236}">
                <a16:creationId xmlns="" xmlns:a16="http://schemas.microsoft.com/office/drawing/2014/main" id="{5C8090D7-3167-4A59-B20C-54831C7743F4}"/>
              </a:ext>
            </a:extLst>
          </p:cNvPr>
          <p:cNvSpPr txBox="1"/>
          <p:nvPr/>
        </p:nvSpPr>
        <p:spPr>
          <a:xfrm>
            <a:off x="10120416" y="4485823"/>
            <a:ext cx="1768160" cy="461665"/>
          </a:xfrm>
          <a:prstGeom prst="rect">
            <a:avLst/>
          </a:prstGeom>
          <a:noFill/>
        </p:spPr>
        <p:txBody>
          <a:bodyPr wrap="square">
            <a:spAutoFit/>
          </a:bodyPr>
          <a:lstStyle/>
          <a:p>
            <a:r>
              <a:rPr lang="zh-CN" altLang="en-US" sz="2400" dirty="0"/>
              <a:t>收敛</a:t>
            </a:r>
          </a:p>
        </p:txBody>
      </p:sp>
      <p:sp>
        <p:nvSpPr>
          <p:cNvPr id="49" name="标题 11">
            <a:extLst>
              <a:ext uri="{FF2B5EF4-FFF2-40B4-BE49-F238E27FC236}">
                <a16:creationId xmlns="" xmlns:a16="http://schemas.microsoft.com/office/drawing/2014/main" id="{AB4AB09B-F787-5E46-1C38-F77A1BA281F9}"/>
              </a:ext>
            </a:extLst>
          </p:cNvPr>
          <p:cNvSpPr>
            <a:spLocks noGrp="1"/>
          </p:cNvSpPr>
          <p:nvPr>
            <p:ph type="title"/>
            <p:custDataLst>
              <p:tags r:id="rId1"/>
            </p:custDataLst>
          </p:nvPr>
        </p:nvSpPr>
        <p:spPr>
          <a:xfrm>
            <a:off x="749300" y="42863"/>
            <a:ext cx="8775700" cy="600075"/>
          </a:xfrm>
        </p:spPr>
        <p:txBody>
          <a:bodyPr>
            <a:normAutofit fontScale="90000"/>
          </a:bodyPr>
          <a:lstStyle/>
          <a:p>
            <a:r>
              <a:rPr lang="en-US" altLang="zh-CN" dirty="0"/>
              <a:t>2.3.1 K-means</a:t>
            </a:r>
            <a:r>
              <a:rPr lang="zh-CN" altLang="en-US" dirty="0"/>
              <a:t>聚类：算法流程</a:t>
            </a:r>
          </a:p>
        </p:txBody>
      </p:sp>
    </p:spTree>
    <p:extLst>
      <p:ext uri="{BB962C8B-B14F-4D97-AF65-F5344CB8AC3E}">
        <p14:creationId xmlns="" xmlns:p14="http://schemas.microsoft.com/office/powerpoint/2010/main" val="3758371878"/>
      </p:ext>
    </p:extLst>
  </p:cSld>
  <p:clrMapOvr>
    <a:masterClrMapping/>
  </p:clrMapOvr>
  <p:transition advTm="8005"/>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data/temp/07f690c8-193d-11f0-a12c-deb7bd7ea64e.jpg07f690c8-193d-11f0-a12c-deb7bd7ea64e"/>
          <p:cNvPicPr>
            <a:picLocks noChangeAspect="1"/>
          </p:cNvPicPr>
          <p:nvPr>
            <p:custDataLst>
              <p:tags r:id="rId2"/>
            </p:custDataLst>
          </p:nvPr>
        </p:nvPicPr>
        <p:blipFill rotWithShape="1">
          <a:blip r:embed="rId10" cstate="print"/>
          <a:srcRect l="16285" r="16285"/>
          <a:stretch>
            <a:fillRect/>
          </a:stretch>
        </p:blipFill>
        <p:spPr>
          <a:xfrm>
            <a:off x="1378991" y="1381896"/>
            <a:ext cx="1857102" cy="22567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矩形 11"/>
          <p:cNvSpPr/>
          <p:nvPr>
            <p:custDataLst>
              <p:tags r:id="rId3"/>
            </p:custDataLst>
          </p:nvPr>
        </p:nvSpPr>
        <p:spPr>
          <a:xfrm>
            <a:off x="3520612" y="2087622"/>
            <a:ext cx="8070255" cy="1762918"/>
          </a:xfrm>
          <a:prstGeom prst="rect">
            <a:avLst/>
          </a:prstGeom>
          <a:noFill/>
        </p:spPr>
        <p:txBody>
          <a:bodyPr wrap="square" lIns="0" tIns="0" rIns="0" bIns="0" rtlCol="0" anchor="t" anchorCtr="0">
            <a:noAutofit/>
          </a:bodyPr>
          <a:lstStyle/>
          <a:p>
            <a:pPr>
              <a:lnSpc>
                <a:spcPct val="150000"/>
              </a:lnSpc>
              <a:spcBef>
                <a:spcPct val="0"/>
              </a:spcBef>
              <a:spcAft>
                <a:spcPct val="0"/>
              </a:spcAft>
            </a:pPr>
            <a:r>
              <a:rPr lang="zh-CN" altLang="en-US" sz="2400" dirty="0">
                <a:ln>
                  <a:noFill/>
                  <a:prstDash val="sysDot"/>
                </a:ln>
                <a:solidFill>
                  <a:schemeClr val="tx1">
                    <a:lumMod val="85000"/>
                    <a:lumOff val="15000"/>
                  </a:schemeClr>
                </a:solidFill>
                <a:latin typeface="+mn-ea"/>
                <a:cs typeface="+mn-ea"/>
                <a:sym typeface="+mn-ea"/>
              </a:rPr>
              <a:t>PCA（主成分分析）是一种降维技术，通过正交变换将可能相关的变量转换为线性不相关的变量，用于高维数据降维。</a:t>
            </a:r>
          </a:p>
        </p:txBody>
      </p:sp>
      <p:sp>
        <p:nvSpPr>
          <p:cNvPr id="19" name="矩形 18"/>
          <p:cNvSpPr/>
          <p:nvPr>
            <p:custDataLst>
              <p:tags r:id="rId4"/>
            </p:custDataLst>
          </p:nvPr>
        </p:nvSpPr>
        <p:spPr>
          <a:xfrm>
            <a:off x="3520612" y="1705953"/>
            <a:ext cx="8069909" cy="381739"/>
          </a:xfrm>
          <a:prstGeom prst="rect">
            <a:avLst/>
          </a:prstGeom>
          <a:noFill/>
        </p:spPr>
        <p:txBody>
          <a:bodyPr wrap="square" lIns="0" tIns="0" rIns="0" bIns="0" rtlCol="0" anchor="b">
            <a:noAutofit/>
          </a:bodyPr>
          <a:lstStyle/>
          <a:p>
            <a:pPr>
              <a:spcBef>
                <a:spcPct val="0"/>
              </a:spcBef>
              <a:spcAft>
                <a:spcPct val="0"/>
              </a:spcAft>
              <a:buClr>
                <a:schemeClr val="accent1"/>
              </a:buClr>
              <a:buSzPct val="70000"/>
            </a:pPr>
            <a:r>
              <a:rPr lang="zh-CN" altLang="en-US" sz="2400" b="1" dirty="0">
                <a:solidFill>
                  <a:schemeClr val="accent1"/>
                </a:solidFill>
                <a:latin typeface="+mn-ea"/>
                <a:cs typeface="+mn-ea"/>
              </a:rPr>
              <a:t>定义</a:t>
            </a:r>
          </a:p>
        </p:txBody>
      </p:sp>
      <p:pic>
        <p:nvPicPr>
          <p:cNvPr id="20" name="图片 19"/>
          <p:cNvPicPr>
            <a:picLocks noChangeAspect="1"/>
          </p:cNvPicPr>
          <p:nvPr>
            <p:custDataLst>
              <p:tags r:id="rId5"/>
            </p:custDataLst>
          </p:nvPr>
        </p:nvPicPr>
        <p:blipFill rotWithShape="1">
          <a:blip r:embed="rId11" cstate="print">
            <a:extLst>
              <a:ext uri="{28A0092B-C50C-407E-A947-70E740481C1C}">
                <a14:useLocalDpi xmlns="" xmlns:a14="http://schemas.microsoft.com/office/drawing/2010/main" val="0"/>
              </a:ext>
            </a:extLst>
          </a:blip>
          <a:srcRect l="8618" r="8618"/>
          <a:stretch/>
        </p:blipFill>
        <p:spPr>
          <a:xfrm>
            <a:off x="1378991" y="3753834"/>
            <a:ext cx="1857102" cy="22567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矩形 1">
            <a:extLst>
              <a:ext uri="{FF2B5EF4-FFF2-40B4-BE49-F238E27FC236}">
                <a16:creationId xmlns="" xmlns:a16="http://schemas.microsoft.com/office/drawing/2014/main" id="{8F1AC853-0F53-01AF-A4F2-3CD81A154982}"/>
              </a:ext>
            </a:extLst>
          </p:cNvPr>
          <p:cNvSpPr/>
          <p:nvPr>
            <p:custDataLst>
              <p:tags r:id="rId6"/>
            </p:custDataLst>
          </p:nvPr>
        </p:nvSpPr>
        <p:spPr>
          <a:xfrm>
            <a:off x="3596812" y="4749345"/>
            <a:ext cx="8070255" cy="1762918"/>
          </a:xfrm>
          <a:prstGeom prst="rect">
            <a:avLst/>
          </a:prstGeom>
          <a:noFill/>
        </p:spPr>
        <p:txBody>
          <a:bodyPr wrap="square" lIns="0" tIns="0" rIns="0" bIns="0" rtlCol="0" anchor="t" anchorCtr="0">
            <a:noAutofit/>
          </a:bodyPr>
          <a:lstStyle/>
          <a:p>
            <a:pPr>
              <a:lnSpc>
                <a:spcPct val="150000"/>
              </a:lnSpc>
              <a:spcBef>
                <a:spcPct val="0"/>
              </a:spcBef>
              <a:spcAft>
                <a:spcPct val="0"/>
              </a:spcAft>
            </a:pPr>
            <a:r>
              <a:rPr lang="zh-CN" altLang="en-US" sz="2400" dirty="0">
                <a:ln>
                  <a:noFill/>
                  <a:prstDash val="sysDot"/>
                </a:ln>
                <a:solidFill>
                  <a:schemeClr val="tx1">
                    <a:lumMod val="85000"/>
                    <a:lumOff val="15000"/>
                  </a:schemeClr>
                </a:solidFill>
                <a:latin typeface="+mn-ea"/>
                <a:cs typeface="+mn-ea"/>
                <a:sym typeface="+mn-ea"/>
              </a:rPr>
              <a:t>将数据转换到新特征空间，保留方差信息。</a:t>
            </a:r>
          </a:p>
        </p:txBody>
      </p:sp>
      <p:sp>
        <p:nvSpPr>
          <p:cNvPr id="4" name="矩形 3">
            <a:extLst>
              <a:ext uri="{FF2B5EF4-FFF2-40B4-BE49-F238E27FC236}">
                <a16:creationId xmlns="" xmlns:a16="http://schemas.microsoft.com/office/drawing/2014/main" id="{C2A4239A-D544-0E45-107D-92F757EFFBC6}"/>
              </a:ext>
            </a:extLst>
          </p:cNvPr>
          <p:cNvSpPr/>
          <p:nvPr>
            <p:custDataLst>
              <p:tags r:id="rId7"/>
            </p:custDataLst>
          </p:nvPr>
        </p:nvSpPr>
        <p:spPr>
          <a:xfrm>
            <a:off x="3596812" y="4232209"/>
            <a:ext cx="8069909" cy="381739"/>
          </a:xfrm>
          <a:prstGeom prst="rect">
            <a:avLst/>
          </a:prstGeom>
          <a:noFill/>
        </p:spPr>
        <p:txBody>
          <a:bodyPr wrap="square" lIns="0" tIns="0" rIns="0" bIns="0" rtlCol="0" anchor="b">
            <a:noAutofit/>
          </a:bodyPr>
          <a:lstStyle/>
          <a:p>
            <a:pPr>
              <a:spcBef>
                <a:spcPct val="0"/>
              </a:spcBef>
              <a:spcAft>
                <a:spcPct val="0"/>
              </a:spcAft>
              <a:buClr>
                <a:schemeClr val="accent1"/>
              </a:buClr>
              <a:buSzPct val="70000"/>
            </a:pPr>
            <a:r>
              <a:rPr lang="zh-CN" altLang="en-US" sz="2400" b="1" dirty="0">
                <a:solidFill>
                  <a:schemeClr val="accent1"/>
                </a:solidFill>
                <a:latin typeface="+mn-ea"/>
                <a:cs typeface="+mn-ea"/>
              </a:rPr>
              <a:t>降维目的</a:t>
            </a:r>
          </a:p>
        </p:txBody>
      </p:sp>
      <p:sp>
        <p:nvSpPr>
          <p:cNvPr id="8" name="标题 7">
            <a:extLst>
              <a:ext uri="{FF2B5EF4-FFF2-40B4-BE49-F238E27FC236}">
                <a16:creationId xmlns="" xmlns:a16="http://schemas.microsoft.com/office/drawing/2014/main" id="{EA332EC3-5B9B-119A-47B8-BA3C4E001DD7}"/>
              </a:ext>
            </a:extLst>
          </p:cNvPr>
          <p:cNvSpPr>
            <a:spLocks noGrp="1"/>
          </p:cNvSpPr>
          <p:nvPr>
            <p:ph type="title"/>
          </p:nvPr>
        </p:nvSpPr>
        <p:spPr/>
        <p:txBody>
          <a:bodyPr>
            <a:normAutofit fontScale="90000"/>
          </a:bodyPr>
          <a:lstStyle/>
          <a:p>
            <a:r>
              <a:rPr lang="en-US" altLang="zh-CN" dirty="0"/>
              <a:t>2.3.2 PCA</a:t>
            </a:r>
            <a:r>
              <a:rPr lang="zh-CN" altLang="en-US" dirty="0"/>
              <a:t>算法</a:t>
            </a:r>
          </a:p>
        </p:txBody>
      </p:sp>
    </p:spTree>
    <p:custDataLst>
      <p:tags r:id="rId1"/>
    </p:custData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70DFF9A-1731-50D8-2AD4-941E72D59D75}"/>
            </a:ext>
          </a:extLst>
        </p:cNvPr>
        <p:cNvGrpSpPr/>
        <p:nvPr/>
      </p:nvGrpSpPr>
      <p:grpSpPr>
        <a:xfrm>
          <a:off x="0" y="0"/>
          <a:ext cx="0" cy="0"/>
          <a:chOff x="0" y="0"/>
          <a:chExt cx="0" cy="0"/>
        </a:xfrm>
      </p:grpSpPr>
      <p:sp>
        <p:nvSpPr>
          <p:cNvPr id="17" name="标题 16">
            <a:extLst>
              <a:ext uri="{FF2B5EF4-FFF2-40B4-BE49-F238E27FC236}">
                <a16:creationId xmlns="" xmlns:a16="http://schemas.microsoft.com/office/drawing/2014/main" id="{9125BA69-B928-63A9-5B61-6A3241005E3E}"/>
              </a:ext>
            </a:extLst>
          </p:cNvPr>
          <p:cNvSpPr>
            <a:spLocks noGrp="1"/>
          </p:cNvSpPr>
          <p:nvPr>
            <p:ph type="title"/>
            <p:custDataLst>
              <p:tags r:id="rId2"/>
            </p:custDataLst>
          </p:nvPr>
        </p:nvSpPr>
        <p:spPr/>
        <p:txBody>
          <a:bodyPr>
            <a:normAutofit fontScale="90000"/>
          </a:bodyPr>
          <a:lstStyle/>
          <a:p>
            <a:r>
              <a:rPr lang="en-US" altLang="zh-CN" dirty="0"/>
              <a:t>2.3.2 PCA</a:t>
            </a:r>
            <a:r>
              <a:rPr lang="zh-CN" altLang="en-US" dirty="0"/>
              <a:t>算法：算法流程</a:t>
            </a:r>
          </a:p>
        </p:txBody>
      </p:sp>
      <p:sp>
        <p:nvSpPr>
          <p:cNvPr id="2" name="矩形 1">
            <a:extLst>
              <a:ext uri="{FF2B5EF4-FFF2-40B4-BE49-F238E27FC236}">
                <a16:creationId xmlns="" xmlns:a16="http://schemas.microsoft.com/office/drawing/2014/main" id="{4525199F-8190-CD8E-3685-0A2AA1379C7F}"/>
              </a:ext>
            </a:extLst>
          </p:cNvPr>
          <p:cNvSpPr/>
          <p:nvPr>
            <p:custDataLst>
              <p:tags r:id="rId3"/>
            </p:custDataLst>
          </p:nvPr>
        </p:nvSpPr>
        <p:spPr>
          <a:xfrm>
            <a:off x="695960" y="1416072"/>
            <a:ext cx="3358599" cy="4643712"/>
          </a:xfrm>
          <a:prstGeom prst="rect">
            <a:avLst/>
          </a:prstGeom>
          <a:solidFill>
            <a:schemeClr val="accent1">
              <a:lumMod val="75000"/>
              <a:alpha val="15000"/>
            </a:schemeClr>
          </a:solidFill>
          <a:ln w="9525">
            <a:solidFill>
              <a:schemeClr val="tx1">
                <a:lumMod val="40000"/>
                <a:lumOff val="60000"/>
                <a:alpha val="20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normAutofit/>
          </a:bodyPr>
          <a:lstStyle/>
          <a:p>
            <a:pPr algn="ctr"/>
            <a:endParaRPr lang="zh-CN" altLang="en-US">
              <a:solidFill>
                <a:schemeClr val="bg1"/>
              </a:solidFill>
              <a:latin typeface="+mn-ea"/>
              <a:sym typeface="MiSans Normal" panose="00000500000000000000" charset="-122"/>
            </a:endParaRPr>
          </a:p>
        </p:txBody>
      </p:sp>
      <p:sp>
        <p:nvSpPr>
          <p:cNvPr id="4" name="矩形 3">
            <a:extLst>
              <a:ext uri="{FF2B5EF4-FFF2-40B4-BE49-F238E27FC236}">
                <a16:creationId xmlns="" xmlns:a16="http://schemas.microsoft.com/office/drawing/2014/main" id="{BCAD43A7-7EAC-8A81-E8C7-87B4B13CD3A5}"/>
              </a:ext>
            </a:extLst>
          </p:cNvPr>
          <p:cNvSpPr/>
          <p:nvPr>
            <p:custDataLst>
              <p:tags r:id="rId4"/>
            </p:custDataLst>
          </p:nvPr>
        </p:nvSpPr>
        <p:spPr>
          <a:xfrm>
            <a:off x="4417279" y="1416072"/>
            <a:ext cx="3358599" cy="4643712"/>
          </a:xfrm>
          <a:prstGeom prst="rect">
            <a:avLst/>
          </a:prstGeom>
          <a:solidFill>
            <a:schemeClr val="accent2">
              <a:lumMod val="20000"/>
              <a:lumOff val="80000"/>
            </a:schemeClr>
          </a:solidFill>
          <a:ln w="9525">
            <a:solidFill>
              <a:schemeClr val="accent1">
                <a:alpha val="50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normAutofit/>
          </a:bodyPr>
          <a:lstStyle/>
          <a:p>
            <a:pPr algn="ctr"/>
            <a:endParaRPr lang="zh-CN" altLang="en-US">
              <a:solidFill>
                <a:schemeClr val="tx1"/>
              </a:solidFill>
              <a:latin typeface="+mn-ea"/>
              <a:sym typeface="MiSans Normal" panose="00000500000000000000" charset="-122"/>
            </a:endParaRPr>
          </a:p>
        </p:txBody>
      </p:sp>
      <p:sp>
        <p:nvSpPr>
          <p:cNvPr id="5" name="矩形 4">
            <a:extLst>
              <a:ext uri="{FF2B5EF4-FFF2-40B4-BE49-F238E27FC236}">
                <a16:creationId xmlns="" xmlns:a16="http://schemas.microsoft.com/office/drawing/2014/main" id="{6CDA378A-6CA4-CCF7-BEC2-993237B27782}"/>
              </a:ext>
            </a:extLst>
          </p:cNvPr>
          <p:cNvSpPr/>
          <p:nvPr>
            <p:custDataLst>
              <p:tags r:id="rId5"/>
            </p:custDataLst>
          </p:nvPr>
        </p:nvSpPr>
        <p:spPr>
          <a:xfrm>
            <a:off x="8137963" y="1416072"/>
            <a:ext cx="3358599" cy="4643712"/>
          </a:xfrm>
          <a:prstGeom prst="rect">
            <a:avLst/>
          </a:prstGeom>
          <a:solidFill>
            <a:schemeClr val="accent6">
              <a:lumMod val="75000"/>
              <a:alpha val="15000"/>
            </a:schemeClr>
          </a:solidFill>
          <a:ln w="9525">
            <a:solidFill>
              <a:schemeClr val="tx1">
                <a:lumMod val="40000"/>
                <a:lumOff val="60000"/>
                <a:alpha val="20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normAutofit/>
          </a:bodyPr>
          <a:lstStyle/>
          <a:p>
            <a:pPr algn="ctr"/>
            <a:endParaRPr lang="zh-CN" altLang="en-US">
              <a:solidFill>
                <a:schemeClr val="bg1"/>
              </a:solidFill>
              <a:latin typeface="+mn-ea"/>
              <a:sym typeface="MiSans Normal" panose="00000500000000000000" charset="-122"/>
            </a:endParaRPr>
          </a:p>
        </p:txBody>
      </p:sp>
      <p:sp>
        <p:nvSpPr>
          <p:cNvPr id="21" name="矩形 20">
            <a:extLst>
              <a:ext uri="{FF2B5EF4-FFF2-40B4-BE49-F238E27FC236}">
                <a16:creationId xmlns="" xmlns:a16="http://schemas.microsoft.com/office/drawing/2014/main" id="{27F8B324-4BAA-5A4D-E854-8DF48B961CED}"/>
              </a:ext>
            </a:extLst>
          </p:cNvPr>
          <p:cNvSpPr/>
          <p:nvPr>
            <p:custDataLst>
              <p:tags r:id="rId6"/>
            </p:custDataLst>
          </p:nvPr>
        </p:nvSpPr>
        <p:spPr>
          <a:xfrm>
            <a:off x="1188318" y="1744913"/>
            <a:ext cx="2661228" cy="532781"/>
          </a:xfrm>
          <a:prstGeom prst="rect">
            <a:avLst/>
          </a:prstGeom>
          <a:noFill/>
        </p:spPr>
        <p:txBody>
          <a:bodyPr wrap="square" lIns="0" tIns="0" rIns="0" bIns="0" rtlCol="0" anchor="ctr" anchorCtr="0">
            <a:noAutofit/>
          </a:bodyPr>
          <a:lstStyle/>
          <a:p>
            <a:pPr>
              <a:spcBef>
                <a:spcPct val="0"/>
              </a:spcBef>
              <a:spcAft>
                <a:spcPct val="0"/>
              </a:spcAft>
            </a:pPr>
            <a:r>
              <a:rPr lang="en-US" altLang="zh-CN" sz="2400" b="1" dirty="0">
                <a:solidFill>
                  <a:schemeClr val="tx1">
                    <a:lumMod val="85000"/>
                    <a:lumOff val="15000"/>
                  </a:schemeClr>
                </a:solidFill>
                <a:latin typeface="+mn-ea"/>
                <a:cs typeface="+mn-ea"/>
              </a:rPr>
              <a:t>1.</a:t>
            </a:r>
            <a:r>
              <a:rPr lang="zh-CN" altLang="en-US" sz="2400" b="1" dirty="0">
                <a:solidFill>
                  <a:schemeClr val="tx1">
                    <a:lumMod val="85000"/>
                    <a:lumOff val="15000"/>
                  </a:schemeClr>
                </a:solidFill>
                <a:latin typeface="+mn-ea"/>
                <a:cs typeface="+mn-ea"/>
              </a:rPr>
              <a:t>数据标准化</a:t>
            </a:r>
          </a:p>
        </p:txBody>
      </p:sp>
      <p:sp>
        <p:nvSpPr>
          <p:cNvPr id="22" name="矩形 21">
            <a:extLst>
              <a:ext uri="{FF2B5EF4-FFF2-40B4-BE49-F238E27FC236}">
                <a16:creationId xmlns="" xmlns:a16="http://schemas.microsoft.com/office/drawing/2014/main" id="{F5B12B9C-9D32-83DF-A59D-52ADAFB16A94}"/>
              </a:ext>
            </a:extLst>
          </p:cNvPr>
          <p:cNvSpPr/>
          <p:nvPr>
            <p:custDataLst>
              <p:tags r:id="rId7"/>
            </p:custDataLst>
          </p:nvPr>
        </p:nvSpPr>
        <p:spPr>
          <a:xfrm>
            <a:off x="1187683" y="2378045"/>
            <a:ext cx="2661864" cy="796955"/>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2000" dirty="0">
                <a:solidFill>
                  <a:schemeClr val="tx1">
                    <a:lumMod val="85000"/>
                    <a:lumOff val="15000"/>
                  </a:schemeClr>
                </a:solidFill>
                <a:latin typeface="+mn-ea"/>
                <a:cs typeface="+mn-ea"/>
              </a:rPr>
              <a:t>消除量纲差异，使数据具有可比性</a:t>
            </a:r>
          </a:p>
        </p:txBody>
      </p:sp>
      <p:sp>
        <p:nvSpPr>
          <p:cNvPr id="23" name="矩形 22">
            <a:extLst>
              <a:ext uri="{FF2B5EF4-FFF2-40B4-BE49-F238E27FC236}">
                <a16:creationId xmlns="" xmlns:a16="http://schemas.microsoft.com/office/drawing/2014/main" id="{484C9BA3-6F12-D2D8-A465-68D810976808}"/>
              </a:ext>
            </a:extLst>
          </p:cNvPr>
          <p:cNvSpPr/>
          <p:nvPr>
            <p:custDataLst>
              <p:tags r:id="rId8"/>
            </p:custDataLst>
          </p:nvPr>
        </p:nvSpPr>
        <p:spPr>
          <a:xfrm>
            <a:off x="4909002" y="1742955"/>
            <a:ext cx="2659955" cy="532782"/>
          </a:xfrm>
          <a:prstGeom prst="rect">
            <a:avLst/>
          </a:prstGeom>
          <a:noFill/>
        </p:spPr>
        <p:txBody>
          <a:bodyPr wrap="square" lIns="0" tIns="0" rIns="0" bIns="0" rtlCol="0" anchor="ctr" anchorCtr="0">
            <a:noAutofit/>
          </a:bodyPr>
          <a:lstStyle/>
          <a:p>
            <a:pPr>
              <a:spcBef>
                <a:spcPct val="0"/>
              </a:spcBef>
              <a:spcAft>
                <a:spcPct val="0"/>
              </a:spcAft>
            </a:pPr>
            <a:r>
              <a:rPr lang="en-US" altLang="zh-CN" sz="2400" b="1" dirty="0">
                <a:latin typeface="+mn-ea"/>
                <a:cs typeface="+mn-ea"/>
              </a:rPr>
              <a:t>2.</a:t>
            </a:r>
            <a:r>
              <a:rPr lang="zh-CN" altLang="en-US" sz="2400" b="1" dirty="0">
                <a:latin typeface="+mn-ea"/>
                <a:cs typeface="+mn-ea"/>
              </a:rPr>
              <a:t>计算协方差矩阵</a:t>
            </a:r>
          </a:p>
        </p:txBody>
      </p:sp>
      <p:sp>
        <p:nvSpPr>
          <p:cNvPr id="24" name="矩形 23">
            <a:extLst>
              <a:ext uri="{FF2B5EF4-FFF2-40B4-BE49-F238E27FC236}">
                <a16:creationId xmlns="" xmlns:a16="http://schemas.microsoft.com/office/drawing/2014/main" id="{B3C232E1-63B5-D3A2-3641-31C4587751DC}"/>
              </a:ext>
            </a:extLst>
          </p:cNvPr>
          <p:cNvSpPr/>
          <p:nvPr>
            <p:custDataLst>
              <p:tags r:id="rId9"/>
            </p:custDataLst>
          </p:nvPr>
        </p:nvSpPr>
        <p:spPr>
          <a:xfrm>
            <a:off x="4909002" y="2378045"/>
            <a:ext cx="2661864" cy="1410927"/>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2000" dirty="0">
                <a:latin typeface="+mn-ea"/>
                <a:cs typeface="+mn-ea"/>
              </a:rPr>
              <a:t>计算标准化后数据的协方差矩阵</a:t>
            </a:r>
            <a:r>
              <a:rPr lang="en-US" altLang="zh-CN" sz="2000" dirty="0">
                <a:latin typeface="+mn-ea"/>
                <a:cs typeface="+mn-ea"/>
              </a:rPr>
              <a:t>R</a:t>
            </a:r>
            <a:endParaRPr lang="zh-CN" altLang="en-US" sz="2000" dirty="0">
              <a:latin typeface="+mn-ea"/>
              <a:cs typeface="+mn-ea"/>
            </a:endParaRPr>
          </a:p>
        </p:txBody>
      </p:sp>
      <p:sp>
        <p:nvSpPr>
          <p:cNvPr id="25" name="矩形 24">
            <a:extLst>
              <a:ext uri="{FF2B5EF4-FFF2-40B4-BE49-F238E27FC236}">
                <a16:creationId xmlns="" xmlns:a16="http://schemas.microsoft.com/office/drawing/2014/main" id="{08018064-2450-C3B1-E868-E375CA034829}"/>
              </a:ext>
            </a:extLst>
          </p:cNvPr>
          <p:cNvSpPr/>
          <p:nvPr>
            <p:custDataLst>
              <p:tags r:id="rId10"/>
            </p:custDataLst>
          </p:nvPr>
        </p:nvSpPr>
        <p:spPr>
          <a:xfrm>
            <a:off x="8528393" y="1769911"/>
            <a:ext cx="2864449" cy="672475"/>
          </a:xfrm>
          <a:prstGeom prst="rect">
            <a:avLst/>
          </a:prstGeom>
          <a:noFill/>
        </p:spPr>
        <p:txBody>
          <a:bodyPr wrap="square" lIns="0" tIns="0" rIns="0" bIns="0" rtlCol="0" anchor="ctr" anchorCtr="0">
            <a:noAutofit/>
          </a:bodyPr>
          <a:lstStyle/>
          <a:p>
            <a:pPr>
              <a:spcBef>
                <a:spcPct val="0"/>
              </a:spcBef>
              <a:spcAft>
                <a:spcPct val="0"/>
              </a:spcAft>
            </a:pPr>
            <a:r>
              <a:rPr lang="en-US" altLang="zh-CN" sz="2400" b="1" dirty="0">
                <a:solidFill>
                  <a:schemeClr val="tx1">
                    <a:lumMod val="85000"/>
                    <a:lumOff val="15000"/>
                  </a:schemeClr>
                </a:solidFill>
                <a:latin typeface="+mn-ea"/>
                <a:cs typeface="+mn-ea"/>
              </a:rPr>
              <a:t>3.</a:t>
            </a:r>
            <a:r>
              <a:rPr lang="zh-CN" altLang="en-US" sz="2400" b="1" dirty="0">
                <a:solidFill>
                  <a:schemeClr val="tx1">
                    <a:lumMod val="85000"/>
                    <a:lumOff val="15000"/>
                  </a:schemeClr>
                </a:solidFill>
                <a:latin typeface="+mn-ea"/>
                <a:cs typeface="+mn-ea"/>
              </a:rPr>
              <a:t>计算协方差矩阵的特征值和特征向量</a:t>
            </a:r>
          </a:p>
        </p:txBody>
      </p:sp>
      <p:sp>
        <p:nvSpPr>
          <p:cNvPr id="26" name="矩形 25">
            <a:extLst>
              <a:ext uri="{FF2B5EF4-FFF2-40B4-BE49-F238E27FC236}">
                <a16:creationId xmlns="" xmlns:a16="http://schemas.microsoft.com/office/drawing/2014/main" id="{A086F1E6-A1B6-9390-43CD-4A57B4401920}"/>
              </a:ext>
            </a:extLst>
          </p:cNvPr>
          <p:cNvSpPr/>
          <p:nvPr>
            <p:custDataLst>
              <p:tags r:id="rId11"/>
            </p:custDataLst>
          </p:nvPr>
        </p:nvSpPr>
        <p:spPr>
          <a:xfrm>
            <a:off x="8528393" y="2509747"/>
            <a:ext cx="2661864" cy="1410927"/>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2000" dirty="0">
                <a:solidFill>
                  <a:schemeClr val="tx1">
                    <a:lumMod val="85000"/>
                    <a:lumOff val="15000"/>
                  </a:schemeClr>
                </a:solidFill>
                <a:latin typeface="+mn-ea"/>
                <a:cs typeface="+mn-ea"/>
              </a:rPr>
              <a:t>对协方差矩阵进行特征值分解，得到其特征值和对应的特征向量</a:t>
            </a:r>
          </a:p>
        </p:txBody>
      </p:sp>
      <p:sp>
        <p:nvSpPr>
          <p:cNvPr id="3" name="文本框 2">
            <a:extLst>
              <a:ext uri="{FF2B5EF4-FFF2-40B4-BE49-F238E27FC236}">
                <a16:creationId xmlns="" xmlns:a16="http://schemas.microsoft.com/office/drawing/2014/main" id="{7B8E27C6-FFCA-7402-84D4-6CA221AB213B}"/>
              </a:ext>
            </a:extLst>
          </p:cNvPr>
          <p:cNvSpPr txBox="1"/>
          <p:nvPr>
            <p:custDataLst>
              <p:tags r:id="rId12"/>
            </p:custDataLst>
          </p:nvPr>
        </p:nvSpPr>
        <p:spPr>
          <a:xfrm>
            <a:off x="1255844" y="4931031"/>
            <a:ext cx="2400890" cy="662940"/>
          </a:xfrm>
          <a:prstGeom prst="rect">
            <a:avLst/>
          </a:prstGeom>
          <a:noFill/>
        </p:spPr>
        <p:txBody>
          <a:bodyPr wrap="square" lIns="0" tIns="0" rIns="0" bIns="0" rtlCol="0" anchor="t" anchorCtr="0">
            <a:noAutofit/>
          </a:bodyPr>
          <a:lstStyle/>
          <a:p>
            <a:pPr>
              <a:lnSpc>
                <a:spcPct val="90000"/>
              </a:lnSpc>
              <a:spcBef>
                <a:spcPts val="0"/>
              </a:spcBef>
              <a:spcAft>
                <a:spcPts val="0"/>
              </a:spcAft>
            </a:pPr>
            <a:r>
              <a:rPr lang="zh-CN" altLang="en-US" sz="2000" kern="0" spc="0" dirty="0">
                <a:ln>
                  <a:noFill/>
                  <a:prstDash val="sysDot"/>
                </a:ln>
                <a:solidFill>
                  <a:schemeClr val="tx1">
                    <a:lumMod val="85000"/>
                    <a:lumOff val="15000"/>
                  </a:schemeClr>
                </a:solidFill>
                <a:latin typeface="+mn-ea"/>
                <a:ea typeface="+mn-ea"/>
                <a:sym typeface="+mn-ea"/>
              </a:rPr>
              <a:t>根据贡献率和累计贡献率选择主成分</a:t>
            </a:r>
          </a:p>
        </p:txBody>
      </p:sp>
      <p:sp>
        <p:nvSpPr>
          <p:cNvPr id="6" name="文本框 5">
            <a:extLst>
              <a:ext uri="{FF2B5EF4-FFF2-40B4-BE49-F238E27FC236}">
                <a16:creationId xmlns="" xmlns:a16="http://schemas.microsoft.com/office/drawing/2014/main" id="{6BA6AA57-94C9-14DE-3C2A-726FF6500336}"/>
              </a:ext>
            </a:extLst>
          </p:cNvPr>
          <p:cNvSpPr txBox="1"/>
          <p:nvPr>
            <p:custDataLst>
              <p:tags r:id="rId13"/>
            </p:custDataLst>
          </p:nvPr>
        </p:nvSpPr>
        <p:spPr>
          <a:xfrm>
            <a:off x="1187683" y="4182362"/>
            <a:ext cx="2783184" cy="565712"/>
          </a:xfrm>
          <a:prstGeom prst="rect">
            <a:avLst/>
          </a:prstGeom>
          <a:noFill/>
        </p:spPr>
        <p:txBody>
          <a:bodyPr wrap="square" lIns="0" tIns="0" rIns="0" bIns="0" rtlCol="0" anchor="ctr" anchorCtr="0">
            <a:noAutofit/>
          </a:bodyPr>
          <a:lstStyle>
            <a:defPPr>
              <a:defRPr lang="zh-CN"/>
            </a:defPPr>
            <a:lvl1pPr>
              <a:spcBef>
                <a:spcPct val="0"/>
              </a:spcBef>
              <a:spcAft>
                <a:spcPct val="0"/>
              </a:spcAft>
              <a:defRPr sz="2400" b="1">
                <a:solidFill>
                  <a:schemeClr val="tx1">
                    <a:lumMod val="85000"/>
                    <a:lumOff val="15000"/>
                  </a:schemeClr>
                </a:solidFill>
                <a:latin typeface="+mn-ea"/>
                <a:cs typeface="+mn-ea"/>
              </a:defRPr>
            </a:lvl1pPr>
          </a:lstStyle>
          <a:p>
            <a:r>
              <a:rPr lang="en-US" altLang="zh-CN" dirty="0"/>
              <a:t>4.</a:t>
            </a:r>
            <a:r>
              <a:rPr lang="zh-CN" altLang="en-US" dirty="0"/>
              <a:t>选择主成分</a:t>
            </a:r>
          </a:p>
        </p:txBody>
      </p:sp>
      <p:sp>
        <p:nvSpPr>
          <p:cNvPr id="8" name="文本框 7">
            <a:extLst>
              <a:ext uri="{FF2B5EF4-FFF2-40B4-BE49-F238E27FC236}">
                <a16:creationId xmlns="" xmlns:a16="http://schemas.microsoft.com/office/drawing/2014/main" id="{257CEEBD-49B3-FD78-7A09-1F61A054581B}"/>
              </a:ext>
            </a:extLst>
          </p:cNvPr>
          <p:cNvSpPr txBox="1"/>
          <p:nvPr>
            <p:custDataLst>
              <p:tags r:id="rId14"/>
            </p:custDataLst>
          </p:nvPr>
        </p:nvSpPr>
        <p:spPr>
          <a:xfrm>
            <a:off x="4909002" y="4994742"/>
            <a:ext cx="2507798" cy="969061"/>
          </a:xfrm>
          <a:prstGeom prst="rect">
            <a:avLst/>
          </a:prstGeom>
          <a:noFill/>
        </p:spPr>
        <p:txBody>
          <a:bodyPr wrap="square" lIns="0" tIns="0" rIns="0" bIns="0" rtlCol="0" anchor="t" anchorCtr="0">
            <a:noAutofit/>
          </a:bodyPr>
          <a:lstStyle/>
          <a:p>
            <a:pPr>
              <a:lnSpc>
                <a:spcPct val="90000"/>
              </a:lnSpc>
              <a:spcBef>
                <a:spcPts val="0"/>
              </a:spcBef>
              <a:spcAft>
                <a:spcPts val="0"/>
              </a:spcAft>
            </a:pPr>
            <a:r>
              <a:rPr lang="zh-CN" altLang="en-US" sz="2000" kern="0" spc="0" dirty="0">
                <a:ln>
                  <a:noFill/>
                  <a:prstDash val="sysDot"/>
                </a:ln>
                <a:latin typeface="+mn-ea"/>
                <a:ea typeface="+mn-ea"/>
                <a:sym typeface="+mn-ea"/>
              </a:rPr>
              <a:t>将原始数据投影到选定的主成分上，得到降维后的数据</a:t>
            </a:r>
          </a:p>
        </p:txBody>
      </p:sp>
      <p:sp>
        <p:nvSpPr>
          <p:cNvPr id="10" name="文本框 9">
            <a:extLst>
              <a:ext uri="{FF2B5EF4-FFF2-40B4-BE49-F238E27FC236}">
                <a16:creationId xmlns="" xmlns:a16="http://schemas.microsoft.com/office/drawing/2014/main" id="{E4460E6B-C332-A4B9-87C0-0AC4F23B47EF}"/>
              </a:ext>
            </a:extLst>
          </p:cNvPr>
          <p:cNvSpPr txBox="1"/>
          <p:nvPr>
            <p:custDataLst>
              <p:tags r:id="rId15"/>
            </p:custDataLst>
          </p:nvPr>
        </p:nvSpPr>
        <p:spPr>
          <a:xfrm>
            <a:off x="4909003" y="4348430"/>
            <a:ext cx="2727930" cy="399643"/>
          </a:xfrm>
          <a:prstGeom prst="rect">
            <a:avLst/>
          </a:prstGeom>
          <a:noFill/>
        </p:spPr>
        <p:txBody>
          <a:bodyPr wrap="square" lIns="0" tIns="0" rIns="0" bIns="0" rtlCol="0" anchor="ctr" anchorCtr="0">
            <a:noAutofit/>
          </a:bodyPr>
          <a:lstStyle>
            <a:defPPr>
              <a:defRPr lang="zh-CN"/>
            </a:defPPr>
            <a:lvl1pPr>
              <a:spcBef>
                <a:spcPct val="0"/>
              </a:spcBef>
              <a:spcAft>
                <a:spcPct val="0"/>
              </a:spcAft>
              <a:defRPr sz="2400" b="1">
                <a:solidFill>
                  <a:srgbClr val="FFFFFF"/>
                </a:solidFill>
                <a:latin typeface="+mn-ea"/>
                <a:cs typeface="+mn-ea"/>
              </a:defRPr>
            </a:lvl1pPr>
          </a:lstStyle>
          <a:p>
            <a:r>
              <a:rPr lang="en-US" altLang="zh-CN" dirty="0">
                <a:solidFill>
                  <a:schemeClr val="tx1"/>
                </a:solidFill>
              </a:rPr>
              <a:t>5.</a:t>
            </a:r>
            <a:r>
              <a:rPr lang="zh-CN" altLang="en-US" dirty="0">
                <a:solidFill>
                  <a:schemeClr val="tx1"/>
                </a:solidFill>
              </a:rPr>
              <a:t>转换数据到新的特征空间</a:t>
            </a:r>
          </a:p>
        </p:txBody>
      </p:sp>
    </p:spTree>
    <p:custDataLst>
      <p:tags r:id="rId1"/>
    </p:custDataLst>
    <p:extLst>
      <p:ext uri="{BB962C8B-B14F-4D97-AF65-F5344CB8AC3E}">
        <p14:creationId xmlns="" xmlns:p14="http://schemas.microsoft.com/office/powerpoint/2010/main" val="2016964138"/>
      </p:ext>
    </p:extLst>
  </p:cSld>
  <p:clrMapOvr>
    <a:masterClrMapping/>
  </p:clrMapOvr>
  <mc:AlternateContent xmlns:mc="http://schemas.openxmlformats.org/markup-compatibility/2006">
    <mc:Choice xmlns="" xmlns:p14="http://schemas.microsoft.com/office/powerpoint/2010/main" Requires="p14">
      <p:transition>
        <p:fade/>
      </p:transition>
    </mc:Choice>
    <mc:Fallback>
      <p:transition>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1D320E5D-EA0C-08D6-6C19-BBF920E1D122}"/>
            </a:ext>
          </a:extLst>
        </p:cNvPr>
        <p:cNvGrpSpPr/>
        <p:nvPr/>
      </p:nvGrpSpPr>
      <p:grpSpPr>
        <a:xfrm>
          <a:off x="0" y="0"/>
          <a:ext cx="0" cy="0"/>
          <a:chOff x="0" y="0"/>
          <a:chExt cx="0" cy="0"/>
        </a:xfrm>
      </p:grpSpPr>
      <p:sp>
        <p:nvSpPr>
          <p:cNvPr id="17" name="标题 16">
            <a:extLst>
              <a:ext uri="{FF2B5EF4-FFF2-40B4-BE49-F238E27FC236}">
                <a16:creationId xmlns="" xmlns:a16="http://schemas.microsoft.com/office/drawing/2014/main" id="{715DCC52-3E97-1B08-9CA8-35B47ACDDBF7}"/>
              </a:ext>
            </a:extLst>
          </p:cNvPr>
          <p:cNvSpPr>
            <a:spLocks noGrp="1"/>
          </p:cNvSpPr>
          <p:nvPr>
            <p:ph type="title"/>
            <p:custDataLst>
              <p:tags r:id="rId2"/>
            </p:custDataLst>
          </p:nvPr>
        </p:nvSpPr>
        <p:spPr/>
        <p:txBody>
          <a:bodyPr>
            <a:normAutofit fontScale="90000"/>
          </a:bodyPr>
          <a:lstStyle/>
          <a:p>
            <a:r>
              <a:rPr lang="zh-CN" altLang="en-US" dirty="0"/>
              <a:t>本章算法总结</a:t>
            </a:r>
          </a:p>
        </p:txBody>
      </p:sp>
      <p:graphicFrame>
        <p:nvGraphicFramePr>
          <p:cNvPr id="9" name="表格 8">
            <a:extLst>
              <a:ext uri="{FF2B5EF4-FFF2-40B4-BE49-F238E27FC236}">
                <a16:creationId xmlns="" xmlns:a16="http://schemas.microsoft.com/office/drawing/2014/main" id="{9A8FF526-588E-671A-87AC-E5CAAAE4337C}"/>
              </a:ext>
            </a:extLst>
          </p:cNvPr>
          <p:cNvGraphicFramePr>
            <a:graphicFrameLocks noGrp="1"/>
          </p:cNvGraphicFramePr>
          <p:nvPr>
            <p:extLst>
              <p:ext uri="{D42A27DB-BD31-4B8C-83A1-F6EECF244321}">
                <p14:modId xmlns="" xmlns:p14="http://schemas.microsoft.com/office/powerpoint/2010/main" val="3761129586"/>
              </p:ext>
            </p:extLst>
          </p:nvPr>
        </p:nvGraphicFramePr>
        <p:xfrm>
          <a:off x="152400" y="838836"/>
          <a:ext cx="11802535" cy="5792742"/>
        </p:xfrm>
        <a:graphic>
          <a:graphicData uri="http://schemas.openxmlformats.org/drawingml/2006/table">
            <a:tbl>
              <a:tblPr>
                <a:tableStyleId>{2A488322-F2BA-4B5B-9748-0D474271808F}</a:tableStyleId>
              </a:tblPr>
              <a:tblGrid>
                <a:gridCol w="2360507">
                  <a:extLst>
                    <a:ext uri="{9D8B030D-6E8A-4147-A177-3AD203B41FA5}">
                      <a16:colId xmlns="" xmlns:a16="http://schemas.microsoft.com/office/drawing/2014/main" val="180574570"/>
                    </a:ext>
                  </a:extLst>
                </a:gridCol>
                <a:gridCol w="2360507">
                  <a:extLst>
                    <a:ext uri="{9D8B030D-6E8A-4147-A177-3AD203B41FA5}">
                      <a16:colId xmlns="" xmlns:a16="http://schemas.microsoft.com/office/drawing/2014/main" val="2224533444"/>
                    </a:ext>
                  </a:extLst>
                </a:gridCol>
                <a:gridCol w="2360507">
                  <a:extLst>
                    <a:ext uri="{9D8B030D-6E8A-4147-A177-3AD203B41FA5}">
                      <a16:colId xmlns="" xmlns:a16="http://schemas.microsoft.com/office/drawing/2014/main" val="2499887885"/>
                    </a:ext>
                  </a:extLst>
                </a:gridCol>
                <a:gridCol w="2360507">
                  <a:extLst>
                    <a:ext uri="{9D8B030D-6E8A-4147-A177-3AD203B41FA5}">
                      <a16:colId xmlns="" xmlns:a16="http://schemas.microsoft.com/office/drawing/2014/main" val="1146655339"/>
                    </a:ext>
                  </a:extLst>
                </a:gridCol>
                <a:gridCol w="2360507">
                  <a:extLst>
                    <a:ext uri="{9D8B030D-6E8A-4147-A177-3AD203B41FA5}">
                      <a16:colId xmlns="" xmlns:a16="http://schemas.microsoft.com/office/drawing/2014/main" val="3893804104"/>
                    </a:ext>
                  </a:extLst>
                </a:gridCol>
              </a:tblGrid>
              <a:tr h="316609">
                <a:tc>
                  <a:txBody>
                    <a:bodyPr/>
                    <a:lstStyle/>
                    <a:p>
                      <a:pPr algn="ctr"/>
                      <a:r>
                        <a:rPr lang="zh-CN" altLang="en-US" sz="2000" b="1" dirty="0">
                          <a:effectLst/>
                        </a:rPr>
                        <a:t>算法名称</a:t>
                      </a:r>
                      <a:endParaRPr lang="zh-CN" altLang="en-US" sz="2000" b="1" dirty="0">
                        <a:effectLst/>
                        <a:latin typeface="-apple-system"/>
                      </a:endParaRPr>
                    </a:p>
                  </a:txBody>
                  <a:tcPr marL="45326" marR="45326" marT="22663" marB="22663" anchor="ctr">
                    <a:lnB w="12700" cap="flat" cmpd="sng" algn="ctr">
                      <a:solidFill>
                        <a:schemeClr val="tx1"/>
                      </a:solidFill>
                      <a:prstDash val="solid"/>
                      <a:round/>
                      <a:headEnd type="none" w="med" len="med"/>
                      <a:tailEnd type="none" w="med" len="med"/>
                    </a:lnB>
                  </a:tcPr>
                </a:tc>
                <a:tc>
                  <a:txBody>
                    <a:bodyPr/>
                    <a:lstStyle/>
                    <a:p>
                      <a:pPr algn="ctr"/>
                      <a:r>
                        <a:rPr lang="zh-CN" altLang="en-US" sz="2000" b="1" dirty="0">
                          <a:effectLst/>
                        </a:rPr>
                        <a:t>任务类型</a:t>
                      </a:r>
                      <a:endParaRPr lang="zh-CN" altLang="en-US" sz="2000" b="1" dirty="0">
                        <a:effectLst/>
                        <a:latin typeface="-apple-system"/>
                      </a:endParaRPr>
                    </a:p>
                  </a:txBody>
                  <a:tcPr marL="45326" marR="45326" marT="22663" marB="22663" anchor="ctr">
                    <a:lnB w="12700" cap="flat" cmpd="sng" algn="ctr">
                      <a:solidFill>
                        <a:schemeClr val="tx1"/>
                      </a:solidFill>
                      <a:prstDash val="solid"/>
                      <a:round/>
                      <a:headEnd type="none" w="med" len="med"/>
                      <a:tailEnd type="none" w="med" len="med"/>
                    </a:lnB>
                  </a:tcPr>
                </a:tc>
                <a:tc>
                  <a:txBody>
                    <a:bodyPr/>
                    <a:lstStyle/>
                    <a:p>
                      <a:pPr algn="ctr"/>
                      <a:r>
                        <a:rPr lang="zh-CN" altLang="en-US" sz="2000" b="1" dirty="0">
                          <a:effectLst/>
                        </a:rPr>
                        <a:t>核心原理</a:t>
                      </a:r>
                      <a:endParaRPr lang="zh-CN" altLang="en-US" sz="2000" b="1" dirty="0">
                        <a:effectLst/>
                        <a:latin typeface="-apple-system"/>
                      </a:endParaRPr>
                    </a:p>
                  </a:txBody>
                  <a:tcPr marL="45326" marR="45326" marT="22663" marB="22663" anchor="ctr">
                    <a:lnB w="12700" cap="flat" cmpd="sng" algn="ctr">
                      <a:solidFill>
                        <a:schemeClr val="tx1"/>
                      </a:solidFill>
                      <a:prstDash val="solid"/>
                      <a:round/>
                      <a:headEnd type="none" w="med" len="med"/>
                      <a:tailEnd type="none" w="med" len="med"/>
                    </a:lnB>
                  </a:tcPr>
                </a:tc>
                <a:tc>
                  <a:txBody>
                    <a:bodyPr/>
                    <a:lstStyle/>
                    <a:p>
                      <a:pPr algn="ctr"/>
                      <a:r>
                        <a:rPr lang="zh-CN" altLang="en-US" sz="2000" b="1" dirty="0">
                          <a:effectLst/>
                        </a:rPr>
                        <a:t>优点</a:t>
                      </a:r>
                      <a:endParaRPr lang="zh-CN" altLang="en-US" sz="2000" b="1" dirty="0">
                        <a:effectLst/>
                        <a:latin typeface="-apple-system"/>
                      </a:endParaRPr>
                    </a:p>
                  </a:txBody>
                  <a:tcPr marL="45326" marR="45326" marT="22663" marB="22663" anchor="ctr">
                    <a:lnB w="12700" cap="flat" cmpd="sng" algn="ctr">
                      <a:solidFill>
                        <a:schemeClr val="tx1"/>
                      </a:solidFill>
                      <a:prstDash val="solid"/>
                      <a:round/>
                      <a:headEnd type="none" w="med" len="med"/>
                      <a:tailEnd type="none" w="med" len="med"/>
                    </a:lnB>
                  </a:tcPr>
                </a:tc>
                <a:tc>
                  <a:txBody>
                    <a:bodyPr/>
                    <a:lstStyle/>
                    <a:p>
                      <a:pPr algn="ctr"/>
                      <a:r>
                        <a:rPr lang="zh-CN" altLang="en-US" sz="2000" b="1" dirty="0">
                          <a:effectLst/>
                        </a:rPr>
                        <a:t>缺点</a:t>
                      </a:r>
                      <a:endParaRPr lang="zh-CN" altLang="en-US" sz="2000" b="1" dirty="0">
                        <a:effectLst/>
                        <a:latin typeface="-apple-system"/>
                      </a:endParaRPr>
                    </a:p>
                  </a:txBody>
                  <a:tcPr marL="45326" marR="45326" marT="22663" marB="22663" anchor="ctr">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3303836664"/>
                  </a:ext>
                </a:extLst>
              </a:tr>
              <a:tr h="867852">
                <a:tc>
                  <a:txBody>
                    <a:bodyPr/>
                    <a:lstStyle/>
                    <a:p>
                      <a:pPr algn="ctr"/>
                      <a:r>
                        <a:rPr lang="zh-CN" altLang="en-US" sz="1800" b="1" dirty="0">
                          <a:effectLst/>
                        </a:rPr>
                        <a:t>线性回归</a:t>
                      </a:r>
                      <a:endParaRPr lang="zh-CN" altLang="en-US" sz="1800" b="0" dirty="0">
                        <a:effectLst/>
                      </a:endParaRPr>
                    </a:p>
                  </a:txBody>
                  <a:tcPr marL="45326" marR="45326" marT="22663" marB="22663" anchor="ctr">
                    <a:lnT w="12700" cap="flat" cmpd="sng" algn="ctr">
                      <a:solidFill>
                        <a:schemeClr val="tx1"/>
                      </a:solidFill>
                      <a:prstDash val="solid"/>
                      <a:round/>
                      <a:headEnd type="none" w="med" len="med"/>
                      <a:tailEnd type="none" w="med" len="med"/>
                    </a:lnT>
                  </a:tcPr>
                </a:tc>
                <a:tc>
                  <a:txBody>
                    <a:bodyPr/>
                    <a:lstStyle/>
                    <a:p>
                      <a:pPr algn="ctr"/>
                      <a:r>
                        <a:rPr lang="zh-CN" altLang="en-US" sz="1800" b="0" dirty="0">
                          <a:effectLst/>
                        </a:rPr>
                        <a:t>监督</a:t>
                      </a:r>
                      <a:r>
                        <a:rPr lang="en-US" altLang="zh-CN" sz="1800" b="0" dirty="0">
                          <a:effectLst/>
                        </a:rPr>
                        <a:t>/</a:t>
                      </a:r>
                      <a:r>
                        <a:rPr lang="zh-CN" altLang="en-US" sz="1800" b="0" dirty="0">
                          <a:effectLst/>
                        </a:rPr>
                        <a:t>回归</a:t>
                      </a:r>
                    </a:p>
                  </a:txBody>
                  <a:tcPr marL="45326" marR="45326" marT="22663" marB="22663" anchor="ctr">
                    <a:lnT w="12700" cap="flat" cmpd="sng" algn="ctr">
                      <a:solidFill>
                        <a:schemeClr val="tx1"/>
                      </a:solidFill>
                      <a:prstDash val="solid"/>
                      <a:round/>
                      <a:headEnd type="none" w="med" len="med"/>
                      <a:tailEnd type="none" w="med" len="med"/>
                    </a:lnT>
                  </a:tcPr>
                </a:tc>
                <a:tc>
                  <a:txBody>
                    <a:bodyPr/>
                    <a:lstStyle/>
                    <a:p>
                      <a:pPr algn="ctr"/>
                      <a:r>
                        <a:rPr lang="zh-CN" altLang="en-US" sz="1800" b="0" dirty="0">
                          <a:effectLst/>
                        </a:rPr>
                        <a:t>最小化预测值与真实值的均方误差</a:t>
                      </a:r>
                    </a:p>
                  </a:txBody>
                  <a:tcPr marL="45326" marR="45326" marT="22663" marB="22663" anchor="ctr">
                    <a:lnT w="12700" cap="flat" cmpd="sng" algn="ctr">
                      <a:solidFill>
                        <a:schemeClr val="tx1"/>
                      </a:solidFill>
                      <a:prstDash val="solid"/>
                      <a:round/>
                      <a:headEnd type="none" w="med" len="med"/>
                      <a:tailEnd type="none" w="med" len="med"/>
                    </a:lnT>
                  </a:tcPr>
                </a:tc>
                <a:tc>
                  <a:txBody>
                    <a:bodyPr/>
                    <a:lstStyle/>
                    <a:p>
                      <a:pPr algn="ctr"/>
                      <a:r>
                        <a:rPr lang="zh-CN" altLang="en-US" sz="1800" b="0">
                          <a:effectLst/>
                        </a:rPr>
                        <a:t>解析解明确；模型简单直观；适合连续值预测</a:t>
                      </a:r>
                    </a:p>
                  </a:txBody>
                  <a:tcPr marL="45326" marR="45326" marT="22663" marB="22663" anchor="ctr">
                    <a:lnT w="12700" cap="flat" cmpd="sng" algn="ctr">
                      <a:solidFill>
                        <a:schemeClr val="tx1"/>
                      </a:solidFill>
                      <a:prstDash val="solid"/>
                      <a:round/>
                      <a:headEnd type="none" w="med" len="med"/>
                      <a:tailEnd type="none" w="med" len="med"/>
                    </a:lnT>
                  </a:tcPr>
                </a:tc>
                <a:tc>
                  <a:txBody>
                    <a:bodyPr/>
                    <a:lstStyle/>
                    <a:p>
                      <a:pPr algn="ctr"/>
                      <a:r>
                        <a:rPr lang="zh-CN" altLang="en-US" sz="1800" b="0">
                          <a:effectLst/>
                        </a:rPr>
                        <a:t>对非线性关系建模能力差；对异常值敏感；易过拟合</a:t>
                      </a:r>
                    </a:p>
                  </a:txBody>
                  <a:tcPr marL="45326" marR="45326" marT="22663" marB="22663" anchor="ctr">
                    <a:lnT w="12700" cap="flat" cmpd="sng" algn="ctr">
                      <a:solidFill>
                        <a:schemeClr val="tx1"/>
                      </a:solidFill>
                      <a:prstDash val="solid"/>
                      <a:round/>
                      <a:headEnd type="none" w="med" len="med"/>
                      <a:tailEnd type="none" w="med" len="med"/>
                    </a:lnT>
                  </a:tcPr>
                </a:tc>
                <a:extLst>
                  <a:ext uri="{0D108BD9-81ED-4DB2-BD59-A6C34878D82A}">
                    <a16:rowId xmlns="" xmlns:a16="http://schemas.microsoft.com/office/drawing/2014/main" val="2129355548"/>
                  </a:ext>
                </a:extLst>
              </a:tr>
              <a:tr h="1143474">
                <a:tc>
                  <a:txBody>
                    <a:bodyPr/>
                    <a:lstStyle/>
                    <a:p>
                      <a:pPr algn="ctr"/>
                      <a:r>
                        <a:rPr lang="zh-CN" altLang="en-US" sz="1800" b="1" dirty="0">
                          <a:effectLst/>
                        </a:rPr>
                        <a:t>逻辑回归</a:t>
                      </a:r>
                      <a:endParaRPr lang="zh-CN" altLang="en-US" sz="1800" b="0" dirty="0">
                        <a:effectLst/>
                      </a:endParaRPr>
                    </a:p>
                  </a:txBody>
                  <a:tcPr marL="45326" marR="45326" marT="22663" marB="22663" anchor="ctr">
                    <a:solidFill>
                      <a:schemeClr val="bg1">
                        <a:lumMod val="95000"/>
                      </a:schemeClr>
                    </a:solidFill>
                  </a:tcPr>
                </a:tc>
                <a:tc>
                  <a:txBody>
                    <a:bodyPr/>
                    <a:lstStyle/>
                    <a:p>
                      <a:pPr algn="ctr"/>
                      <a:r>
                        <a:rPr lang="zh-CN" altLang="en-US" sz="1800" b="0" dirty="0">
                          <a:effectLst/>
                        </a:rPr>
                        <a:t>监督</a:t>
                      </a:r>
                      <a:r>
                        <a:rPr lang="en-US" altLang="zh-CN" sz="1800" b="0" dirty="0">
                          <a:effectLst/>
                        </a:rPr>
                        <a:t>/</a:t>
                      </a:r>
                      <a:r>
                        <a:rPr lang="zh-CN" altLang="en-US" sz="1800" b="0" dirty="0">
                          <a:effectLst/>
                        </a:rPr>
                        <a:t>分类</a:t>
                      </a:r>
                    </a:p>
                  </a:txBody>
                  <a:tcPr marL="45326" marR="45326" marT="22663" marB="22663" anchor="ctr">
                    <a:solidFill>
                      <a:schemeClr val="bg1">
                        <a:lumMod val="95000"/>
                      </a:schemeClr>
                    </a:solidFill>
                  </a:tcPr>
                </a:tc>
                <a:tc>
                  <a:txBody>
                    <a:bodyPr/>
                    <a:lstStyle/>
                    <a:p>
                      <a:pPr algn="ctr"/>
                      <a:r>
                        <a:rPr lang="en-US" altLang="zh-CN" sz="1800" b="0" dirty="0">
                          <a:effectLst/>
                        </a:rPr>
                        <a:t>Sigmoid</a:t>
                      </a:r>
                      <a:r>
                        <a:rPr lang="zh-CN" altLang="en-US" sz="1800" b="0" dirty="0">
                          <a:effectLst/>
                        </a:rPr>
                        <a:t>函数映射线性回归结果为概率</a:t>
                      </a:r>
                    </a:p>
                  </a:txBody>
                  <a:tcPr marL="45326" marR="45326" marT="22663" marB="22663" anchor="ctr">
                    <a:solidFill>
                      <a:schemeClr val="bg1">
                        <a:lumMod val="95000"/>
                      </a:schemeClr>
                    </a:solidFill>
                  </a:tcPr>
                </a:tc>
                <a:tc>
                  <a:txBody>
                    <a:bodyPr/>
                    <a:lstStyle/>
                    <a:p>
                      <a:pPr algn="ctr"/>
                      <a:r>
                        <a:rPr lang="zh-CN" altLang="en-US" sz="1800" b="0" dirty="0">
                          <a:effectLst/>
                        </a:rPr>
                        <a:t>输出可概率解释；计算效率高；适合二分类</a:t>
                      </a:r>
                    </a:p>
                  </a:txBody>
                  <a:tcPr marL="45326" marR="45326" marT="22663" marB="22663" anchor="ctr">
                    <a:solidFill>
                      <a:schemeClr val="bg1">
                        <a:lumMod val="95000"/>
                      </a:schemeClr>
                    </a:solidFill>
                  </a:tcPr>
                </a:tc>
                <a:tc>
                  <a:txBody>
                    <a:bodyPr/>
                    <a:lstStyle/>
                    <a:p>
                      <a:pPr algn="ctr"/>
                      <a:r>
                        <a:rPr lang="zh-CN" altLang="en-US" sz="1800" b="0" dirty="0">
                          <a:effectLst/>
                        </a:rPr>
                        <a:t>只能处理线性决策边界；对多分类需扩展；需特征工程处理非线性</a:t>
                      </a:r>
                    </a:p>
                  </a:txBody>
                  <a:tcPr marL="45326" marR="45326" marT="22663" marB="22663" anchor="ctr">
                    <a:solidFill>
                      <a:schemeClr val="bg1">
                        <a:lumMod val="95000"/>
                      </a:schemeClr>
                    </a:solidFill>
                  </a:tcPr>
                </a:tc>
                <a:extLst>
                  <a:ext uri="{0D108BD9-81ED-4DB2-BD59-A6C34878D82A}">
                    <a16:rowId xmlns="" xmlns:a16="http://schemas.microsoft.com/office/drawing/2014/main" val="4228527426"/>
                  </a:ext>
                </a:extLst>
              </a:tr>
              <a:tr h="1143474">
                <a:tc>
                  <a:txBody>
                    <a:bodyPr/>
                    <a:lstStyle/>
                    <a:p>
                      <a:pPr algn="ctr"/>
                      <a:r>
                        <a:rPr lang="zh-CN" altLang="en-US" sz="1800" b="1">
                          <a:effectLst/>
                        </a:rPr>
                        <a:t>决策树</a:t>
                      </a:r>
                      <a:endParaRPr lang="zh-CN" altLang="en-US" sz="1800" b="0">
                        <a:effectLst/>
                      </a:endParaRPr>
                    </a:p>
                  </a:txBody>
                  <a:tcPr marL="45326" marR="45326" marT="22663" marB="22663" anchor="ctr"/>
                </a:tc>
                <a:tc>
                  <a:txBody>
                    <a:bodyPr/>
                    <a:lstStyle/>
                    <a:p>
                      <a:pPr algn="ctr"/>
                      <a:r>
                        <a:rPr lang="zh-CN" altLang="en-US" sz="1800" b="0" dirty="0">
                          <a:effectLst/>
                        </a:rPr>
                        <a:t>监督</a:t>
                      </a:r>
                      <a:r>
                        <a:rPr lang="en-US" altLang="zh-CN" sz="1800" b="0" dirty="0">
                          <a:effectLst/>
                        </a:rPr>
                        <a:t>/</a:t>
                      </a:r>
                      <a:r>
                        <a:rPr lang="zh-CN" altLang="en-US" sz="1800" b="0" dirty="0">
                          <a:effectLst/>
                        </a:rPr>
                        <a:t>分类回归</a:t>
                      </a:r>
                    </a:p>
                  </a:txBody>
                  <a:tcPr marL="45326" marR="45326" marT="22663" marB="22663" anchor="ctr"/>
                </a:tc>
                <a:tc>
                  <a:txBody>
                    <a:bodyPr/>
                    <a:lstStyle/>
                    <a:p>
                      <a:pPr algn="ctr"/>
                      <a:r>
                        <a:rPr lang="zh-CN" altLang="en-US" sz="1800" b="0" dirty="0">
                          <a:effectLst/>
                        </a:rPr>
                        <a:t>递归划分特征空间，最小化基尼系数</a:t>
                      </a:r>
                    </a:p>
                  </a:txBody>
                  <a:tcPr marL="45326" marR="45326" marT="22663" marB="22663" anchor="ctr"/>
                </a:tc>
                <a:tc>
                  <a:txBody>
                    <a:bodyPr/>
                    <a:lstStyle/>
                    <a:p>
                      <a:pPr algn="ctr"/>
                      <a:r>
                        <a:rPr lang="zh-CN" altLang="en-US" sz="1800" b="0" dirty="0">
                          <a:effectLst/>
                        </a:rPr>
                        <a:t>可解释性强；自动处理混合类型数据；无需特征标准化</a:t>
                      </a:r>
                    </a:p>
                  </a:txBody>
                  <a:tcPr marL="45326" marR="45326" marT="22663" marB="22663" anchor="ctr"/>
                </a:tc>
                <a:tc>
                  <a:txBody>
                    <a:bodyPr/>
                    <a:lstStyle/>
                    <a:p>
                      <a:pPr algn="ctr"/>
                      <a:r>
                        <a:rPr lang="zh-CN" altLang="en-US" sz="1800" b="0" dirty="0">
                          <a:effectLst/>
                        </a:rPr>
                        <a:t>容易过拟合（需剪枝）；对数据微小变化敏感；可能生成复杂树结构</a:t>
                      </a:r>
                    </a:p>
                  </a:txBody>
                  <a:tcPr marL="45326" marR="45326" marT="22663" marB="22663" anchor="ctr"/>
                </a:tc>
                <a:extLst>
                  <a:ext uri="{0D108BD9-81ED-4DB2-BD59-A6C34878D82A}">
                    <a16:rowId xmlns="" xmlns:a16="http://schemas.microsoft.com/office/drawing/2014/main" val="2223649414"/>
                  </a:ext>
                </a:extLst>
              </a:tr>
              <a:tr h="1419096">
                <a:tc>
                  <a:txBody>
                    <a:bodyPr/>
                    <a:lstStyle/>
                    <a:p>
                      <a:pPr algn="ctr"/>
                      <a:r>
                        <a:rPr lang="en-US" sz="1800" b="1" dirty="0">
                          <a:effectLst/>
                        </a:rPr>
                        <a:t>K-means</a:t>
                      </a:r>
                      <a:r>
                        <a:rPr lang="zh-CN" altLang="en-US" sz="1800" b="1" dirty="0">
                          <a:effectLst/>
                        </a:rPr>
                        <a:t>聚类</a:t>
                      </a:r>
                      <a:endParaRPr lang="zh-CN" altLang="en-US" sz="1800" b="0" dirty="0">
                        <a:effectLst/>
                      </a:endParaRPr>
                    </a:p>
                  </a:txBody>
                  <a:tcPr marL="45326" marR="45326" marT="22663" marB="22663" anchor="ctr">
                    <a:solidFill>
                      <a:schemeClr val="bg1">
                        <a:lumMod val="95000"/>
                      </a:schemeClr>
                    </a:solidFill>
                  </a:tcPr>
                </a:tc>
                <a:tc>
                  <a:txBody>
                    <a:bodyPr/>
                    <a:lstStyle/>
                    <a:p>
                      <a:pPr algn="ctr"/>
                      <a:r>
                        <a:rPr lang="zh-CN" altLang="en-US" sz="1800" b="0" dirty="0">
                          <a:effectLst/>
                        </a:rPr>
                        <a:t>无监督</a:t>
                      </a:r>
                      <a:r>
                        <a:rPr lang="en-US" altLang="zh-CN" sz="1800" b="0" dirty="0">
                          <a:effectLst/>
                        </a:rPr>
                        <a:t>/</a:t>
                      </a:r>
                      <a:r>
                        <a:rPr lang="zh-CN" altLang="en-US" sz="1800" b="0" dirty="0">
                          <a:effectLst/>
                        </a:rPr>
                        <a:t>聚类</a:t>
                      </a:r>
                    </a:p>
                  </a:txBody>
                  <a:tcPr marL="45326" marR="45326" marT="22663" marB="22663" anchor="ctr">
                    <a:solidFill>
                      <a:schemeClr val="bg1">
                        <a:lumMod val="95000"/>
                      </a:schemeClr>
                    </a:solidFill>
                  </a:tcPr>
                </a:tc>
                <a:tc>
                  <a:txBody>
                    <a:bodyPr/>
                    <a:lstStyle/>
                    <a:p>
                      <a:pPr algn="ctr"/>
                      <a:r>
                        <a:rPr lang="zh-CN" altLang="en-US" sz="1800" b="0" dirty="0">
                          <a:effectLst/>
                        </a:rPr>
                        <a:t>迭代优化类簇质心，最小化样本到质心距离</a:t>
                      </a:r>
                    </a:p>
                  </a:txBody>
                  <a:tcPr marL="45326" marR="45326" marT="22663" marB="22663" anchor="ctr">
                    <a:solidFill>
                      <a:schemeClr val="bg1">
                        <a:lumMod val="95000"/>
                      </a:schemeClr>
                    </a:solidFill>
                  </a:tcPr>
                </a:tc>
                <a:tc>
                  <a:txBody>
                    <a:bodyPr/>
                    <a:lstStyle/>
                    <a:p>
                      <a:pPr algn="ctr"/>
                      <a:r>
                        <a:rPr lang="zh-CN" altLang="en-US" sz="1800" b="0" dirty="0">
                          <a:effectLst/>
                        </a:rPr>
                        <a:t>计算高效；适合大规模数据；结果类簇形态明确</a:t>
                      </a:r>
                    </a:p>
                  </a:txBody>
                  <a:tcPr marL="45326" marR="45326" marT="22663" marB="22663" anchor="ctr">
                    <a:solidFill>
                      <a:schemeClr val="bg1">
                        <a:lumMod val="95000"/>
                      </a:schemeClr>
                    </a:solidFill>
                  </a:tcPr>
                </a:tc>
                <a:tc>
                  <a:txBody>
                    <a:bodyPr/>
                    <a:lstStyle/>
                    <a:p>
                      <a:pPr algn="ctr"/>
                      <a:r>
                        <a:rPr lang="zh-CN" altLang="en-US" sz="1800" b="0" dirty="0">
                          <a:effectLst/>
                        </a:rPr>
                        <a:t>需预设</a:t>
                      </a:r>
                      <a:r>
                        <a:rPr lang="en-US" altLang="zh-CN" sz="1800" b="0" dirty="0">
                          <a:effectLst/>
                        </a:rPr>
                        <a:t>K</a:t>
                      </a:r>
                      <a:r>
                        <a:rPr lang="zh-CN" altLang="en-US" sz="1800" b="0" dirty="0">
                          <a:effectLst/>
                        </a:rPr>
                        <a:t>值；对初始质心敏感；仅适合球形分布数据；对噪声</a:t>
                      </a:r>
                      <a:r>
                        <a:rPr lang="en-US" altLang="zh-CN" sz="1800" b="0" dirty="0">
                          <a:effectLst/>
                        </a:rPr>
                        <a:t>/</a:t>
                      </a:r>
                      <a:r>
                        <a:rPr lang="zh-CN" altLang="en-US" sz="1800" b="0" dirty="0">
                          <a:effectLst/>
                        </a:rPr>
                        <a:t>异常值敏感</a:t>
                      </a:r>
                    </a:p>
                  </a:txBody>
                  <a:tcPr marL="45326" marR="45326" marT="22663" marB="22663" anchor="ctr">
                    <a:solidFill>
                      <a:schemeClr val="bg1">
                        <a:lumMod val="95000"/>
                      </a:schemeClr>
                    </a:solidFill>
                  </a:tcPr>
                </a:tc>
                <a:extLst>
                  <a:ext uri="{0D108BD9-81ED-4DB2-BD59-A6C34878D82A}">
                    <a16:rowId xmlns="" xmlns:a16="http://schemas.microsoft.com/office/drawing/2014/main" val="278859937"/>
                  </a:ext>
                </a:extLst>
              </a:tr>
              <a:tr h="755607">
                <a:tc>
                  <a:txBody>
                    <a:bodyPr/>
                    <a:lstStyle/>
                    <a:p>
                      <a:pPr algn="ctr"/>
                      <a:r>
                        <a:rPr lang="en-US" sz="1800" b="1">
                          <a:effectLst/>
                        </a:rPr>
                        <a:t>PCA</a:t>
                      </a:r>
                      <a:endParaRPr lang="en-US" sz="1800" b="0">
                        <a:effectLst/>
                      </a:endParaRPr>
                    </a:p>
                  </a:txBody>
                  <a:tcPr marL="45326" marR="45326" marT="22663" marB="22663" anchor="ctr"/>
                </a:tc>
                <a:tc>
                  <a:txBody>
                    <a:bodyPr/>
                    <a:lstStyle/>
                    <a:p>
                      <a:pPr algn="ctr"/>
                      <a:r>
                        <a:rPr lang="zh-CN" altLang="en-US" sz="1800" b="0">
                          <a:effectLst/>
                        </a:rPr>
                        <a:t>无监督</a:t>
                      </a:r>
                      <a:r>
                        <a:rPr lang="en-US" altLang="zh-CN" sz="1800" b="0">
                          <a:effectLst/>
                        </a:rPr>
                        <a:t>/</a:t>
                      </a:r>
                      <a:r>
                        <a:rPr lang="zh-CN" altLang="en-US" sz="1800" b="0">
                          <a:effectLst/>
                        </a:rPr>
                        <a:t>降维</a:t>
                      </a:r>
                    </a:p>
                  </a:txBody>
                  <a:tcPr marL="45326" marR="45326" marT="22663" marB="22663" anchor="ctr"/>
                </a:tc>
                <a:tc>
                  <a:txBody>
                    <a:bodyPr/>
                    <a:lstStyle/>
                    <a:p>
                      <a:pPr algn="ctr"/>
                      <a:r>
                        <a:rPr lang="zh-CN" altLang="en-US" sz="1800" b="0" dirty="0">
                          <a:effectLst/>
                        </a:rPr>
                        <a:t>协方差矩阵特征分解，保留最大方差主成分</a:t>
                      </a:r>
                    </a:p>
                  </a:txBody>
                  <a:tcPr marL="45326" marR="45326" marT="22663" marB="22663" anchor="ctr"/>
                </a:tc>
                <a:tc>
                  <a:txBody>
                    <a:bodyPr/>
                    <a:lstStyle/>
                    <a:p>
                      <a:pPr algn="ctr"/>
                      <a:r>
                        <a:rPr lang="zh-CN" altLang="en-US" sz="1800" b="0">
                          <a:effectLst/>
                        </a:rPr>
                        <a:t>去除特征相关性；降低维度；可去除噪声</a:t>
                      </a:r>
                    </a:p>
                  </a:txBody>
                  <a:tcPr marL="45326" marR="45326" marT="22663" marB="22663" anchor="ctr"/>
                </a:tc>
                <a:tc>
                  <a:txBody>
                    <a:bodyPr/>
                    <a:lstStyle/>
                    <a:p>
                      <a:pPr algn="ctr"/>
                      <a:r>
                        <a:rPr lang="zh-CN" altLang="en-US" sz="1800" b="0" dirty="0">
                          <a:effectLst/>
                        </a:rPr>
                        <a:t>丢失非线性关系信息；解释性弱；需数据标准化</a:t>
                      </a:r>
                    </a:p>
                  </a:txBody>
                  <a:tcPr marL="45326" marR="45326" marT="22663" marB="22663" anchor="ctr"/>
                </a:tc>
                <a:extLst>
                  <a:ext uri="{0D108BD9-81ED-4DB2-BD59-A6C34878D82A}">
                    <a16:rowId xmlns="" xmlns:a16="http://schemas.microsoft.com/office/drawing/2014/main" val="2341390826"/>
                  </a:ext>
                </a:extLst>
              </a:tr>
            </a:tbl>
          </a:graphicData>
        </a:graphic>
      </p:graphicFrame>
    </p:spTree>
    <p:custDataLst>
      <p:tags r:id="rId1"/>
    </p:custDataLst>
    <p:extLst>
      <p:ext uri="{BB962C8B-B14F-4D97-AF65-F5344CB8AC3E}">
        <p14:creationId xmlns="" xmlns:p14="http://schemas.microsoft.com/office/powerpoint/2010/main" val="612512824"/>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2"/>
            </p:custDataLst>
          </p:nvPr>
        </p:nvSpPr>
        <p:spPr>
          <a:xfrm>
            <a:off x="5132246" y="2864881"/>
            <a:ext cx="6619487" cy="1325563"/>
          </a:xfrm>
        </p:spPr>
        <p:txBody>
          <a:bodyPr>
            <a:normAutofit/>
          </a:bodyPr>
          <a:lstStyle/>
          <a:p>
            <a:pPr algn="ctr"/>
            <a:r>
              <a:rPr lang="en-US" altLang="zh-CN" dirty="0"/>
              <a:t>2.4 </a:t>
            </a:r>
            <a:r>
              <a:rPr lang="zh-CN" altLang="en-US" dirty="0"/>
              <a:t>课后习题</a:t>
            </a:r>
          </a:p>
        </p:txBody>
      </p:sp>
    </p:spTree>
    <p:custDataLst>
      <p:tags r:id="rId1"/>
    </p:custData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2.4 </a:t>
            </a:r>
            <a:r>
              <a:rPr lang="zh-CN" altLang="en-US" dirty="0"/>
              <a:t>课后习题</a:t>
            </a:r>
          </a:p>
        </p:txBody>
      </p:sp>
      <p:cxnSp>
        <p:nvCxnSpPr>
          <p:cNvPr id="76" name="直接连接符 75"/>
          <p:cNvCxnSpPr/>
          <p:nvPr>
            <p:custDataLst>
              <p:tags r:id="rId3"/>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p:cNvCxnSpPr/>
          <p:nvPr>
            <p:custDataLst>
              <p:tags r:id="rId4"/>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p:cNvSpPr/>
          <p:nvPr>
            <p:custDataLst>
              <p:tags r:id="rId5"/>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p:cNvSpPr/>
          <p:nvPr>
            <p:custDataLst>
              <p:tags r:id="rId6"/>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73" name="直接连接符 72"/>
          <p:cNvCxnSpPr/>
          <p:nvPr>
            <p:custDataLst>
              <p:tags r:id="rId7"/>
            </p:custDataLst>
          </p:nvPr>
        </p:nvCxnSpPr>
        <p:spPr>
          <a:xfrm>
            <a:off x="608965" y="1818640"/>
            <a:ext cx="3843655" cy="0"/>
          </a:xfrm>
          <a:prstGeom prst="line">
            <a:avLst/>
          </a:prstGeom>
          <a:ln w="9525" cap="rnd">
            <a:solidFill>
              <a:schemeClr val="accent1">
                <a:alpha val="35000"/>
              </a:schemeClr>
            </a:solidFill>
            <a:round/>
          </a:ln>
        </p:spPr>
        <p:style>
          <a:lnRef idx="3">
            <a:schemeClr val="accent1"/>
          </a:lnRef>
          <a:fillRef idx="0">
            <a:srgbClr val="FFFFFF"/>
          </a:fillRef>
          <a:effectRef idx="0">
            <a:srgbClr val="FFFFFF"/>
          </a:effectRef>
          <a:fontRef idx="minor">
            <a:schemeClr val="tx1"/>
          </a:fontRef>
        </p:style>
      </p:cxnSp>
      <p:cxnSp>
        <p:nvCxnSpPr>
          <p:cNvPr id="74" name="直接连接符 73"/>
          <p:cNvCxnSpPr/>
          <p:nvPr>
            <p:custDataLst>
              <p:tags r:id="rId8"/>
            </p:custDataLst>
          </p:nvPr>
        </p:nvCxnSpPr>
        <p:spPr>
          <a:xfrm>
            <a:off x="2518410" y="1924685"/>
            <a:ext cx="7999095" cy="635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5" name="任意多边形: 形状 1397"/>
          <p:cNvSpPr/>
          <p:nvPr>
            <p:custDataLst>
              <p:tags r:id="rId9"/>
            </p:custDataLst>
          </p:nvPr>
        </p:nvSpPr>
        <p:spPr>
          <a:xfrm>
            <a:off x="10650855" y="1641475"/>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任意多边形: 形状 1397"/>
          <p:cNvSpPr/>
          <p:nvPr>
            <p:custDataLst>
              <p:tags r:id="rId10"/>
            </p:custDataLst>
          </p:nvPr>
        </p:nvSpPr>
        <p:spPr>
          <a:xfrm>
            <a:off x="11108055" y="1759585"/>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2" name="直接连接符 1"/>
          <p:cNvCxnSpPr/>
          <p:nvPr>
            <p:custDataLst>
              <p:tags r:id="rId11"/>
            </p:custDataLst>
          </p:nvPr>
        </p:nvCxnSpPr>
        <p:spPr>
          <a:xfrm>
            <a:off x="740410" y="1534160"/>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3" name="直接连接符 2"/>
          <p:cNvCxnSpPr/>
          <p:nvPr>
            <p:custDataLst>
              <p:tags r:id="rId12"/>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7" name="文本框 6"/>
          <p:cNvSpPr txBox="1"/>
          <p:nvPr>
            <p:custDataLst>
              <p:tags r:id="rId13"/>
            </p:custDataLst>
          </p:nvPr>
        </p:nvSpPr>
        <p:spPr>
          <a:xfrm>
            <a:off x="1088390" y="2073699"/>
            <a:ext cx="10015220" cy="3486150"/>
          </a:xfrm>
          <a:prstGeom prst="rect">
            <a:avLst/>
          </a:prstGeom>
          <a:noFill/>
        </p:spPr>
        <p:txBody>
          <a:bodyPr wrap="square" rtlCol="0" anchor="ctr" anchorCtr="0">
            <a:normAutofit/>
          </a:bodyPr>
          <a:lstStyle/>
          <a:p>
            <a:pPr marL="0" lvl="0" indent="0" fontAlgn="auto">
              <a:lnSpc>
                <a:spcPct val="150000"/>
              </a:lnSpc>
            </a:pPr>
            <a:r>
              <a:rPr lang="en-US" altLang="zh-CN" sz="3200" kern="0" dirty="0">
                <a:ln>
                  <a:noFill/>
                  <a:prstDash val="sysDot"/>
                </a:ln>
                <a:solidFill>
                  <a:schemeClr val="tx1">
                    <a:lumMod val="85000"/>
                    <a:lumOff val="15000"/>
                  </a:schemeClr>
                </a:solidFill>
                <a:latin typeface="+mn-ea"/>
                <a:sym typeface="+mn-ea"/>
              </a:rPr>
              <a:t>2.1 </a:t>
            </a:r>
            <a:r>
              <a:rPr lang="zh-CN" altLang="en-US" sz="3200" kern="0" dirty="0">
                <a:ln>
                  <a:noFill/>
                  <a:prstDash val="sysDot"/>
                </a:ln>
                <a:solidFill>
                  <a:schemeClr val="tx1">
                    <a:lumMod val="85000"/>
                    <a:lumOff val="15000"/>
                  </a:schemeClr>
                </a:solidFill>
                <a:latin typeface="+mn-ea"/>
                <a:sym typeface="+mn-ea"/>
              </a:rPr>
              <a:t>给定一组包含房屋面积和价格的数据集，使用线性回归模型来预测房屋价格。解释你如何确定模型是否过拟合或欠拟合，并给出可能的解决方案。</a:t>
            </a:r>
          </a:p>
        </p:txBody>
      </p:sp>
    </p:spTree>
    <p:custDataLst>
      <p:tags r:id="rId1"/>
    </p:custData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2.4 </a:t>
            </a:r>
            <a:r>
              <a:rPr lang="zh-CN" altLang="en-US" dirty="0"/>
              <a:t>课后习题</a:t>
            </a:r>
          </a:p>
        </p:txBody>
      </p:sp>
      <p:cxnSp>
        <p:nvCxnSpPr>
          <p:cNvPr id="76" name="直接连接符 75"/>
          <p:cNvCxnSpPr/>
          <p:nvPr>
            <p:custDataLst>
              <p:tags r:id="rId3"/>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p:cNvCxnSpPr/>
          <p:nvPr>
            <p:custDataLst>
              <p:tags r:id="rId4"/>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p:cNvSpPr/>
          <p:nvPr>
            <p:custDataLst>
              <p:tags r:id="rId5"/>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p:cNvSpPr/>
          <p:nvPr>
            <p:custDataLst>
              <p:tags r:id="rId6"/>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 name="直接连接符 2"/>
          <p:cNvCxnSpPr/>
          <p:nvPr>
            <p:custDataLst>
              <p:tags r:id="rId7"/>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7" name="文本框 6"/>
          <p:cNvSpPr txBox="1"/>
          <p:nvPr>
            <p:custDataLst>
              <p:tags r:id="rId8"/>
            </p:custDataLst>
          </p:nvPr>
        </p:nvSpPr>
        <p:spPr>
          <a:xfrm>
            <a:off x="1627505" y="919170"/>
            <a:ext cx="11005018" cy="5138730"/>
          </a:xfrm>
          <a:prstGeom prst="rect">
            <a:avLst/>
          </a:prstGeom>
          <a:noFill/>
        </p:spPr>
        <p:txBody>
          <a:bodyPr wrap="square" rtlCol="0" anchor="ctr" anchorCtr="0">
            <a:normAutofit fontScale="60000" lnSpcReduction="20000"/>
          </a:bodyPr>
          <a:lstStyle/>
          <a:p>
            <a:pPr marL="0" lvl="0" indent="0" fontAlgn="auto">
              <a:lnSpc>
                <a:spcPct val="150000"/>
              </a:lnSpc>
            </a:pPr>
            <a:r>
              <a:rPr lang="en-US" altLang="zh-CN" sz="3200" kern="0" dirty="0">
                <a:ln>
                  <a:noFill/>
                  <a:prstDash val="sysDot"/>
                </a:ln>
                <a:solidFill>
                  <a:schemeClr val="tx1">
                    <a:lumMod val="85000"/>
                    <a:lumOff val="15000"/>
                  </a:schemeClr>
                </a:solidFill>
                <a:latin typeface="Times New Roman" panose="02020603050405020304" pitchFamily="18" charset="0"/>
                <a:sym typeface="+mn-ea"/>
              </a:rPr>
              <a:t>import matplotlib.pyplot as plt</a:t>
            </a:r>
          </a:p>
          <a:p>
            <a:pPr marL="0" lvl="0" indent="0" fontAlgn="auto">
              <a:lnSpc>
                <a:spcPct val="150000"/>
              </a:lnSpc>
            </a:pPr>
            <a:r>
              <a:rPr lang="en-US" altLang="zh-CN" sz="3200" kern="0" dirty="0">
                <a:ln>
                  <a:noFill/>
                  <a:prstDash val="sysDot"/>
                </a:ln>
                <a:solidFill>
                  <a:schemeClr val="tx1">
                    <a:lumMod val="85000"/>
                    <a:lumOff val="15000"/>
                  </a:schemeClr>
                </a:solidFill>
                <a:latin typeface="Times New Roman" panose="02020603050405020304" pitchFamily="18" charset="0"/>
                <a:sym typeface="+mn-ea"/>
              </a:rPr>
              <a:t>from sklearn.linear_model import </a:t>
            </a:r>
            <a:r>
              <a:rPr lang="en-US" altLang="zh-CN" sz="3200" kern="0" dirty="0" err="1">
                <a:ln>
                  <a:noFill/>
                  <a:prstDash val="sysDot"/>
                </a:ln>
                <a:solidFill>
                  <a:schemeClr val="tx1">
                    <a:lumMod val="85000"/>
                    <a:lumOff val="15000"/>
                  </a:schemeClr>
                </a:solidFill>
                <a:latin typeface="Times New Roman" panose="02020603050405020304" pitchFamily="18" charset="0"/>
                <a:sym typeface="+mn-ea"/>
              </a:rPr>
              <a:t>LinearRegression</a:t>
            </a:r>
            <a:endParaRPr lang="en-US" altLang="zh-CN" sz="3200" kern="0" dirty="0">
              <a:ln>
                <a:noFill/>
                <a:prstDash val="sysDot"/>
              </a:ln>
              <a:solidFill>
                <a:schemeClr val="tx1">
                  <a:lumMod val="85000"/>
                  <a:lumOff val="15000"/>
                </a:schemeClr>
              </a:solidFill>
              <a:latin typeface="Times New Roman" panose="02020603050405020304" pitchFamily="18" charset="0"/>
              <a:sym typeface="+mn-ea"/>
            </a:endParaRPr>
          </a:p>
          <a:p>
            <a:pPr marL="0" lvl="0" indent="0" fontAlgn="auto">
              <a:lnSpc>
                <a:spcPct val="150000"/>
              </a:lnSpc>
            </a:pPr>
            <a:r>
              <a:rPr lang="en-US" altLang="zh-CN" sz="3200" kern="0" dirty="0">
                <a:ln>
                  <a:noFill/>
                  <a:prstDash val="sysDot"/>
                </a:ln>
                <a:solidFill>
                  <a:schemeClr val="tx1">
                    <a:lumMod val="85000"/>
                    <a:lumOff val="15000"/>
                  </a:schemeClr>
                </a:solidFill>
                <a:latin typeface="Times New Roman" panose="02020603050405020304" pitchFamily="18" charset="0"/>
                <a:sym typeface="+mn-ea"/>
              </a:rPr>
              <a:t># </a:t>
            </a:r>
            <a:r>
              <a:rPr lang="zh-CN" altLang="en-US" sz="3200" kern="0" dirty="0">
                <a:ln>
                  <a:noFill/>
                  <a:prstDash val="sysDot"/>
                </a:ln>
                <a:solidFill>
                  <a:schemeClr val="tx1">
                    <a:lumMod val="85000"/>
                    <a:lumOff val="15000"/>
                  </a:schemeClr>
                </a:solidFill>
                <a:latin typeface="Times New Roman" panose="02020603050405020304" pitchFamily="18" charset="0"/>
                <a:sym typeface="+mn-ea"/>
              </a:rPr>
              <a:t>生成模拟数据</a:t>
            </a:r>
          </a:p>
          <a:p>
            <a:pPr marL="0" lvl="0" indent="0" fontAlgn="auto">
              <a:lnSpc>
                <a:spcPct val="150000"/>
              </a:lnSpc>
            </a:pPr>
            <a:r>
              <a:rPr lang="zh-CN" altLang="en-US" sz="3200" kern="0" dirty="0">
                <a:ln>
                  <a:noFill/>
                  <a:prstDash val="sysDot"/>
                </a:ln>
                <a:solidFill>
                  <a:schemeClr val="tx1">
                    <a:lumMod val="85000"/>
                    <a:lumOff val="15000"/>
                  </a:schemeClr>
                </a:solidFill>
                <a:latin typeface="Times New Roman" panose="02020603050405020304" pitchFamily="18" charset="0"/>
                <a:sym typeface="+mn-ea"/>
              </a:rPr>
              <a:t>面积</a:t>
            </a:r>
            <a:r>
              <a:rPr lang="en-US" altLang="zh-CN" sz="3200" kern="0" dirty="0">
                <a:ln>
                  <a:noFill/>
                  <a:prstDash val="sysDot"/>
                </a:ln>
                <a:solidFill>
                  <a:schemeClr val="tx1">
                    <a:lumMod val="85000"/>
                    <a:lumOff val="15000"/>
                  </a:schemeClr>
                </a:solidFill>
                <a:latin typeface="Times New Roman" panose="02020603050405020304" pitchFamily="18" charset="0"/>
                <a:sym typeface="+mn-ea"/>
              </a:rPr>
              <a:t> = np.array([50, 70, 90, 110, 130, 150, 170, 190, 210, 230]).reshape(-1, 1)</a:t>
            </a:r>
          </a:p>
          <a:p>
            <a:pPr marL="0" lvl="0" indent="0" fontAlgn="auto">
              <a:lnSpc>
                <a:spcPct val="150000"/>
              </a:lnSpc>
            </a:pPr>
            <a:r>
              <a:rPr lang="zh-CN" altLang="en-US" sz="3200" kern="0" dirty="0">
                <a:ln>
                  <a:noFill/>
                  <a:prstDash val="sysDot"/>
                </a:ln>
                <a:solidFill>
                  <a:schemeClr val="tx1">
                    <a:lumMod val="85000"/>
                    <a:lumOff val="15000"/>
                  </a:schemeClr>
                </a:solidFill>
                <a:latin typeface="Times New Roman" panose="02020603050405020304" pitchFamily="18" charset="0"/>
                <a:sym typeface="+mn-ea"/>
              </a:rPr>
              <a:t>价格</a:t>
            </a:r>
            <a:r>
              <a:rPr lang="en-US" altLang="zh-CN" sz="3200" kern="0" dirty="0">
                <a:ln>
                  <a:noFill/>
                  <a:prstDash val="sysDot"/>
                </a:ln>
                <a:solidFill>
                  <a:schemeClr val="tx1">
                    <a:lumMod val="85000"/>
                    <a:lumOff val="15000"/>
                  </a:schemeClr>
                </a:solidFill>
                <a:latin typeface="Times New Roman" panose="02020603050405020304" pitchFamily="18" charset="0"/>
                <a:sym typeface="+mn-ea"/>
              </a:rPr>
              <a:t> = np.array([128, 155, 190, 220, 245, 270, 295, 320, 345, 370])</a:t>
            </a:r>
          </a:p>
          <a:p>
            <a:pPr marL="0" lvl="0" indent="0" fontAlgn="auto">
              <a:lnSpc>
                <a:spcPct val="150000"/>
              </a:lnSpc>
            </a:pPr>
            <a:r>
              <a:rPr lang="en-US" altLang="zh-CN" sz="3200" kern="0" dirty="0">
                <a:ln>
                  <a:noFill/>
                  <a:prstDash val="sysDot"/>
                </a:ln>
                <a:solidFill>
                  <a:schemeClr val="tx1">
                    <a:lumMod val="85000"/>
                    <a:lumOff val="15000"/>
                  </a:schemeClr>
                </a:solidFill>
                <a:latin typeface="Times New Roman" panose="02020603050405020304" pitchFamily="18" charset="0"/>
                <a:sym typeface="+mn-ea"/>
              </a:rPr>
              <a:t># </a:t>
            </a:r>
            <a:r>
              <a:rPr lang="zh-CN" altLang="en-US" sz="3200" kern="0" dirty="0">
                <a:ln>
                  <a:noFill/>
                  <a:prstDash val="sysDot"/>
                </a:ln>
                <a:solidFill>
                  <a:schemeClr val="tx1">
                    <a:lumMod val="85000"/>
                    <a:lumOff val="15000"/>
                  </a:schemeClr>
                </a:solidFill>
                <a:latin typeface="Times New Roman" panose="02020603050405020304" pitchFamily="18" charset="0"/>
                <a:sym typeface="+mn-ea"/>
              </a:rPr>
              <a:t>创建线性回归模型</a:t>
            </a:r>
          </a:p>
          <a:p>
            <a:pPr marL="0" lvl="0" indent="0" fontAlgn="auto">
              <a:lnSpc>
                <a:spcPct val="150000"/>
              </a:lnSpc>
            </a:pPr>
            <a:r>
              <a:rPr lang="en-US" altLang="zh-CN" sz="3200" kern="0" dirty="0">
                <a:ln>
                  <a:noFill/>
                  <a:prstDash val="sysDot"/>
                </a:ln>
                <a:solidFill>
                  <a:schemeClr val="tx1">
                    <a:lumMod val="85000"/>
                    <a:lumOff val="15000"/>
                  </a:schemeClr>
                </a:solidFill>
                <a:latin typeface="Times New Roman" panose="02020603050405020304" pitchFamily="18" charset="0"/>
                <a:sym typeface="+mn-ea"/>
              </a:rPr>
              <a:t>model = LinearRegression()</a:t>
            </a:r>
          </a:p>
          <a:p>
            <a:pPr marL="0" lvl="0" indent="0" fontAlgn="auto">
              <a:lnSpc>
                <a:spcPct val="150000"/>
              </a:lnSpc>
            </a:pPr>
            <a:r>
              <a:rPr lang="en-US" altLang="zh-CN" sz="3200" kern="0" dirty="0">
                <a:ln>
                  <a:noFill/>
                  <a:prstDash val="sysDot"/>
                </a:ln>
                <a:solidFill>
                  <a:schemeClr val="tx1">
                    <a:lumMod val="85000"/>
                    <a:lumOff val="15000"/>
                  </a:schemeClr>
                </a:solidFill>
                <a:latin typeface="Times New Roman" panose="02020603050405020304" pitchFamily="18" charset="0"/>
                <a:sym typeface="+mn-ea"/>
              </a:rPr>
              <a:t>model.fit(</a:t>
            </a:r>
            <a:r>
              <a:rPr lang="zh-CN" altLang="en-US" sz="3200" kern="0" dirty="0">
                <a:ln>
                  <a:noFill/>
                  <a:prstDash val="sysDot"/>
                </a:ln>
                <a:solidFill>
                  <a:schemeClr val="tx1">
                    <a:lumMod val="85000"/>
                    <a:lumOff val="15000"/>
                  </a:schemeClr>
                </a:solidFill>
                <a:latin typeface="Times New Roman" panose="02020603050405020304" pitchFamily="18" charset="0"/>
                <a:sym typeface="+mn-ea"/>
              </a:rPr>
              <a:t>面积</a:t>
            </a:r>
            <a:r>
              <a:rPr lang="en-US" altLang="zh-CN" sz="3200" kern="0" dirty="0">
                <a:ln>
                  <a:noFill/>
                  <a:prstDash val="sysDot"/>
                </a:ln>
                <a:solidFill>
                  <a:schemeClr val="tx1">
                    <a:lumMod val="85000"/>
                    <a:lumOff val="15000"/>
                  </a:schemeClr>
                </a:solidFill>
                <a:latin typeface="Times New Roman" panose="02020603050405020304" pitchFamily="18" charset="0"/>
                <a:sym typeface="+mn-ea"/>
              </a:rPr>
              <a:t>, </a:t>
            </a:r>
            <a:r>
              <a:rPr lang="zh-CN" altLang="en-US" sz="3200" kern="0" dirty="0">
                <a:ln>
                  <a:noFill/>
                  <a:prstDash val="sysDot"/>
                </a:ln>
                <a:solidFill>
                  <a:schemeClr val="tx1">
                    <a:lumMod val="85000"/>
                    <a:lumOff val="15000"/>
                  </a:schemeClr>
                </a:solidFill>
                <a:latin typeface="Times New Roman" panose="02020603050405020304" pitchFamily="18" charset="0"/>
                <a:sym typeface="+mn-ea"/>
              </a:rPr>
              <a:t>价格</a:t>
            </a:r>
            <a:r>
              <a:rPr lang="en-US" altLang="zh-CN" sz="3200" kern="0" dirty="0">
                <a:ln>
                  <a:noFill/>
                  <a:prstDash val="sysDot"/>
                </a:ln>
                <a:solidFill>
                  <a:schemeClr val="tx1">
                    <a:lumMod val="85000"/>
                    <a:lumOff val="15000"/>
                  </a:schemeClr>
                </a:solidFill>
                <a:latin typeface="Times New Roman" panose="02020603050405020304" pitchFamily="18" charset="0"/>
                <a:sym typeface="+mn-ea"/>
              </a:rPr>
              <a:t>)</a:t>
            </a:r>
          </a:p>
          <a:p>
            <a:pPr marL="0" lvl="0" indent="0" fontAlgn="auto">
              <a:lnSpc>
                <a:spcPct val="150000"/>
              </a:lnSpc>
            </a:pPr>
            <a:r>
              <a:rPr lang="en-US" altLang="zh-CN" sz="3200" kern="0" dirty="0">
                <a:ln>
                  <a:noFill/>
                  <a:prstDash val="sysDot"/>
                </a:ln>
                <a:solidFill>
                  <a:schemeClr val="tx1">
                    <a:lumMod val="85000"/>
                    <a:lumOff val="15000"/>
                  </a:schemeClr>
                </a:solidFill>
                <a:latin typeface="Times New Roman" panose="02020603050405020304" pitchFamily="18" charset="0"/>
                <a:sym typeface="+mn-ea"/>
              </a:rPr>
              <a:t># </a:t>
            </a:r>
            <a:r>
              <a:rPr lang="zh-CN" altLang="en-US" sz="3200" kern="0" dirty="0">
                <a:ln>
                  <a:noFill/>
                  <a:prstDash val="sysDot"/>
                </a:ln>
                <a:solidFill>
                  <a:schemeClr val="tx1">
                    <a:lumMod val="85000"/>
                    <a:lumOff val="15000"/>
                  </a:schemeClr>
                </a:solidFill>
                <a:latin typeface="Times New Roman" panose="02020603050405020304" pitchFamily="18" charset="0"/>
                <a:sym typeface="+mn-ea"/>
              </a:rPr>
              <a:t>获取模型参数</a:t>
            </a:r>
          </a:p>
          <a:p>
            <a:pPr marL="0" lvl="0" indent="0" fontAlgn="auto">
              <a:lnSpc>
                <a:spcPct val="150000"/>
              </a:lnSpc>
            </a:pPr>
            <a:r>
              <a:rPr lang="zh-CN" altLang="en-US" sz="3200" kern="0" dirty="0">
                <a:ln>
                  <a:noFill/>
                  <a:prstDash val="sysDot"/>
                </a:ln>
                <a:solidFill>
                  <a:schemeClr val="tx1">
                    <a:lumMod val="85000"/>
                    <a:lumOff val="15000"/>
                  </a:schemeClr>
                </a:solidFill>
                <a:latin typeface="Times New Roman" panose="02020603050405020304" pitchFamily="18" charset="0"/>
                <a:sym typeface="+mn-ea"/>
              </a:rPr>
              <a:t>斜率</a:t>
            </a:r>
            <a:r>
              <a:rPr lang="en-US" altLang="zh-CN" sz="3200" kern="0" dirty="0">
                <a:ln>
                  <a:noFill/>
                  <a:prstDash val="sysDot"/>
                </a:ln>
                <a:solidFill>
                  <a:schemeClr val="tx1">
                    <a:lumMod val="85000"/>
                    <a:lumOff val="15000"/>
                  </a:schemeClr>
                </a:solidFill>
                <a:latin typeface="Times New Roman" panose="02020603050405020304" pitchFamily="18" charset="0"/>
                <a:sym typeface="+mn-ea"/>
              </a:rPr>
              <a:t> = </a:t>
            </a:r>
            <a:r>
              <a:rPr lang="en-US" altLang="zh-CN" sz="3200" kern="0" dirty="0" err="1">
                <a:ln>
                  <a:noFill/>
                  <a:prstDash val="sysDot"/>
                </a:ln>
                <a:solidFill>
                  <a:schemeClr val="tx1">
                    <a:lumMod val="85000"/>
                    <a:lumOff val="15000"/>
                  </a:schemeClr>
                </a:solidFill>
                <a:latin typeface="Times New Roman" panose="02020603050405020304" pitchFamily="18" charset="0"/>
                <a:sym typeface="+mn-ea"/>
              </a:rPr>
              <a:t>model.coef</a:t>
            </a:r>
            <a:r>
              <a:rPr lang="en-US" altLang="zh-CN" sz="3200" kern="0" dirty="0">
                <a:ln>
                  <a:noFill/>
                  <a:prstDash val="sysDot"/>
                </a:ln>
                <a:solidFill>
                  <a:schemeClr val="tx1">
                    <a:lumMod val="85000"/>
                    <a:lumOff val="15000"/>
                  </a:schemeClr>
                </a:solidFill>
                <a:latin typeface="Times New Roman" panose="02020603050405020304" pitchFamily="18" charset="0"/>
                <a:sym typeface="+mn-ea"/>
              </a:rPr>
              <a:t>_[0]</a:t>
            </a:r>
          </a:p>
          <a:p>
            <a:pPr marL="0" lvl="0" indent="0" fontAlgn="auto">
              <a:lnSpc>
                <a:spcPct val="150000"/>
              </a:lnSpc>
            </a:pPr>
            <a:r>
              <a:rPr lang="zh-CN" altLang="en-US" sz="3200" kern="0" dirty="0">
                <a:ln>
                  <a:noFill/>
                  <a:prstDash val="sysDot"/>
                </a:ln>
                <a:solidFill>
                  <a:schemeClr val="tx1">
                    <a:lumMod val="85000"/>
                    <a:lumOff val="15000"/>
                  </a:schemeClr>
                </a:solidFill>
                <a:latin typeface="Times New Roman" panose="02020603050405020304" pitchFamily="18" charset="0"/>
                <a:sym typeface="+mn-ea"/>
              </a:rPr>
              <a:t>截距</a:t>
            </a:r>
            <a:r>
              <a:rPr lang="en-US" altLang="zh-CN" sz="3200" kern="0" dirty="0">
                <a:ln>
                  <a:noFill/>
                  <a:prstDash val="sysDot"/>
                </a:ln>
                <a:solidFill>
                  <a:schemeClr val="tx1">
                    <a:lumMod val="85000"/>
                    <a:lumOff val="15000"/>
                  </a:schemeClr>
                </a:solidFill>
                <a:latin typeface="Times New Roman" panose="02020603050405020304" pitchFamily="18" charset="0"/>
                <a:sym typeface="+mn-ea"/>
              </a:rPr>
              <a:t> = </a:t>
            </a:r>
            <a:r>
              <a:rPr lang="en-US" altLang="zh-CN" sz="3200" kern="0" dirty="0" err="1">
                <a:ln>
                  <a:noFill/>
                  <a:prstDash val="sysDot"/>
                </a:ln>
                <a:solidFill>
                  <a:schemeClr val="tx1">
                    <a:lumMod val="85000"/>
                    <a:lumOff val="15000"/>
                  </a:schemeClr>
                </a:solidFill>
                <a:latin typeface="Times New Roman" panose="02020603050405020304" pitchFamily="18" charset="0"/>
                <a:sym typeface="+mn-ea"/>
              </a:rPr>
              <a:t>model.intercept</a:t>
            </a:r>
            <a:r>
              <a:rPr lang="en-US" altLang="zh-CN" sz="3200" kern="0" dirty="0">
                <a:ln>
                  <a:noFill/>
                  <a:prstDash val="sysDot"/>
                </a:ln>
                <a:solidFill>
                  <a:schemeClr val="tx1">
                    <a:lumMod val="85000"/>
                    <a:lumOff val="15000"/>
                  </a:schemeClr>
                </a:solidFill>
                <a:latin typeface="Times New Roman" panose="02020603050405020304" pitchFamily="18" charset="0"/>
                <a:sym typeface="+mn-ea"/>
              </a:rPr>
              <a:t>_</a:t>
            </a:r>
          </a:p>
          <a:p>
            <a:pPr marL="0" lvl="0" indent="0" fontAlgn="auto">
              <a:lnSpc>
                <a:spcPct val="150000"/>
              </a:lnSpc>
            </a:pPr>
            <a:r>
              <a:rPr lang="en-US" altLang="zh-CN" sz="3200" kern="0" dirty="0">
                <a:ln>
                  <a:noFill/>
                  <a:prstDash val="sysDot"/>
                </a:ln>
                <a:solidFill>
                  <a:schemeClr val="tx1">
                    <a:lumMod val="85000"/>
                    <a:lumOff val="15000"/>
                  </a:schemeClr>
                </a:solidFill>
                <a:latin typeface="Times New Roman" panose="02020603050405020304" pitchFamily="18" charset="0"/>
                <a:sym typeface="+mn-ea"/>
              </a:rPr>
              <a:t>print(f"</a:t>
            </a:r>
            <a:r>
              <a:rPr lang="zh-CN" altLang="en-US" sz="3200" kern="0" dirty="0">
                <a:ln>
                  <a:noFill/>
                  <a:prstDash val="sysDot"/>
                </a:ln>
                <a:solidFill>
                  <a:schemeClr val="tx1">
                    <a:lumMod val="85000"/>
                    <a:lumOff val="15000"/>
                  </a:schemeClr>
                </a:solidFill>
                <a:latin typeface="Times New Roman" panose="02020603050405020304" pitchFamily="18" charset="0"/>
                <a:sym typeface="+mn-ea"/>
              </a:rPr>
              <a:t>回归方程：价格</a:t>
            </a:r>
            <a:r>
              <a:rPr lang="en-US" altLang="zh-CN" sz="3200" kern="0" dirty="0">
                <a:ln>
                  <a:noFill/>
                  <a:prstDash val="sysDot"/>
                </a:ln>
                <a:solidFill>
                  <a:schemeClr val="tx1">
                    <a:lumMod val="85000"/>
                    <a:lumOff val="15000"/>
                  </a:schemeClr>
                </a:solidFill>
                <a:latin typeface="Times New Roman" panose="02020603050405020304" pitchFamily="18" charset="0"/>
                <a:sym typeface="+mn-ea"/>
              </a:rPr>
              <a:t> = {</a:t>
            </a:r>
            <a:r>
              <a:rPr lang="zh-CN" altLang="en-US" sz="3200" kern="0" dirty="0">
                <a:ln>
                  <a:noFill/>
                  <a:prstDash val="sysDot"/>
                </a:ln>
                <a:solidFill>
                  <a:schemeClr val="tx1">
                    <a:lumMod val="85000"/>
                    <a:lumOff val="15000"/>
                  </a:schemeClr>
                </a:solidFill>
                <a:latin typeface="Times New Roman" panose="02020603050405020304" pitchFamily="18" charset="0"/>
                <a:sym typeface="+mn-ea"/>
              </a:rPr>
              <a:t>斜率</a:t>
            </a:r>
            <a:r>
              <a:rPr lang="en-US" altLang="zh-CN" sz="3200" kern="0" dirty="0">
                <a:ln>
                  <a:noFill/>
                  <a:prstDash val="sysDot"/>
                </a:ln>
                <a:solidFill>
                  <a:schemeClr val="tx1">
                    <a:lumMod val="85000"/>
                    <a:lumOff val="15000"/>
                  </a:schemeClr>
                </a:solidFill>
                <a:latin typeface="Times New Roman" panose="02020603050405020304" pitchFamily="18" charset="0"/>
                <a:sym typeface="+mn-ea"/>
              </a:rPr>
              <a:t>:.2f} * </a:t>
            </a:r>
            <a:r>
              <a:rPr lang="zh-CN" altLang="en-US" sz="3200" kern="0" dirty="0">
                <a:ln>
                  <a:noFill/>
                  <a:prstDash val="sysDot"/>
                </a:ln>
                <a:solidFill>
                  <a:schemeClr val="tx1">
                    <a:lumMod val="85000"/>
                    <a:lumOff val="15000"/>
                  </a:schemeClr>
                </a:solidFill>
                <a:latin typeface="Times New Roman" panose="02020603050405020304" pitchFamily="18" charset="0"/>
                <a:sym typeface="+mn-ea"/>
              </a:rPr>
              <a:t>面积</a:t>
            </a:r>
            <a:r>
              <a:rPr lang="en-US" altLang="zh-CN" sz="3200" kern="0" dirty="0">
                <a:ln>
                  <a:noFill/>
                  <a:prstDash val="sysDot"/>
                </a:ln>
                <a:solidFill>
                  <a:schemeClr val="tx1">
                    <a:lumMod val="85000"/>
                    <a:lumOff val="15000"/>
                  </a:schemeClr>
                </a:solidFill>
                <a:latin typeface="Times New Roman" panose="02020603050405020304" pitchFamily="18" charset="0"/>
                <a:sym typeface="+mn-ea"/>
              </a:rPr>
              <a:t> + {</a:t>
            </a:r>
            <a:r>
              <a:rPr lang="zh-CN" altLang="en-US" sz="3200" kern="0" dirty="0">
                <a:ln>
                  <a:noFill/>
                  <a:prstDash val="sysDot"/>
                </a:ln>
                <a:solidFill>
                  <a:schemeClr val="tx1">
                    <a:lumMod val="85000"/>
                    <a:lumOff val="15000"/>
                  </a:schemeClr>
                </a:solidFill>
                <a:latin typeface="Times New Roman" panose="02020603050405020304" pitchFamily="18" charset="0"/>
                <a:sym typeface="+mn-ea"/>
              </a:rPr>
              <a:t>截距</a:t>
            </a:r>
            <a:r>
              <a:rPr lang="en-US" altLang="zh-CN" sz="3200" kern="0" dirty="0">
                <a:ln>
                  <a:noFill/>
                  <a:prstDash val="sysDot"/>
                </a:ln>
                <a:solidFill>
                  <a:schemeClr val="tx1">
                    <a:lumMod val="85000"/>
                    <a:lumOff val="15000"/>
                  </a:schemeClr>
                </a:solidFill>
                <a:latin typeface="Times New Roman" panose="02020603050405020304" pitchFamily="18" charset="0"/>
                <a:sym typeface="+mn-ea"/>
              </a:rPr>
              <a:t>:.2f}")</a:t>
            </a:r>
          </a:p>
        </p:txBody>
      </p:sp>
    </p:spTree>
    <p:custDataLst>
      <p:tags r:id="rId1"/>
    </p:custData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2.4 </a:t>
            </a:r>
            <a:r>
              <a:rPr lang="zh-CN" altLang="en-US" dirty="0"/>
              <a:t>课后习题</a:t>
            </a:r>
          </a:p>
        </p:txBody>
      </p:sp>
      <p:cxnSp>
        <p:nvCxnSpPr>
          <p:cNvPr id="76" name="直接连接符 75"/>
          <p:cNvCxnSpPr/>
          <p:nvPr>
            <p:custDataLst>
              <p:tags r:id="rId3"/>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p:cNvCxnSpPr/>
          <p:nvPr>
            <p:custDataLst>
              <p:tags r:id="rId4"/>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p:cNvSpPr/>
          <p:nvPr>
            <p:custDataLst>
              <p:tags r:id="rId5"/>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p:cNvSpPr/>
          <p:nvPr>
            <p:custDataLst>
              <p:tags r:id="rId6"/>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73" name="直接连接符 72"/>
          <p:cNvCxnSpPr/>
          <p:nvPr>
            <p:custDataLst>
              <p:tags r:id="rId7"/>
            </p:custDataLst>
          </p:nvPr>
        </p:nvCxnSpPr>
        <p:spPr>
          <a:xfrm>
            <a:off x="608965" y="1818640"/>
            <a:ext cx="3843655" cy="0"/>
          </a:xfrm>
          <a:prstGeom prst="line">
            <a:avLst/>
          </a:prstGeom>
          <a:ln w="9525" cap="rnd">
            <a:solidFill>
              <a:schemeClr val="accent1">
                <a:alpha val="35000"/>
              </a:schemeClr>
            </a:solidFill>
            <a:round/>
          </a:ln>
        </p:spPr>
        <p:style>
          <a:lnRef idx="3">
            <a:schemeClr val="accent1"/>
          </a:lnRef>
          <a:fillRef idx="0">
            <a:srgbClr val="FFFFFF"/>
          </a:fillRef>
          <a:effectRef idx="0">
            <a:srgbClr val="FFFFFF"/>
          </a:effectRef>
          <a:fontRef idx="minor">
            <a:schemeClr val="tx1"/>
          </a:fontRef>
        </p:style>
      </p:cxnSp>
      <p:cxnSp>
        <p:nvCxnSpPr>
          <p:cNvPr id="74" name="直接连接符 73"/>
          <p:cNvCxnSpPr/>
          <p:nvPr>
            <p:custDataLst>
              <p:tags r:id="rId8"/>
            </p:custDataLst>
          </p:nvPr>
        </p:nvCxnSpPr>
        <p:spPr>
          <a:xfrm>
            <a:off x="2518410" y="1924685"/>
            <a:ext cx="7999095" cy="635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5" name="任意多边形: 形状 1397"/>
          <p:cNvSpPr/>
          <p:nvPr>
            <p:custDataLst>
              <p:tags r:id="rId9"/>
            </p:custDataLst>
          </p:nvPr>
        </p:nvSpPr>
        <p:spPr>
          <a:xfrm>
            <a:off x="10650855" y="1641475"/>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任意多边形: 形状 1397"/>
          <p:cNvSpPr/>
          <p:nvPr>
            <p:custDataLst>
              <p:tags r:id="rId10"/>
            </p:custDataLst>
          </p:nvPr>
        </p:nvSpPr>
        <p:spPr>
          <a:xfrm>
            <a:off x="11108055" y="1759585"/>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2" name="直接连接符 1"/>
          <p:cNvCxnSpPr/>
          <p:nvPr>
            <p:custDataLst>
              <p:tags r:id="rId11"/>
            </p:custDataLst>
          </p:nvPr>
        </p:nvCxnSpPr>
        <p:spPr>
          <a:xfrm>
            <a:off x="740410" y="1534160"/>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3" name="直接连接符 2"/>
          <p:cNvCxnSpPr/>
          <p:nvPr>
            <p:custDataLst>
              <p:tags r:id="rId12"/>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pic>
        <p:nvPicPr>
          <p:cNvPr id="9" name="图片 8">
            <a:extLst>
              <a:ext uri="{FF2B5EF4-FFF2-40B4-BE49-F238E27FC236}">
                <a16:creationId xmlns="" xmlns:a16="http://schemas.microsoft.com/office/drawing/2014/main" id="{92C9E8CC-1996-480E-8430-10DB28B13802}"/>
              </a:ext>
            </a:extLst>
          </p:cNvPr>
          <p:cNvPicPr>
            <a:picLocks noChangeAspect="1"/>
          </p:cNvPicPr>
          <p:nvPr/>
        </p:nvPicPr>
        <p:blipFill>
          <a:blip r:embed="rId14"/>
          <a:stretch>
            <a:fillRect/>
          </a:stretch>
        </p:blipFill>
        <p:spPr>
          <a:xfrm>
            <a:off x="-31918" y="782552"/>
            <a:ext cx="11535578" cy="5590401"/>
          </a:xfrm>
          <a:prstGeom prst="rect">
            <a:avLst/>
          </a:prstGeom>
        </p:spPr>
      </p:pic>
    </p:spTree>
    <p:custDataLst>
      <p:tags r:id="rId1"/>
    </p:custData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2.4 </a:t>
            </a:r>
            <a:r>
              <a:rPr lang="zh-CN" altLang="en-US" dirty="0"/>
              <a:t>课后习题</a:t>
            </a:r>
          </a:p>
        </p:txBody>
      </p:sp>
      <p:cxnSp>
        <p:nvCxnSpPr>
          <p:cNvPr id="76" name="直接连接符 75"/>
          <p:cNvCxnSpPr/>
          <p:nvPr>
            <p:custDataLst>
              <p:tags r:id="rId3"/>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p:cNvCxnSpPr/>
          <p:nvPr>
            <p:custDataLst>
              <p:tags r:id="rId4"/>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p:cNvSpPr/>
          <p:nvPr>
            <p:custDataLst>
              <p:tags r:id="rId5"/>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p:cNvSpPr/>
          <p:nvPr>
            <p:custDataLst>
              <p:tags r:id="rId6"/>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73" name="直接连接符 72"/>
          <p:cNvCxnSpPr/>
          <p:nvPr>
            <p:custDataLst>
              <p:tags r:id="rId7"/>
            </p:custDataLst>
          </p:nvPr>
        </p:nvCxnSpPr>
        <p:spPr>
          <a:xfrm>
            <a:off x="608965" y="1818640"/>
            <a:ext cx="3843655" cy="0"/>
          </a:xfrm>
          <a:prstGeom prst="line">
            <a:avLst/>
          </a:prstGeom>
          <a:ln w="9525" cap="rnd">
            <a:solidFill>
              <a:schemeClr val="accent1">
                <a:alpha val="35000"/>
              </a:schemeClr>
            </a:solidFill>
            <a:round/>
          </a:ln>
        </p:spPr>
        <p:style>
          <a:lnRef idx="3">
            <a:schemeClr val="accent1"/>
          </a:lnRef>
          <a:fillRef idx="0">
            <a:srgbClr val="FFFFFF"/>
          </a:fillRef>
          <a:effectRef idx="0">
            <a:srgbClr val="FFFFFF"/>
          </a:effectRef>
          <a:fontRef idx="minor">
            <a:schemeClr val="tx1"/>
          </a:fontRef>
        </p:style>
      </p:cxnSp>
      <p:cxnSp>
        <p:nvCxnSpPr>
          <p:cNvPr id="74" name="直接连接符 73"/>
          <p:cNvCxnSpPr/>
          <p:nvPr>
            <p:custDataLst>
              <p:tags r:id="rId8"/>
            </p:custDataLst>
          </p:nvPr>
        </p:nvCxnSpPr>
        <p:spPr>
          <a:xfrm>
            <a:off x="2518410" y="1924685"/>
            <a:ext cx="7999095" cy="635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5" name="任意多边形: 形状 1397"/>
          <p:cNvSpPr/>
          <p:nvPr>
            <p:custDataLst>
              <p:tags r:id="rId9"/>
            </p:custDataLst>
          </p:nvPr>
        </p:nvSpPr>
        <p:spPr>
          <a:xfrm>
            <a:off x="10650855" y="1641475"/>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任意多边形: 形状 1397"/>
          <p:cNvSpPr/>
          <p:nvPr>
            <p:custDataLst>
              <p:tags r:id="rId10"/>
            </p:custDataLst>
          </p:nvPr>
        </p:nvSpPr>
        <p:spPr>
          <a:xfrm>
            <a:off x="11108055" y="1759585"/>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2" name="直接连接符 1"/>
          <p:cNvCxnSpPr/>
          <p:nvPr>
            <p:custDataLst>
              <p:tags r:id="rId11"/>
            </p:custDataLst>
          </p:nvPr>
        </p:nvCxnSpPr>
        <p:spPr>
          <a:xfrm>
            <a:off x="740410" y="1534160"/>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3" name="直接连接符 2"/>
          <p:cNvCxnSpPr/>
          <p:nvPr>
            <p:custDataLst>
              <p:tags r:id="rId12"/>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7" name="文本框 6"/>
          <p:cNvSpPr txBox="1"/>
          <p:nvPr>
            <p:custDataLst>
              <p:tags r:id="rId13"/>
            </p:custDataLst>
          </p:nvPr>
        </p:nvSpPr>
        <p:spPr>
          <a:xfrm>
            <a:off x="1503046" y="1883335"/>
            <a:ext cx="8585197" cy="1800493"/>
          </a:xfrm>
          <a:prstGeom prst="rect">
            <a:avLst/>
          </a:prstGeom>
          <a:noFill/>
        </p:spPr>
        <p:txBody>
          <a:bodyPr wrap="square" rtlCol="0" anchor="ctr" anchorCtr="0">
            <a:normAutofit fontScale="60000" lnSpcReduction="20000"/>
          </a:bodyPr>
          <a:lstStyle>
            <a:defPPr>
              <a:defRPr lang="zh-CN"/>
            </a:defPPr>
            <a:lvl1pPr lvl="0" indent="0" fontAlgn="auto">
              <a:lnSpc>
                <a:spcPct val="150000"/>
              </a:lnSpc>
              <a:defRPr sz="3200" kern="0">
                <a:ln>
                  <a:noFill/>
                  <a:prstDash val="sysDot"/>
                </a:ln>
                <a:solidFill>
                  <a:schemeClr val="tx1">
                    <a:lumMod val="85000"/>
                    <a:lumOff val="15000"/>
                  </a:schemeClr>
                </a:solidFill>
                <a:latin typeface="Times New Roman" panose="02020603050405020304" pitchFamily="18" charset="0"/>
              </a:defRPr>
            </a:lvl1pPr>
          </a:lstStyle>
          <a:p>
            <a:r>
              <a:rPr lang="en-US" altLang="zh-CN" dirty="0">
                <a:sym typeface="+mn-ea"/>
              </a:rPr>
              <a:t># </a:t>
            </a:r>
            <a:r>
              <a:rPr lang="zh-CN" altLang="en-US" dirty="0">
                <a:sym typeface="+mn-ea"/>
              </a:rPr>
              <a:t>预测新数据</a:t>
            </a:r>
          </a:p>
          <a:p>
            <a:r>
              <a:rPr lang="zh-CN" altLang="en-US" dirty="0">
                <a:sym typeface="+mn-ea"/>
              </a:rPr>
              <a:t>新面积</a:t>
            </a:r>
            <a:r>
              <a:rPr lang="en-US" altLang="zh-CN" dirty="0">
                <a:sym typeface="+mn-ea"/>
              </a:rPr>
              <a:t> = </a:t>
            </a:r>
            <a:r>
              <a:rPr lang="en-US" altLang="zh-CN" dirty="0" err="1">
                <a:sym typeface="+mn-ea"/>
              </a:rPr>
              <a:t>np.array</a:t>
            </a:r>
            <a:r>
              <a:rPr lang="en-US" altLang="zh-CN" dirty="0">
                <a:sym typeface="+mn-ea"/>
              </a:rPr>
              <a:t>([[150]])  # </a:t>
            </a:r>
            <a:r>
              <a:rPr lang="zh-CN" altLang="en-US" dirty="0">
                <a:sym typeface="+mn-ea"/>
              </a:rPr>
              <a:t>注意输入需为二维数组</a:t>
            </a:r>
          </a:p>
          <a:p>
            <a:r>
              <a:rPr lang="zh-CN" altLang="en-US" dirty="0">
                <a:sym typeface="+mn-ea"/>
              </a:rPr>
              <a:t>预测价格</a:t>
            </a:r>
            <a:r>
              <a:rPr lang="en-US" altLang="zh-CN" dirty="0">
                <a:sym typeface="+mn-ea"/>
              </a:rPr>
              <a:t> = </a:t>
            </a:r>
            <a:r>
              <a:rPr lang="en-US" altLang="zh-CN" dirty="0" err="1">
                <a:sym typeface="+mn-ea"/>
              </a:rPr>
              <a:t>model.predict</a:t>
            </a:r>
            <a:r>
              <a:rPr lang="en-US" altLang="zh-CN" dirty="0">
                <a:sym typeface="+mn-ea"/>
              </a:rPr>
              <a:t>(</a:t>
            </a:r>
            <a:r>
              <a:rPr lang="zh-CN" altLang="en-US" dirty="0">
                <a:sym typeface="+mn-ea"/>
              </a:rPr>
              <a:t>新面积</a:t>
            </a:r>
            <a:r>
              <a:rPr lang="en-US" altLang="zh-CN" dirty="0">
                <a:sym typeface="+mn-ea"/>
              </a:rPr>
              <a:t>)</a:t>
            </a:r>
          </a:p>
          <a:p>
            <a:r>
              <a:rPr lang="en-US" altLang="zh-CN" dirty="0">
                <a:sym typeface="+mn-ea"/>
              </a:rPr>
              <a:t>print(f"</a:t>
            </a:r>
            <a:r>
              <a:rPr lang="zh-CN" altLang="en-US" dirty="0">
                <a:sym typeface="+mn-ea"/>
              </a:rPr>
              <a:t>预测价格（</a:t>
            </a:r>
            <a:r>
              <a:rPr lang="en-US" altLang="zh-CN" dirty="0">
                <a:sym typeface="+mn-ea"/>
              </a:rPr>
              <a:t>150</a:t>
            </a:r>
            <a:r>
              <a:rPr lang="zh-CN" altLang="en-US" dirty="0">
                <a:sym typeface="+mn-ea"/>
              </a:rPr>
              <a:t>平米）：</a:t>
            </a:r>
            <a:r>
              <a:rPr lang="en-US" altLang="zh-CN" dirty="0">
                <a:sym typeface="+mn-ea"/>
              </a:rPr>
              <a:t>{</a:t>
            </a:r>
            <a:r>
              <a:rPr lang="zh-CN" altLang="en-US" dirty="0">
                <a:sym typeface="+mn-ea"/>
              </a:rPr>
              <a:t>预测价格</a:t>
            </a:r>
            <a:r>
              <a:rPr lang="en-US" altLang="zh-CN" dirty="0">
                <a:sym typeface="+mn-ea"/>
              </a:rPr>
              <a:t>[0]:.1f}</a:t>
            </a:r>
            <a:r>
              <a:rPr lang="zh-CN" altLang="en-US" dirty="0">
                <a:sym typeface="+mn-ea"/>
              </a:rPr>
              <a:t>万元</a:t>
            </a:r>
            <a:r>
              <a:rPr lang="en-US" altLang="zh-CN" dirty="0">
                <a:sym typeface="+mn-ea"/>
              </a:rPr>
              <a:t>")</a:t>
            </a:r>
          </a:p>
        </p:txBody>
      </p:sp>
      <p:pic>
        <p:nvPicPr>
          <p:cNvPr id="10" name="图片 9">
            <a:extLst>
              <a:ext uri="{FF2B5EF4-FFF2-40B4-BE49-F238E27FC236}">
                <a16:creationId xmlns="" xmlns:a16="http://schemas.microsoft.com/office/drawing/2014/main" id="{C5EDCE91-1E3F-4D25-ADFC-A7CDF1B35F2B}"/>
              </a:ext>
            </a:extLst>
          </p:cNvPr>
          <p:cNvPicPr>
            <a:picLocks noChangeAspect="1"/>
          </p:cNvPicPr>
          <p:nvPr/>
        </p:nvPicPr>
        <p:blipFill>
          <a:blip r:embed="rId15"/>
          <a:stretch>
            <a:fillRect/>
          </a:stretch>
        </p:blipFill>
        <p:spPr>
          <a:xfrm>
            <a:off x="1398270" y="3894840"/>
            <a:ext cx="8421557" cy="1829476"/>
          </a:xfrm>
          <a:prstGeom prst="rect">
            <a:avLst/>
          </a:prstGeom>
        </p:spPr>
      </p:pic>
    </p:spTree>
    <p:custDataLst>
      <p:tags r:id="rId1"/>
    </p:custDataLst>
    <p:extLst>
      <p:ext uri="{BB962C8B-B14F-4D97-AF65-F5344CB8AC3E}">
        <p14:creationId xmlns="" xmlns:p14="http://schemas.microsoft.com/office/powerpoint/2010/main" val="2332196527"/>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2.4 </a:t>
            </a:r>
            <a:r>
              <a:rPr lang="zh-CN" altLang="en-US" dirty="0"/>
              <a:t>课后习题</a:t>
            </a:r>
          </a:p>
        </p:txBody>
      </p:sp>
      <p:cxnSp>
        <p:nvCxnSpPr>
          <p:cNvPr id="76" name="直接连接符 75"/>
          <p:cNvCxnSpPr/>
          <p:nvPr>
            <p:custDataLst>
              <p:tags r:id="rId3"/>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p:cNvCxnSpPr/>
          <p:nvPr>
            <p:custDataLst>
              <p:tags r:id="rId4"/>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p:cNvSpPr/>
          <p:nvPr>
            <p:custDataLst>
              <p:tags r:id="rId5"/>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p:cNvSpPr/>
          <p:nvPr>
            <p:custDataLst>
              <p:tags r:id="rId6"/>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73" name="直接连接符 72"/>
          <p:cNvCxnSpPr/>
          <p:nvPr>
            <p:custDataLst>
              <p:tags r:id="rId7"/>
            </p:custDataLst>
          </p:nvPr>
        </p:nvCxnSpPr>
        <p:spPr>
          <a:xfrm>
            <a:off x="608965" y="1818640"/>
            <a:ext cx="3843655" cy="0"/>
          </a:xfrm>
          <a:prstGeom prst="line">
            <a:avLst/>
          </a:prstGeom>
          <a:ln w="9525" cap="rnd">
            <a:solidFill>
              <a:schemeClr val="accent1">
                <a:alpha val="35000"/>
              </a:schemeClr>
            </a:solidFill>
            <a:round/>
          </a:ln>
        </p:spPr>
        <p:style>
          <a:lnRef idx="3">
            <a:schemeClr val="accent1"/>
          </a:lnRef>
          <a:fillRef idx="0">
            <a:srgbClr val="FFFFFF"/>
          </a:fillRef>
          <a:effectRef idx="0">
            <a:srgbClr val="FFFFFF"/>
          </a:effectRef>
          <a:fontRef idx="minor">
            <a:schemeClr val="tx1"/>
          </a:fontRef>
        </p:style>
      </p:cxnSp>
      <p:cxnSp>
        <p:nvCxnSpPr>
          <p:cNvPr id="74" name="直接连接符 73"/>
          <p:cNvCxnSpPr/>
          <p:nvPr>
            <p:custDataLst>
              <p:tags r:id="rId8"/>
            </p:custDataLst>
          </p:nvPr>
        </p:nvCxnSpPr>
        <p:spPr>
          <a:xfrm>
            <a:off x="2518410" y="1924685"/>
            <a:ext cx="7999095" cy="635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5" name="任意多边形: 形状 1397"/>
          <p:cNvSpPr/>
          <p:nvPr>
            <p:custDataLst>
              <p:tags r:id="rId9"/>
            </p:custDataLst>
          </p:nvPr>
        </p:nvSpPr>
        <p:spPr>
          <a:xfrm>
            <a:off x="10650855" y="1641475"/>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任意多边形: 形状 1397"/>
          <p:cNvSpPr/>
          <p:nvPr>
            <p:custDataLst>
              <p:tags r:id="rId10"/>
            </p:custDataLst>
          </p:nvPr>
        </p:nvSpPr>
        <p:spPr>
          <a:xfrm>
            <a:off x="11108055" y="1759585"/>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2" name="直接连接符 1"/>
          <p:cNvCxnSpPr/>
          <p:nvPr>
            <p:custDataLst>
              <p:tags r:id="rId11"/>
            </p:custDataLst>
          </p:nvPr>
        </p:nvCxnSpPr>
        <p:spPr>
          <a:xfrm>
            <a:off x="740410" y="1534160"/>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3" name="直接连接符 2"/>
          <p:cNvCxnSpPr/>
          <p:nvPr>
            <p:custDataLst>
              <p:tags r:id="rId12"/>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7" name="文本框 6"/>
          <p:cNvSpPr txBox="1"/>
          <p:nvPr>
            <p:custDataLst>
              <p:tags r:id="rId13"/>
            </p:custDataLst>
          </p:nvPr>
        </p:nvSpPr>
        <p:spPr>
          <a:xfrm>
            <a:off x="1541145" y="1791327"/>
            <a:ext cx="10015220" cy="4057023"/>
          </a:xfrm>
          <a:prstGeom prst="rect">
            <a:avLst/>
          </a:prstGeom>
          <a:noFill/>
        </p:spPr>
        <p:txBody>
          <a:bodyPr wrap="square" rtlCol="0" anchor="ctr" anchorCtr="0">
            <a:normAutofit fontScale="75000" lnSpcReduction="20000"/>
          </a:bodyPr>
          <a:lstStyle>
            <a:defPPr>
              <a:defRPr lang="zh-CN"/>
            </a:defPPr>
            <a:lvl1pPr lvl="0" indent="0" fontAlgn="auto">
              <a:lnSpc>
                <a:spcPct val="150000"/>
              </a:lnSpc>
              <a:defRPr sz="3200" kern="0">
                <a:ln>
                  <a:noFill/>
                  <a:prstDash val="sysDot"/>
                </a:ln>
                <a:solidFill>
                  <a:schemeClr val="tx1">
                    <a:lumMod val="85000"/>
                    <a:lumOff val="15000"/>
                  </a:schemeClr>
                </a:solidFill>
                <a:latin typeface="Times New Roman" panose="02020603050405020304" pitchFamily="18" charset="0"/>
              </a:defRPr>
            </a:lvl1pPr>
          </a:lstStyle>
          <a:p>
            <a:r>
              <a:rPr lang="en-US" altLang="zh-CN" dirty="0">
                <a:sym typeface="+mn-ea"/>
              </a:rPr>
              <a:t># </a:t>
            </a:r>
            <a:r>
              <a:rPr lang="zh-CN" altLang="en-US" dirty="0">
                <a:sym typeface="+mn-ea"/>
              </a:rPr>
              <a:t>可视化结果</a:t>
            </a:r>
          </a:p>
          <a:p>
            <a:r>
              <a:rPr lang="en-US" altLang="zh-CN" dirty="0" err="1">
                <a:sym typeface="+mn-ea"/>
              </a:rPr>
              <a:t>plt.scatter</a:t>
            </a:r>
            <a:r>
              <a:rPr lang="en-US" altLang="zh-CN" dirty="0">
                <a:sym typeface="+mn-ea"/>
              </a:rPr>
              <a:t>(</a:t>
            </a:r>
            <a:r>
              <a:rPr lang="zh-CN" altLang="en-US" dirty="0">
                <a:sym typeface="+mn-ea"/>
              </a:rPr>
              <a:t>面积</a:t>
            </a:r>
            <a:r>
              <a:rPr lang="en-US" altLang="zh-CN" dirty="0">
                <a:sym typeface="+mn-ea"/>
              </a:rPr>
              <a:t>, </a:t>
            </a:r>
            <a:r>
              <a:rPr lang="zh-CN" altLang="en-US" dirty="0">
                <a:sym typeface="+mn-ea"/>
              </a:rPr>
              <a:t>价格</a:t>
            </a:r>
            <a:r>
              <a:rPr lang="en-US" altLang="zh-CN" dirty="0">
                <a:sym typeface="+mn-ea"/>
              </a:rPr>
              <a:t>, color='blue', label='</a:t>
            </a:r>
            <a:r>
              <a:rPr lang="zh-CN" altLang="en-US" dirty="0">
                <a:sym typeface="+mn-ea"/>
              </a:rPr>
              <a:t>实际数据</a:t>
            </a:r>
            <a:r>
              <a:rPr lang="en-US" altLang="zh-CN" dirty="0">
                <a:sym typeface="+mn-ea"/>
              </a:rPr>
              <a:t>')</a:t>
            </a:r>
          </a:p>
          <a:p>
            <a:r>
              <a:rPr lang="en-US" altLang="zh-CN" dirty="0" err="1">
                <a:sym typeface="+mn-ea"/>
              </a:rPr>
              <a:t>plt.plot</a:t>
            </a:r>
            <a:r>
              <a:rPr lang="en-US" altLang="zh-CN" dirty="0">
                <a:sym typeface="+mn-ea"/>
              </a:rPr>
              <a:t>(</a:t>
            </a:r>
            <a:r>
              <a:rPr lang="zh-CN" altLang="en-US" dirty="0">
                <a:sym typeface="+mn-ea"/>
              </a:rPr>
              <a:t>面积</a:t>
            </a:r>
            <a:r>
              <a:rPr lang="en-US" altLang="zh-CN" dirty="0">
                <a:sym typeface="+mn-ea"/>
              </a:rPr>
              <a:t>, </a:t>
            </a:r>
            <a:r>
              <a:rPr lang="en-US" altLang="zh-CN" dirty="0" err="1">
                <a:sym typeface="+mn-ea"/>
              </a:rPr>
              <a:t>model.predict</a:t>
            </a:r>
            <a:r>
              <a:rPr lang="en-US" altLang="zh-CN" dirty="0">
                <a:sym typeface="+mn-ea"/>
              </a:rPr>
              <a:t>(</a:t>
            </a:r>
            <a:r>
              <a:rPr lang="zh-CN" altLang="en-US" dirty="0">
                <a:sym typeface="+mn-ea"/>
              </a:rPr>
              <a:t>面积</a:t>
            </a:r>
            <a:r>
              <a:rPr lang="en-US" altLang="zh-CN" dirty="0">
                <a:sym typeface="+mn-ea"/>
              </a:rPr>
              <a:t>), color='red', linewidth=2, label='</a:t>
            </a:r>
            <a:r>
              <a:rPr lang="zh-CN" altLang="en-US" dirty="0">
                <a:sym typeface="+mn-ea"/>
              </a:rPr>
              <a:t>回归线</a:t>
            </a:r>
            <a:r>
              <a:rPr lang="en-US" altLang="zh-CN" dirty="0">
                <a:sym typeface="+mn-ea"/>
              </a:rPr>
              <a:t>')</a:t>
            </a:r>
          </a:p>
          <a:p>
            <a:r>
              <a:rPr lang="en-US" altLang="zh-CN" dirty="0">
                <a:sym typeface="+mn-ea"/>
              </a:rPr>
              <a:t>plt.xlabel('</a:t>
            </a:r>
            <a:r>
              <a:rPr lang="zh-CN" altLang="en-US" dirty="0">
                <a:sym typeface="+mn-ea"/>
              </a:rPr>
              <a:t>面积（平方米）</a:t>
            </a:r>
            <a:r>
              <a:rPr lang="en-US" altLang="zh-CN" dirty="0">
                <a:sym typeface="+mn-ea"/>
              </a:rPr>
              <a:t>')</a:t>
            </a:r>
          </a:p>
          <a:p>
            <a:r>
              <a:rPr lang="en-US" altLang="zh-CN" dirty="0">
                <a:sym typeface="+mn-ea"/>
              </a:rPr>
              <a:t>plt.ylabel('</a:t>
            </a:r>
            <a:r>
              <a:rPr lang="zh-CN" altLang="en-US" dirty="0">
                <a:sym typeface="+mn-ea"/>
              </a:rPr>
              <a:t>价格（万元）</a:t>
            </a:r>
            <a:r>
              <a:rPr lang="en-US" altLang="zh-CN" dirty="0">
                <a:sym typeface="+mn-ea"/>
              </a:rPr>
              <a:t>')</a:t>
            </a:r>
          </a:p>
          <a:p>
            <a:r>
              <a:rPr lang="en-US" altLang="zh-CN" dirty="0">
                <a:sym typeface="+mn-ea"/>
              </a:rPr>
              <a:t>plt.title('</a:t>
            </a:r>
            <a:r>
              <a:rPr lang="zh-CN" altLang="en-US" dirty="0">
                <a:sym typeface="+mn-ea"/>
              </a:rPr>
              <a:t>房屋面积</a:t>
            </a:r>
            <a:r>
              <a:rPr lang="en-US" altLang="zh-CN" dirty="0">
                <a:sym typeface="+mn-ea"/>
              </a:rPr>
              <a:t>-</a:t>
            </a:r>
            <a:r>
              <a:rPr lang="zh-CN" altLang="en-US" dirty="0">
                <a:sym typeface="+mn-ea"/>
              </a:rPr>
              <a:t>价格线性回归</a:t>
            </a:r>
            <a:r>
              <a:rPr lang="en-US" altLang="zh-CN" dirty="0">
                <a:sym typeface="+mn-ea"/>
              </a:rPr>
              <a:t>')</a:t>
            </a:r>
          </a:p>
          <a:p>
            <a:r>
              <a:rPr lang="en-US" altLang="zh-CN" dirty="0">
                <a:sym typeface="+mn-ea"/>
              </a:rPr>
              <a:t>plt.legend()</a:t>
            </a:r>
          </a:p>
          <a:p>
            <a:r>
              <a:rPr lang="en-US" altLang="zh-CN" dirty="0" err="1">
                <a:sym typeface="+mn-ea"/>
              </a:rPr>
              <a:t>plt.show</a:t>
            </a:r>
            <a:r>
              <a:rPr lang="en-US" altLang="zh-CN" dirty="0">
                <a:sym typeface="+mn-ea"/>
              </a:rPr>
              <a:t>()</a:t>
            </a:r>
          </a:p>
        </p:txBody>
      </p:sp>
    </p:spTree>
    <p:custDataLst>
      <p:tags r:id="rId1"/>
    </p:custData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2.4 </a:t>
            </a:r>
            <a:r>
              <a:rPr lang="zh-CN" altLang="en-US" dirty="0"/>
              <a:t>课后习题</a:t>
            </a:r>
          </a:p>
        </p:txBody>
      </p:sp>
      <p:pic>
        <p:nvPicPr>
          <p:cNvPr id="9" name="图片 8">
            <a:extLst>
              <a:ext uri="{FF2B5EF4-FFF2-40B4-BE49-F238E27FC236}">
                <a16:creationId xmlns="" xmlns:a16="http://schemas.microsoft.com/office/drawing/2014/main" id="{3A408360-91C5-44E3-9233-9BE281943C82}"/>
              </a:ext>
            </a:extLst>
          </p:cNvPr>
          <p:cNvPicPr>
            <a:picLocks noChangeAspect="1"/>
          </p:cNvPicPr>
          <p:nvPr/>
        </p:nvPicPr>
        <p:blipFill rotWithShape="1">
          <a:blip r:embed="rId4"/>
          <a:srcRect l="11332" t="2220" b="2275"/>
          <a:stretch/>
        </p:blipFill>
        <p:spPr>
          <a:xfrm>
            <a:off x="2181726" y="705426"/>
            <a:ext cx="6802251" cy="6052885"/>
          </a:xfrm>
          <a:prstGeom prst="rect">
            <a:avLst/>
          </a:prstGeom>
        </p:spPr>
      </p:pic>
    </p:spTree>
    <p:custDataLst>
      <p:tags r:id="rId1"/>
    </p:custDataLst>
    <p:extLst>
      <p:ext uri="{BB962C8B-B14F-4D97-AF65-F5344CB8AC3E}">
        <p14:creationId xmlns="" xmlns:p14="http://schemas.microsoft.com/office/powerpoint/2010/main" val="69026311"/>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2.4 </a:t>
            </a:r>
            <a:r>
              <a:rPr lang="zh-CN" altLang="en-US" dirty="0"/>
              <a:t>课后习题</a:t>
            </a:r>
          </a:p>
        </p:txBody>
      </p:sp>
      <p:cxnSp>
        <p:nvCxnSpPr>
          <p:cNvPr id="76" name="直接连接符 75"/>
          <p:cNvCxnSpPr/>
          <p:nvPr>
            <p:custDataLst>
              <p:tags r:id="rId3"/>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p:cNvCxnSpPr/>
          <p:nvPr>
            <p:custDataLst>
              <p:tags r:id="rId4"/>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p:cNvSpPr/>
          <p:nvPr>
            <p:custDataLst>
              <p:tags r:id="rId5"/>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p:cNvSpPr/>
          <p:nvPr>
            <p:custDataLst>
              <p:tags r:id="rId6"/>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73" name="直接连接符 72"/>
          <p:cNvCxnSpPr/>
          <p:nvPr>
            <p:custDataLst>
              <p:tags r:id="rId7"/>
            </p:custDataLst>
          </p:nvPr>
        </p:nvCxnSpPr>
        <p:spPr>
          <a:xfrm>
            <a:off x="608965" y="1818640"/>
            <a:ext cx="3843655" cy="0"/>
          </a:xfrm>
          <a:prstGeom prst="line">
            <a:avLst/>
          </a:prstGeom>
          <a:ln w="9525" cap="rnd">
            <a:solidFill>
              <a:schemeClr val="accent1">
                <a:alpha val="35000"/>
              </a:schemeClr>
            </a:solidFill>
            <a:round/>
          </a:ln>
        </p:spPr>
        <p:style>
          <a:lnRef idx="3">
            <a:schemeClr val="accent1"/>
          </a:lnRef>
          <a:fillRef idx="0">
            <a:srgbClr val="FFFFFF"/>
          </a:fillRef>
          <a:effectRef idx="0">
            <a:srgbClr val="FFFFFF"/>
          </a:effectRef>
          <a:fontRef idx="minor">
            <a:schemeClr val="tx1"/>
          </a:fontRef>
        </p:style>
      </p:cxnSp>
      <p:cxnSp>
        <p:nvCxnSpPr>
          <p:cNvPr id="74" name="直接连接符 73"/>
          <p:cNvCxnSpPr/>
          <p:nvPr>
            <p:custDataLst>
              <p:tags r:id="rId8"/>
            </p:custDataLst>
          </p:nvPr>
        </p:nvCxnSpPr>
        <p:spPr>
          <a:xfrm>
            <a:off x="2518410" y="1924685"/>
            <a:ext cx="7999095" cy="635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5" name="任意多边形: 形状 1397"/>
          <p:cNvSpPr/>
          <p:nvPr>
            <p:custDataLst>
              <p:tags r:id="rId9"/>
            </p:custDataLst>
          </p:nvPr>
        </p:nvSpPr>
        <p:spPr>
          <a:xfrm>
            <a:off x="10650855" y="1641475"/>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任意多边形: 形状 1397"/>
          <p:cNvSpPr/>
          <p:nvPr>
            <p:custDataLst>
              <p:tags r:id="rId10"/>
            </p:custDataLst>
          </p:nvPr>
        </p:nvSpPr>
        <p:spPr>
          <a:xfrm>
            <a:off x="11108055" y="1759585"/>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2" name="直接连接符 1"/>
          <p:cNvCxnSpPr/>
          <p:nvPr>
            <p:custDataLst>
              <p:tags r:id="rId11"/>
            </p:custDataLst>
          </p:nvPr>
        </p:nvCxnSpPr>
        <p:spPr>
          <a:xfrm>
            <a:off x="740410" y="1534160"/>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3" name="直接连接符 2"/>
          <p:cNvCxnSpPr/>
          <p:nvPr>
            <p:custDataLst>
              <p:tags r:id="rId12"/>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7" name="文本框 6"/>
          <p:cNvSpPr txBox="1"/>
          <p:nvPr>
            <p:custDataLst>
              <p:tags r:id="rId13"/>
            </p:custDataLst>
          </p:nvPr>
        </p:nvSpPr>
        <p:spPr>
          <a:xfrm>
            <a:off x="1102995" y="1951991"/>
            <a:ext cx="10015220" cy="3486150"/>
          </a:xfrm>
          <a:prstGeom prst="rect">
            <a:avLst/>
          </a:prstGeom>
          <a:noFill/>
        </p:spPr>
        <p:txBody>
          <a:bodyPr wrap="square" rtlCol="0" anchor="ctr" anchorCtr="0">
            <a:normAutofit/>
          </a:bodyPr>
          <a:lstStyle/>
          <a:p>
            <a:pPr marL="0" lvl="0" indent="0" fontAlgn="auto">
              <a:lnSpc>
                <a:spcPct val="150000"/>
              </a:lnSpc>
            </a:pPr>
            <a:r>
              <a:rPr lang="en-US" altLang="zh-CN" sz="3200" kern="0" dirty="0">
                <a:ln>
                  <a:noFill/>
                  <a:prstDash val="sysDot"/>
                </a:ln>
                <a:solidFill>
                  <a:schemeClr val="tx1">
                    <a:lumMod val="85000"/>
                    <a:lumOff val="15000"/>
                  </a:schemeClr>
                </a:solidFill>
                <a:latin typeface="+mn-ea"/>
                <a:sym typeface="+mn-ea"/>
              </a:rPr>
              <a:t>2.2 </a:t>
            </a:r>
            <a:r>
              <a:rPr lang="zh-CN" altLang="en-US" sz="3200" kern="0" dirty="0">
                <a:ln>
                  <a:noFill/>
                  <a:prstDash val="sysDot"/>
                </a:ln>
                <a:solidFill>
                  <a:schemeClr val="tx1">
                    <a:lumMod val="85000"/>
                    <a:lumOff val="15000"/>
                  </a:schemeClr>
                </a:solidFill>
                <a:latin typeface="+mn-ea"/>
                <a:sym typeface="+mn-ea"/>
              </a:rPr>
              <a:t>假设你有一个包含学生</a:t>
            </a:r>
            <a:r>
              <a:rPr lang="en-US" altLang="zh-CN" sz="3200" kern="0" dirty="0">
                <a:ln>
                  <a:noFill/>
                  <a:prstDash val="sysDot"/>
                </a:ln>
                <a:solidFill>
                  <a:schemeClr val="tx1">
                    <a:lumMod val="85000"/>
                    <a:lumOff val="15000"/>
                  </a:schemeClr>
                </a:solidFill>
                <a:latin typeface="+mn-ea"/>
                <a:sym typeface="+mn-ea"/>
              </a:rPr>
              <a:t> GPA</a:t>
            </a:r>
            <a:r>
              <a:rPr lang="zh-CN" altLang="en-US" sz="3200" kern="0" dirty="0">
                <a:ln>
                  <a:noFill/>
                  <a:prstDash val="sysDot"/>
                </a:ln>
                <a:solidFill>
                  <a:schemeClr val="tx1">
                    <a:lumMod val="85000"/>
                    <a:lumOff val="15000"/>
                  </a:schemeClr>
                </a:solidFill>
                <a:latin typeface="+mn-ea"/>
                <a:sym typeface="+mn-ea"/>
              </a:rPr>
              <a:t>、考试分数和是否通过课程的数据集。使用逻辑</a:t>
            </a:r>
            <a:r>
              <a:rPr lang="zh-CN" altLang="en-US" sz="3200" kern="0" dirty="0" smtClean="0">
                <a:ln>
                  <a:noFill/>
                  <a:prstDash val="sysDot"/>
                </a:ln>
                <a:solidFill>
                  <a:schemeClr val="tx1">
                    <a:lumMod val="85000"/>
                    <a:lumOff val="15000"/>
                  </a:schemeClr>
                </a:solidFill>
                <a:latin typeface="+mn-ea"/>
                <a:sym typeface="+mn-ea"/>
              </a:rPr>
              <a:t>回归</a:t>
            </a:r>
            <a:r>
              <a:rPr lang="zh-CN" altLang="en-US" sz="3200" kern="0" dirty="0">
                <a:ln>
                  <a:noFill/>
                  <a:prstDash val="sysDot"/>
                </a:ln>
                <a:solidFill>
                  <a:schemeClr val="tx1">
                    <a:lumMod val="85000"/>
                    <a:lumOff val="15000"/>
                  </a:schemeClr>
                </a:solidFill>
                <a:latin typeface="+mn-ea"/>
                <a:sym typeface="+mn-ea"/>
              </a:rPr>
              <a:t>来预测学生是否可能通过课程。解释为什么逻辑回归适用于此问题。</a:t>
            </a:r>
          </a:p>
        </p:txBody>
      </p:sp>
    </p:spTree>
    <p:custDataLst>
      <p:tags r:id="rId1"/>
    </p:custData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2.4 </a:t>
            </a:r>
            <a:r>
              <a:rPr lang="zh-CN" altLang="en-US" dirty="0"/>
              <a:t>课后习题</a:t>
            </a:r>
          </a:p>
        </p:txBody>
      </p:sp>
      <p:cxnSp>
        <p:nvCxnSpPr>
          <p:cNvPr id="76" name="直接连接符 75"/>
          <p:cNvCxnSpPr/>
          <p:nvPr>
            <p:custDataLst>
              <p:tags r:id="rId3"/>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p:cNvCxnSpPr/>
          <p:nvPr>
            <p:custDataLst>
              <p:tags r:id="rId4"/>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p:cNvSpPr/>
          <p:nvPr>
            <p:custDataLst>
              <p:tags r:id="rId5"/>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p:cNvSpPr/>
          <p:nvPr>
            <p:custDataLst>
              <p:tags r:id="rId6"/>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 name="直接连接符 2"/>
          <p:cNvCxnSpPr/>
          <p:nvPr>
            <p:custDataLst>
              <p:tags r:id="rId7"/>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7" name="文本框 6"/>
          <p:cNvSpPr txBox="1"/>
          <p:nvPr>
            <p:custDataLst>
              <p:tags r:id="rId8"/>
            </p:custDataLst>
          </p:nvPr>
        </p:nvSpPr>
        <p:spPr>
          <a:xfrm>
            <a:off x="1627505" y="1213485"/>
            <a:ext cx="10472420" cy="4843145"/>
          </a:xfrm>
          <a:prstGeom prst="rect">
            <a:avLst/>
          </a:prstGeom>
          <a:noFill/>
        </p:spPr>
        <p:txBody>
          <a:bodyPr wrap="square" rtlCol="0" anchor="ctr" anchorCtr="0">
            <a:normAutofit fontScale="52500" lnSpcReduction="20000"/>
          </a:bodyPr>
          <a:lstStyle>
            <a:defPPr>
              <a:defRPr lang="zh-CN"/>
            </a:defPPr>
            <a:lvl1pPr lvl="0" indent="0" fontAlgn="auto">
              <a:lnSpc>
                <a:spcPct val="150000"/>
              </a:lnSpc>
              <a:defRPr sz="3200" kern="0">
                <a:ln>
                  <a:noFill/>
                  <a:prstDash val="sysDot"/>
                </a:ln>
                <a:solidFill>
                  <a:schemeClr val="tx1">
                    <a:lumMod val="85000"/>
                    <a:lumOff val="15000"/>
                  </a:schemeClr>
                </a:solidFill>
                <a:latin typeface="Times New Roman" panose="02020603050405020304" pitchFamily="18" charset="0"/>
              </a:defRPr>
            </a:lvl1pPr>
          </a:lstStyle>
          <a:p>
            <a:r>
              <a:rPr lang="en-US" altLang="zh-CN" dirty="0">
                <a:sym typeface="+mn-ea"/>
              </a:rPr>
              <a:t>import numpy as np</a:t>
            </a:r>
          </a:p>
          <a:p>
            <a:r>
              <a:rPr lang="en-US" altLang="zh-CN" dirty="0">
                <a:sym typeface="+mn-ea"/>
              </a:rPr>
              <a:t>import pandas as pd</a:t>
            </a:r>
          </a:p>
          <a:p>
            <a:r>
              <a:rPr lang="en-US" altLang="zh-CN" dirty="0">
                <a:sym typeface="+mn-ea"/>
              </a:rPr>
              <a:t>from sklearn.model_selection import train_test_split</a:t>
            </a:r>
          </a:p>
          <a:p>
            <a:r>
              <a:rPr lang="en-US" altLang="zh-CN" dirty="0">
                <a:sym typeface="+mn-ea"/>
              </a:rPr>
              <a:t>from sklearn.linear_model import LogisticRegression</a:t>
            </a:r>
          </a:p>
          <a:p>
            <a:r>
              <a:rPr lang="en-US" altLang="zh-CN" dirty="0">
                <a:sym typeface="+mn-ea"/>
              </a:rPr>
              <a:t>from sklearn.preprocessing import StandardScaler</a:t>
            </a:r>
          </a:p>
          <a:p>
            <a:r>
              <a:rPr lang="en-US" altLang="zh-CN" dirty="0">
                <a:sym typeface="+mn-ea"/>
              </a:rPr>
              <a:t>from sklearn.metrics import accuracy_score, confusion_matrix, classification_report</a:t>
            </a:r>
          </a:p>
          <a:p>
            <a:endParaRPr lang="en-US" altLang="zh-CN" dirty="0">
              <a:sym typeface="+mn-ea"/>
            </a:endParaRPr>
          </a:p>
          <a:p>
            <a:r>
              <a:rPr lang="en-US" altLang="zh-CN" dirty="0">
                <a:sym typeface="+mn-ea"/>
              </a:rPr>
              <a:t># </a:t>
            </a:r>
            <a:r>
              <a:rPr lang="zh-CN" altLang="en-US" dirty="0">
                <a:sym typeface="+mn-ea"/>
              </a:rPr>
              <a:t>生成模拟数据</a:t>
            </a:r>
          </a:p>
          <a:p>
            <a:r>
              <a:rPr lang="en-US" altLang="zh-CN" dirty="0">
                <a:sym typeface="+mn-ea"/>
              </a:rPr>
              <a:t>np.random.seed(42)</a:t>
            </a:r>
          </a:p>
          <a:p>
            <a:r>
              <a:rPr lang="en-US" altLang="zh-CN" dirty="0">
                <a:sym typeface="+mn-ea"/>
              </a:rPr>
              <a:t>num_samples = 1000</a:t>
            </a:r>
          </a:p>
          <a:p>
            <a:endParaRPr lang="en-US" altLang="zh-CN" dirty="0">
              <a:sym typeface="+mn-ea"/>
            </a:endParaRPr>
          </a:p>
          <a:p>
            <a:r>
              <a:rPr lang="en-US" altLang="zh-CN" dirty="0">
                <a:sym typeface="+mn-ea"/>
              </a:rPr>
              <a:t># </a:t>
            </a:r>
            <a:r>
              <a:rPr lang="zh-CN" altLang="en-US" dirty="0">
                <a:sym typeface="+mn-ea"/>
              </a:rPr>
              <a:t>生成</a:t>
            </a:r>
            <a:r>
              <a:rPr lang="en-US" altLang="zh-CN" dirty="0">
                <a:sym typeface="+mn-ea"/>
              </a:rPr>
              <a:t>GPA</a:t>
            </a:r>
            <a:r>
              <a:rPr lang="zh-CN" altLang="en-US" dirty="0">
                <a:sym typeface="+mn-ea"/>
              </a:rPr>
              <a:t>（均值</a:t>
            </a:r>
            <a:r>
              <a:rPr lang="en-US" altLang="zh-CN" dirty="0">
                <a:sym typeface="+mn-ea"/>
              </a:rPr>
              <a:t>3.0</a:t>
            </a:r>
            <a:r>
              <a:rPr lang="zh-CN" altLang="en-US" dirty="0">
                <a:sym typeface="+mn-ea"/>
              </a:rPr>
              <a:t>，标准差</a:t>
            </a:r>
            <a:r>
              <a:rPr lang="en-US" altLang="zh-CN" dirty="0">
                <a:sym typeface="+mn-ea"/>
              </a:rPr>
              <a:t>0.5</a:t>
            </a:r>
            <a:r>
              <a:rPr lang="zh-CN" altLang="en-US" dirty="0">
                <a:sym typeface="+mn-ea"/>
              </a:rPr>
              <a:t>，范围</a:t>
            </a:r>
            <a:r>
              <a:rPr lang="en-US" altLang="zh-CN" dirty="0">
                <a:sym typeface="+mn-ea"/>
              </a:rPr>
              <a:t>0-4</a:t>
            </a:r>
            <a:r>
              <a:rPr lang="zh-CN" altLang="en-US" dirty="0">
                <a:sym typeface="+mn-ea"/>
              </a:rPr>
              <a:t>）</a:t>
            </a:r>
          </a:p>
          <a:p>
            <a:r>
              <a:rPr lang="en-US" altLang="zh-CN" dirty="0">
                <a:sym typeface="+mn-ea"/>
              </a:rPr>
              <a:t>gpa = np.clip(np.random.normal(loc=3.0, scale=0.5, size=num_samples), 0.0, 4.0)</a:t>
            </a:r>
          </a:p>
        </p:txBody>
      </p:sp>
    </p:spTree>
    <p:custDataLst>
      <p:tags r:id="rId1"/>
    </p:custData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2.4 </a:t>
            </a:r>
            <a:r>
              <a:rPr lang="zh-CN" altLang="en-US" dirty="0"/>
              <a:t>课后习题</a:t>
            </a:r>
          </a:p>
        </p:txBody>
      </p:sp>
      <p:cxnSp>
        <p:nvCxnSpPr>
          <p:cNvPr id="76" name="直接连接符 75"/>
          <p:cNvCxnSpPr/>
          <p:nvPr>
            <p:custDataLst>
              <p:tags r:id="rId3"/>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p:cNvCxnSpPr/>
          <p:nvPr>
            <p:custDataLst>
              <p:tags r:id="rId4"/>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p:cNvSpPr/>
          <p:nvPr>
            <p:custDataLst>
              <p:tags r:id="rId5"/>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p:cNvSpPr/>
          <p:nvPr>
            <p:custDataLst>
              <p:tags r:id="rId6"/>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 name="直接连接符 2"/>
          <p:cNvCxnSpPr/>
          <p:nvPr>
            <p:custDataLst>
              <p:tags r:id="rId7"/>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7" name="文本框 6"/>
          <p:cNvSpPr txBox="1"/>
          <p:nvPr>
            <p:custDataLst>
              <p:tags r:id="rId8"/>
            </p:custDataLst>
          </p:nvPr>
        </p:nvSpPr>
        <p:spPr>
          <a:xfrm>
            <a:off x="1724025" y="1122679"/>
            <a:ext cx="10568673" cy="4742816"/>
          </a:xfrm>
          <a:prstGeom prst="rect">
            <a:avLst/>
          </a:prstGeom>
          <a:noFill/>
        </p:spPr>
        <p:txBody>
          <a:bodyPr wrap="square" rtlCol="0" anchor="ctr" anchorCtr="0">
            <a:normAutofit fontScale="52500" lnSpcReduction="20000"/>
          </a:bodyPr>
          <a:lstStyle>
            <a:defPPr>
              <a:defRPr lang="zh-CN"/>
            </a:defPPr>
            <a:lvl1pPr lvl="0" indent="0" fontAlgn="auto">
              <a:lnSpc>
                <a:spcPct val="150000"/>
              </a:lnSpc>
              <a:defRPr sz="3200" kern="0">
                <a:ln>
                  <a:noFill/>
                  <a:prstDash val="sysDot"/>
                </a:ln>
                <a:solidFill>
                  <a:schemeClr val="tx1">
                    <a:lumMod val="85000"/>
                    <a:lumOff val="15000"/>
                  </a:schemeClr>
                </a:solidFill>
                <a:latin typeface="Times New Roman" panose="02020603050405020304" pitchFamily="18" charset="0"/>
              </a:defRPr>
            </a:lvl1pPr>
          </a:lstStyle>
          <a:p>
            <a:r>
              <a:rPr lang="en-US" altLang="zh-CN" dirty="0">
                <a:sym typeface="+mn-ea"/>
              </a:rPr>
              <a:t># </a:t>
            </a:r>
            <a:r>
              <a:rPr lang="zh-CN" altLang="en-US" dirty="0">
                <a:sym typeface="+mn-ea"/>
              </a:rPr>
              <a:t>生成考试分数（均值</a:t>
            </a:r>
            <a:r>
              <a:rPr lang="en-US" altLang="zh-CN" dirty="0">
                <a:sym typeface="+mn-ea"/>
              </a:rPr>
              <a:t>75</a:t>
            </a:r>
            <a:r>
              <a:rPr lang="zh-CN" altLang="en-US" dirty="0">
                <a:sym typeface="+mn-ea"/>
              </a:rPr>
              <a:t>，标准差</a:t>
            </a:r>
            <a:r>
              <a:rPr lang="en-US" altLang="zh-CN" dirty="0">
                <a:sym typeface="+mn-ea"/>
              </a:rPr>
              <a:t>15</a:t>
            </a:r>
            <a:r>
              <a:rPr lang="zh-CN" altLang="en-US" dirty="0">
                <a:sym typeface="+mn-ea"/>
              </a:rPr>
              <a:t>，范围</a:t>
            </a:r>
            <a:r>
              <a:rPr lang="en-US" altLang="zh-CN" dirty="0">
                <a:sym typeface="+mn-ea"/>
              </a:rPr>
              <a:t>0-100</a:t>
            </a:r>
            <a:r>
              <a:rPr lang="zh-CN" altLang="en-US" dirty="0">
                <a:sym typeface="+mn-ea"/>
              </a:rPr>
              <a:t>）</a:t>
            </a:r>
          </a:p>
          <a:p>
            <a:r>
              <a:rPr lang="en-US" altLang="zh-CN" dirty="0">
                <a:sym typeface="+mn-ea"/>
              </a:rPr>
              <a:t>exam_score = np.clip(np.random.normal(loc=75, scale=15, size=num_samples), 0, 100)</a:t>
            </a:r>
          </a:p>
          <a:p>
            <a:endParaRPr lang="en-US" altLang="zh-CN" dirty="0">
              <a:sym typeface="+mn-ea"/>
            </a:endParaRPr>
          </a:p>
          <a:p>
            <a:r>
              <a:rPr lang="en-US" altLang="zh-CN" dirty="0">
                <a:sym typeface="+mn-ea"/>
              </a:rPr>
              <a:t># </a:t>
            </a:r>
            <a:r>
              <a:rPr lang="zh-CN" altLang="en-US" dirty="0">
                <a:sym typeface="+mn-ea"/>
              </a:rPr>
              <a:t>使用逻辑函数生成通过概率</a:t>
            </a:r>
          </a:p>
          <a:p>
            <a:r>
              <a:rPr lang="en-US" altLang="zh-CN" dirty="0">
                <a:sym typeface="+mn-ea"/>
              </a:rPr>
              <a:t>intercept = -5</a:t>
            </a:r>
          </a:p>
          <a:p>
            <a:r>
              <a:rPr lang="en-US" altLang="zh-CN" dirty="0">
                <a:sym typeface="+mn-ea"/>
              </a:rPr>
              <a:t>coeff_gpa = 1.5</a:t>
            </a:r>
          </a:p>
          <a:p>
            <a:r>
              <a:rPr lang="en-US" altLang="zh-CN" dirty="0">
                <a:sym typeface="+mn-ea"/>
              </a:rPr>
              <a:t>coeff_exam = 0.05</a:t>
            </a:r>
          </a:p>
          <a:p>
            <a:r>
              <a:rPr lang="en-US" altLang="zh-CN" dirty="0">
                <a:sym typeface="+mn-ea"/>
              </a:rPr>
              <a:t>z = intercept + coeff_gpa * gpa + coeff_exam * exam_score</a:t>
            </a:r>
          </a:p>
          <a:p>
            <a:r>
              <a:rPr lang="en-US" altLang="zh-CN" dirty="0">
                <a:sym typeface="+mn-ea"/>
              </a:rPr>
              <a:t>prob = 1 / (1 + np.exp(-z))</a:t>
            </a:r>
          </a:p>
          <a:p>
            <a:r>
              <a:rPr lang="en-US" altLang="zh-CN" dirty="0">
                <a:sym typeface="+mn-ea"/>
              </a:rPr>
              <a:t>passed = np.random.binomial(1, prob)</a:t>
            </a:r>
          </a:p>
          <a:p>
            <a:endParaRPr lang="en-US" altLang="zh-CN" dirty="0">
              <a:sym typeface="+mn-ea"/>
            </a:endParaRPr>
          </a:p>
          <a:p>
            <a:r>
              <a:rPr lang="en-US" altLang="zh-CN" dirty="0">
                <a:sym typeface="+mn-ea"/>
              </a:rPr>
              <a:t># </a:t>
            </a:r>
            <a:r>
              <a:rPr lang="zh-CN" altLang="en-US" dirty="0">
                <a:sym typeface="+mn-ea"/>
              </a:rPr>
              <a:t>创建数据集</a:t>
            </a:r>
          </a:p>
          <a:p>
            <a:r>
              <a:rPr lang="en-US" altLang="zh-CN" dirty="0">
                <a:sym typeface="+mn-ea"/>
              </a:rPr>
              <a:t>data = pd.DataFrame({'GPA': gpa, 'ExamScore': exam_score, 'Passed': passed})</a:t>
            </a:r>
          </a:p>
        </p:txBody>
      </p:sp>
    </p:spTree>
    <p:custDataLst>
      <p:tags r:id="rId1"/>
    </p:custData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2.4 </a:t>
            </a:r>
            <a:r>
              <a:rPr lang="zh-CN" altLang="en-US" dirty="0"/>
              <a:t>课后习题</a:t>
            </a:r>
          </a:p>
        </p:txBody>
      </p:sp>
      <p:cxnSp>
        <p:nvCxnSpPr>
          <p:cNvPr id="76" name="直接连接符 75"/>
          <p:cNvCxnSpPr/>
          <p:nvPr>
            <p:custDataLst>
              <p:tags r:id="rId3"/>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p:cNvCxnSpPr/>
          <p:nvPr>
            <p:custDataLst>
              <p:tags r:id="rId4"/>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p:cNvSpPr/>
          <p:nvPr>
            <p:custDataLst>
              <p:tags r:id="rId5"/>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p:cNvSpPr/>
          <p:nvPr>
            <p:custDataLst>
              <p:tags r:id="rId6"/>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 name="直接连接符 2"/>
          <p:cNvCxnSpPr/>
          <p:nvPr>
            <p:custDataLst>
              <p:tags r:id="rId7"/>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7" name="文本框 6"/>
          <p:cNvSpPr txBox="1"/>
          <p:nvPr>
            <p:custDataLst>
              <p:tags r:id="rId8"/>
            </p:custDataLst>
          </p:nvPr>
        </p:nvSpPr>
        <p:spPr>
          <a:xfrm>
            <a:off x="1724025" y="892174"/>
            <a:ext cx="10511690" cy="5019674"/>
          </a:xfrm>
          <a:prstGeom prst="rect">
            <a:avLst/>
          </a:prstGeom>
          <a:noFill/>
        </p:spPr>
        <p:txBody>
          <a:bodyPr wrap="square" rtlCol="0" anchor="ctr" anchorCtr="0">
            <a:noAutofit/>
          </a:bodyPr>
          <a:lstStyle>
            <a:defPPr>
              <a:defRPr lang="zh-CN"/>
            </a:defPPr>
            <a:lvl1pPr lvl="0" indent="0" fontAlgn="auto">
              <a:lnSpc>
                <a:spcPct val="150000"/>
              </a:lnSpc>
              <a:defRPr sz="3200" kern="0">
                <a:ln>
                  <a:noFill/>
                  <a:prstDash val="sysDot"/>
                </a:ln>
                <a:solidFill>
                  <a:schemeClr val="tx1">
                    <a:lumMod val="85000"/>
                    <a:lumOff val="15000"/>
                  </a:schemeClr>
                </a:solidFill>
                <a:latin typeface="Times New Roman" panose="02020603050405020304" pitchFamily="18" charset="0"/>
              </a:defRPr>
            </a:lvl1pPr>
          </a:lstStyle>
          <a:p>
            <a:r>
              <a:rPr lang="en-US" altLang="zh-CN" sz="1900" dirty="0">
                <a:sym typeface="+mn-ea"/>
              </a:rPr>
              <a:t># </a:t>
            </a:r>
            <a:r>
              <a:rPr lang="zh-CN" altLang="en-US" sz="1900" dirty="0">
                <a:sym typeface="+mn-ea"/>
              </a:rPr>
              <a:t>分割特征和目标变量</a:t>
            </a:r>
          </a:p>
          <a:p>
            <a:r>
              <a:rPr lang="en-US" altLang="zh-CN" sz="1900" dirty="0">
                <a:sym typeface="+mn-ea"/>
              </a:rPr>
              <a:t>X = data[['GPA', 'ExamScore']]</a:t>
            </a:r>
          </a:p>
          <a:p>
            <a:r>
              <a:rPr lang="en-US" altLang="zh-CN" sz="1900" dirty="0">
                <a:sym typeface="+mn-ea"/>
              </a:rPr>
              <a:t>y = data['Passed']</a:t>
            </a:r>
          </a:p>
          <a:p>
            <a:endParaRPr lang="en-US" altLang="zh-CN" sz="1900" dirty="0">
              <a:sym typeface="+mn-ea"/>
            </a:endParaRPr>
          </a:p>
          <a:p>
            <a:r>
              <a:rPr lang="en-US" altLang="zh-CN" sz="1900" dirty="0">
                <a:sym typeface="+mn-ea"/>
              </a:rPr>
              <a:t># </a:t>
            </a:r>
            <a:r>
              <a:rPr lang="zh-CN" altLang="en-US" sz="1900" dirty="0">
                <a:sym typeface="+mn-ea"/>
              </a:rPr>
              <a:t>划分训练集和测试集</a:t>
            </a:r>
          </a:p>
          <a:p>
            <a:r>
              <a:rPr lang="en-US" altLang="zh-CN" sz="1900" dirty="0">
                <a:sym typeface="+mn-ea"/>
              </a:rPr>
              <a:t>X_train, X_test, y_train, y_test = train_test_split(X, y, test_size=0.2, random_state=42)</a:t>
            </a:r>
          </a:p>
          <a:p>
            <a:endParaRPr lang="en-US" altLang="zh-CN" sz="1900" dirty="0">
              <a:sym typeface="+mn-ea"/>
            </a:endParaRPr>
          </a:p>
          <a:p>
            <a:r>
              <a:rPr lang="en-US" altLang="zh-CN" sz="1900" dirty="0">
                <a:sym typeface="+mn-ea"/>
              </a:rPr>
              <a:t># </a:t>
            </a:r>
            <a:r>
              <a:rPr lang="zh-CN" altLang="en-US" sz="1900" dirty="0">
                <a:sym typeface="+mn-ea"/>
              </a:rPr>
              <a:t>特征标准化</a:t>
            </a:r>
          </a:p>
          <a:p>
            <a:r>
              <a:rPr lang="en-US" altLang="zh-CN" sz="1900" dirty="0">
                <a:sym typeface="+mn-ea"/>
              </a:rPr>
              <a:t>scaler = StandardScaler()</a:t>
            </a:r>
          </a:p>
          <a:p>
            <a:r>
              <a:rPr lang="en-US" altLang="zh-CN" sz="1900" dirty="0">
                <a:sym typeface="+mn-ea"/>
              </a:rPr>
              <a:t>X_train_scaled = scaler.fit_transform(X_train)</a:t>
            </a:r>
          </a:p>
          <a:p>
            <a:r>
              <a:rPr lang="en-US" altLang="zh-CN" sz="1900" dirty="0">
                <a:sym typeface="+mn-ea"/>
              </a:rPr>
              <a:t>X_test_scaled = scaler.transform(</a:t>
            </a:r>
            <a:r>
              <a:rPr lang="en-US" altLang="zh-CN" sz="1900" dirty="0" err="1">
                <a:sym typeface="+mn-ea"/>
              </a:rPr>
              <a:t>X_test</a:t>
            </a:r>
            <a:r>
              <a:rPr lang="en-US" altLang="zh-CN" sz="1900" dirty="0">
                <a:sym typeface="+mn-ea"/>
              </a:rPr>
              <a:t>)</a:t>
            </a:r>
          </a:p>
        </p:txBody>
      </p:sp>
    </p:spTree>
    <p:custDataLst>
      <p:tags r:id="rId1"/>
    </p:custDataLst>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2.4 </a:t>
            </a:r>
            <a:r>
              <a:rPr lang="zh-CN" altLang="en-US" dirty="0"/>
              <a:t>课后习题</a:t>
            </a:r>
          </a:p>
        </p:txBody>
      </p:sp>
      <p:cxnSp>
        <p:nvCxnSpPr>
          <p:cNvPr id="76" name="直接连接符 75"/>
          <p:cNvCxnSpPr/>
          <p:nvPr>
            <p:custDataLst>
              <p:tags r:id="rId3"/>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p:cNvCxnSpPr/>
          <p:nvPr>
            <p:custDataLst>
              <p:tags r:id="rId4"/>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p:cNvSpPr/>
          <p:nvPr>
            <p:custDataLst>
              <p:tags r:id="rId5"/>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p:cNvSpPr/>
          <p:nvPr>
            <p:custDataLst>
              <p:tags r:id="rId6"/>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 name="直接连接符 2"/>
          <p:cNvCxnSpPr/>
          <p:nvPr>
            <p:custDataLst>
              <p:tags r:id="rId7"/>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7" name="文本框 6"/>
          <p:cNvSpPr txBox="1"/>
          <p:nvPr>
            <p:custDataLst>
              <p:tags r:id="rId8"/>
            </p:custDataLst>
          </p:nvPr>
        </p:nvSpPr>
        <p:spPr>
          <a:xfrm>
            <a:off x="1605299" y="992504"/>
            <a:ext cx="10586682" cy="5111659"/>
          </a:xfrm>
          <a:prstGeom prst="rect">
            <a:avLst/>
          </a:prstGeom>
          <a:noFill/>
        </p:spPr>
        <p:txBody>
          <a:bodyPr wrap="square" rtlCol="0" anchor="ctr" anchorCtr="0">
            <a:noAutofit/>
          </a:bodyPr>
          <a:lstStyle>
            <a:defPPr>
              <a:defRPr lang="zh-CN"/>
            </a:defPPr>
            <a:lvl1pPr lvl="0" indent="0" fontAlgn="auto">
              <a:lnSpc>
                <a:spcPct val="150000"/>
              </a:lnSpc>
              <a:defRPr sz="1900" kern="0">
                <a:ln>
                  <a:noFill/>
                  <a:prstDash val="sysDot"/>
                </a:ln>
                <a:solidFill>
                  <a:schemeClr val="tx1">
                    <a:lumMod val="85000"/>
                    <a:lumOff val="15000"/>
                  </a:schemeClr>
                </a:solidFill>
                <a:latin typeface="Times New Roman" panose="02020603050405020304" pitchFamily="18" charset="0"/>
              </a:defRPr>
            </a:lvl1pPr>
          </a:lstStyle>
          <a:p>
            <a:r>
              <a:rPr lang="en-US" altLang="zh-CN" dirty="0">
                <a:sym typeface="+mn-ea"/>
              </a:rPr>
              <a:t># </a:t>
            </a:r>
            <a:r>
              <a:rPr lang="zh-CN" altLang="en-US" dirty="0">
                <a:sym typeface="+mn-ea"/>
              </a:rPr>
              <a:t>训练逻辑回归模型</a:t>
            </a:r>
          </a:p>
          <a:p>
            <a:r>
              <a:rPr lang="en-US" altLang="zh-CN" dirty="0">
                <a:sym typeface="+mn-ea"/>
              </a:rPr>
              <a:t>model = LogisticRegression()</a:t>
            </a:r>
          </a:p>
          <a:p>
            <a:r>
              <a:rPr lang="en-US" altLang="zh-CN" dirty="0">
                <a:sym typeface="+mn-ea"/>
              </a:rPr>
              <a:t>model.fit(X_train_scaled, y_train)</a:t>
            </a:r>
          </a:p>
          <a:p>
            <a:endParaRPr lang="en-US" altLang="zh-CN" dirty="0">
              <a:sym typeface="+mn-ea"/>
            </a:endParaRPr>
          </a:p>
          <a:p>
            <a:r>
              <a:rPr lang="en-US" altLang="zh-CN" dirty="0">
                <a:sym typeface="+mn-ea"/>
              </a:rPr>
              <a:t># </a:t>
            </a:r>
            <a:r>
              <a:rPr lang="zh-CN" altLang="en-US" dirty="0">
                <a:sym typeface="+mn-ea"/>
              </a:rPr>
              <a:t>预测并评估</a:t>
            </a:r>
          </a:p>
          <a:p>
            <a:r>
              <a:rPr lang="en-US" altLang="zh-CN" dirty="0">
                <a:sym typeface="+mn-ea"/>
              </a:rPr>
              <a:t>y_pred = model.predict(X_test_scaled)</a:t>
            </a:r>
          </a:p>
          <a:p>
            <a:r>
              <a:rPr lang="en-US" altLang="zh-CN" dirty="0">
                <a:sym typeface="+mn-ea"/>
              </a:rPr>
              <a:t>print(f"</a:t>
            </a:r>
            <a:r>
              <a:rPr lang="zh-CN" altLang="en-US" dirty="0">
                <a:sym typeface="+mn-ea"/>
              </a:rPr>
              <a:t>准确率</a:t>
            </a:r>
            <a:r>
              <a:rPr lang="en-US" altLang="zh-CN" dirty="0">
                <a:sym typeface="+mn-ea"/>
              </a:rPr>
              <a:t>: {accuracy_score(y_test, y_pred):.2f}")</a:t>
            </a:r>
          </a:p>
          <a:p>
            <a:r>
              <a:rPr lang="en-US" altLang="zh-CN" dirty="0">
                <a:sym typeface="+mn-ea"/>
              </a:rPr>
              <a:t>print("\n</a:t>
            </a:r>
            <a:r>
              <a:rPr lang="zh-CN" altLang="en-US" dirty="0">
                <a:sym typeface="+mn-ea"/>
              </a:rPr>
              <a:t>混淆矩阵</a:t>
            </a:r>
            <a:r>
              <a:rPr lang="en-US" altLang="zh-CN" dirty="0">
                <a:sym typeface="+mn-ea"/>
              </a:rPr>
              <a:t>:")</a:t>
            </a:r>
          </a:p>
          <a:p>
            <a:r>
              <a:rPr lang="en-US" altLang="zh-CN" dirty="0">
                <a:sym typeface="+mn-ea"/>
              </a:rPr>
              <a:t>print(confusion_matrix(y_test, y_pred))</a:t>
            </a:r>
          </a:p>
          <a:p>
            <a:r>
              <a:rPr lang="en-US" altLang="zh-CN" dirty="0">
                <a:sym typeface="+mn-ea"/>
              </a:rPr>
              <a:t>print("\n</a:t>
            </a:r>
            <a:r>
              <a:rPr lang="zh-CN" altLang="en-US" dirty="0">
                <a:sym typeface="+mn-ea"/>
              </a:rPr>
              <a:t>分类报告</a:t>
            </a:r>
            <a:r>
              <a:rPr lang="en-US" altLang="zh-CN" dirty="0">
                <a:sym typeface="+mn-ea"/>
              </a:rPr>
              <a:t>:")</a:t>
            </a:r>
          </a:p>
          <a:p>
            <a:r>
              <a:rPr lang="en-US" altLang="zh-CN" dirty="0">
                <a:sym typeface="+mn-ea"/>
              </a:rPr>
              <a:t>print(classification_report(y_test, </a:t>
            </a:r>
            <a:r>
              <a:rPr lang="en-US" altLang="zh-CN" dirty="0" err="1">
                <a:sym typeface="+mn-ea"/>
              </a:rPr>
              <a:t>y_pred</a:t>
            </a:r>
            <a:r>
              <a:rPr lang="en-US" altLang="zh-CN" dirty="0">
                <a:sym typeface="+mn-ea"/>
              </a:rPr>
              <a:t>))</a:t>
            </a:r>
          </a:p>
          <a:p>
            <a:endParaRPr lang="zh-CN" altLang="en-US" dirty="0">
              <a:sym typeface="+mn-ea"/>
            </a:endParaRPr>
          </a:p>
        </p:txBody>
      </p:sp>
    </p:spTree>
    <p:custDataLst>
      <p:tags r:id="rId1"/>
    </p:custDataLst>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2.4 </a:t>
            </a:r>
            <a:r>
              <a:rPr lang="zh-CN" altLang="en-US" dirty="0"/>
              <a:t>课后习题</a:t>
            </a:r>
          </a:p>
        </p:txBody>
      </p:sp>
      <p:cxnSp>
        <p:nvCxnSpPr>
          <p:cNvPr id="76" name="直接连接符 75"/>
          <p:cNvCxnSpPr/>
          <p:nvPr>
            <p:custDataLst>
              <p:tags r:id="rId3"/>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p:cNvCxnSpPr/>
          <p:nvPr>
            <p:custDataLst>
              <p:tags r:id="rId4"/>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p:cNvSpPr/>
          <p:nvPr>
            <p:custDataLst>
              <p:tags r:id="rId5"/>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p:cNvSpPr/>
          <p:nvPr>
            <p:custDataLst>
              <p:tags r:id="rId6"/>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 name="直接连接符 2"/>
          <p:cNvCxnSpPr/>
          <p:nvPr>
            <p:custDataLst>
              <p:tags r:id="rId7"/>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pic>
        <p:nvPicPr>
          <p:cNvPr id="8" name="图片 7">
            <a:extLst>
              <a:ext uri="{FF2B5EF4-FFF2-40B4-BE49-F238E27FC236}">
                <a16:creationId xmlns="" xmlns:a16="http://schemas.microsoft.com/office/drawing/2014/main" id="{5CFD3F9A-65C9-4197-B49E-8A3C8CF2C3B7}"/>
              </a:ext>
            </a:extLst>
          </p:cNvPr>
          <p:cNvPicPr>
            <a:picLocks noChangeAspect="1"/>
          </p:cNvPicPr>
          <p:nvPr/>
        </p:nvPicPr>
        <p:blipFill>
          <a:blip r:embed="rId9"/>
          <a:stretch>
            <a:fillRect/>
          </a:stretch>
        </p:blipFill>
        <p:spPr>
          <a:xfrm>
            <a:off x="886184" y="935090"/>
            <a:ext cx="10419631" cy="4517021"/>
          </a:xfrm>
          <a:prstGeom prst="rect">
            <a:avLst/>
          </a:prstGeom>
        </p:spPr>
      </p:pic>
    </p:spTree>
    <p:custDataLst>
      <p:tags r:id="rId1"/>
    </p:custDataLst>
    <p:extLst>
      <p:ext uri="{BB962C8B-B14F-4D97-AF65-F5344CB8AC3E}">
        <p14:creationId xmlns="" xmlns:p14="http://schemas.microsoft.com/office/powerpoint/2010/main" val="1340183465"/>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2.4 </a:t>
            </a:r>
            <a:r>
              <a:rPr lang="zh-CN" altLang="en-US" dirty="0"/>
              <a:t>课后习题</a:t>
            </a:r>
          </a:p>
        </p:txBody>
      </p:sp>
      <p:cxnSp>
        <p:nvCxnSpPr>
          <p:cNvPr id="76" name="直接连接符 75"/>
          <p:cNvCxnSpPr/>
          <p:nvPr>
            <p:custDataLst>
              <p:tags r:id="rId3"/>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p:cNvCxnSpPr/>
          <p:nvPr>
            <p:custDataLst>
              <p:tags r:id="rId4"/>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p:cNvSpPr/>
          <p:nvPr>
            <p:custDataLst>
              <p:tags r:id="rId5"/>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p:cNvSpPr/>
          <p:nvPr>
            <p:custDataLst>
              <p:tags r:id="rId6"/>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 name="直接连接符 2"/>
          <p:cNvCxnSpPr/>
          <p:nvPr>
            <p:custDataLst>
              <p:tags r:id="rId7"/>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6" name="文本框 15">
            <a:extLst>
              <a:ext uri="{FF2B5EF4-FFF2-40B4-BE49-F238E27FC236}">
                <a16:creationId xmlns="" xmlns:a16="http://schemas.microsoft.com/office/drawing/2014/main" id="{0C53BE67-898F-432C-99FC-6DEE20DFDE7A}"/>
              </a:ext>
            </a:extLst>
          </p:cNvPr>
          <p:cNvSpPr txBox="1"/>
          <p:nvPr>
            <p:custDataLst>
              <p:tags r:id="rId8"/>
            </p:custDataLst>
          </p:nvPr>
        </p:nvSpPr>
        <p:spPr>
          <a:xfrm>
            <a:off x="1266825" y="1936751"/>
            <a:ext cx="10015220" cy="3486150"/>
          </a:xfrm>
          <a:prstGeom prst="rect">
            <a:avLst/>
          </a:prstGeom>
          <a:noFill/>
        </p:spPr>
        <p:txBody>
          <a:bodyPr wrap="square" rtlCol="0" anchor="ctr" anchorCtr="0">
            <a:normAutofit/>
          </a:bodyPr>
          <a:lstStyle/>
          <a:p>
            <a:pPr marL="0" lvl="0" indent="0" fontAlgn="auto">
              <a:lnSpc>
                <a:spcPct val="150000"/>
              </a:lnSpc>
            </a:pPr>
            <a:r>
              <a:rPr lang="en-US" altLang="zh-CN" sz="3200" b="0" i="0" dirty="0">
                <a:effectLst/>
                <a:latin typeface="-apple-system"/>
              </a:rPr>
              <a:t>2.3 </a:t>
            </a:r>
            <a:r>
              <a:rPr lang="zh-CN" altLang="en-US" sz="3200" b="0" i="0" dirty="0">
                <a:effectLst/>
                <a:latin typeface="-apple-system"/>
              </a:rPr>
              <a:t>给定一组二维数据点，使用 </a:t>
            </a:r>
            <a:r>
              <a:rPr lang="en-US" altLang="zh-CN" sz="3200" b="0" i="0" dirty="0">
                <a:effectLst/>
                <a:latin typeface="-apple-system"/>
              </a:rPr>
              <a:t>K-means </a:t>
            </a:r>
            <a:r>
              <a:rPr lang="zh-CN" altLang="en-US" sz="3200" b="0" i="0" dirty="0">
                <a:effectLst/>
                <a:latin typeface="-apple-system"/>
              </a:rPr>
              <a:t>算法进行聚类，其中 </a:t>
            </a:r>
            <a:r>
              <a:rPr lang="en-US" altLang="zh-CN" sz="3200" b="0" i="1" dirty="0">
                <a:effectLst/>
                <a:latin typeface="KaTeX_Math"/>
              </a:rPr>
              <a:t>K</a:t>
            </a:r>
            <a:r>
              <a:rPr lang="en-US" altLang="zh-CN" sz="3200" b="0" i="0" dirty="0">
                <a:effectLst/>
                <a:latin typeface="KaTeX_Main"/>
              </a:rPr>
              <a:t>=3</a:t>
            </a:r>
            <a:r>
              <a:rPr lang="zh-CN" altLang="en-US" sz="3200" b="0" i="0" dirty="0">
                <a:effectLst/>
                <a:latin typeface="-apple-system"/>
              </a:rPr>
              <a:t>。解释初始质心选择如何影响最终的聚类结果，并讨论如何确定最佳的 </a:t>
            </a:r>
            <a:r>
              <a:rPr lang="en-US" altLang="zh-CN" sz="3200" b="0" i="1" dirty="0">
                <a:effectLst/>
                <a:latin typeface="KaTeX_Math"/>
              </a:rPr>
              <a:t>K</a:t>
            </a:r>
            <a:r>
              <a:rPr lang="zh-CN" altLang="en-US" sz="3200" b="0" i="0" dirty="0">
                <a:effectLst/>
                <a:latin typeface="-apple-system"/>
              </a:rPr>
              <a:t> 值。</a:t>
            </a:r>
            <a:endParaRPr lang="zh-CN" altLang="en-US" sz="3200" kern="0" dirty="0">
              <a:ln>
                <a:noFill/>
                <a:prstDash val="sysDot"/>
              </a:ln>
              <a:solidFill>
                <a:schemeClr val="tx1">
                  <a:lumMod val="85000"/>
                  <a:lumOff val="15000"/>
                </a:schemeClr>
              </a:solidFill>
              <a:latin typeface="+mn-ea"/>
              <a:sym typeface="+mn-ea"/>
            </a:endParaRPr>
          </a:p>
        </p:txBody>
      </p:sp>
      <p:cxnSp>
        <p:nvCxnSpPr>
          <p:cNvPr id="2" name="直接连接符 1">
            <a:extLst>
              <a:ext uri="{FF2B5EF4-FFF2-40B4-BE49-F238E27FC236}">
                <a16:creationId xmlns="" xmlns:a16="http://schemas.microsoft.com/office/drawing/2014/main" id="{5114623F-95BC-EAF3-5871-D2789DC25766}"/>
              </a:ext>
            </a:extLst>
          </p:cNvPr>
          <p:cNvCxnSpPr/>
          <p:nvPr>
            <p:custDataLst>
              <p:tags r:id="rId9"/>
            </p:custDataLst>
          </p:nvPr>
        </p:nvCxnSpPr>
        <p:spPr>
          <a:xfrm>
            <a:off x="608965" y="1818640"/>
            <a:ext cx="3843655" cy="0"/>
          </a:xfrm>
          <a:prstGeom prst="line">
            <a:avLst/>
          </a:prstGeom>
          <a:ln w="9525" cap="rnd">
            <a:solidFill>
              <a:schemeClr val="accent1">
                <a:alpha val="35000"/>
              </a:schemeClr>
            </a:solidFill>
            <a:round/>
          </a:ln>
        </p:spPr>
        <p:style>
          <a:lnRef idx="3">
            <a:schemeClr val="accent1"/>
          </a:lnRef>
          <a:fillRef idx="0">
            <a:srgbClr val="FFFFFF"/>
          </a:fillRef>
          <a:effectRef idx="0">
            <a:srgbClr val="FFFFFF"/>
          </a:effectRef>
          <a:fontRef idx="minor">
            <a:schemeClr val="tx1"/>
          </a:fontRef>
        </p:style>
      </p:cxnSp>
      <p:cxnSp>
        <p:nvCxnSpPr>
          <p:cNvPr id="5" name="直接连接符 4">
            <a:extLst>
              <a:ext uri="{FF2B5EF4-FFF2-40B4-BE49-F238E27FC236}">
                <a16:creationId xmlns="" xmlns:a16="http://schemas.microsoft.com/office/drawing/2014/main" id="{C2111FD4-3CF2-9BC8-E639-2297E527CCED}"/>
              </a:ext>
            </a:extLst>
          </p:cNvPr>
          <p:cNvCxnSpPr/>
          <p:nvPr>
            <p:custDataLst>
              <p:tags r:id="rId10"/>
            </p:custDataLst>
          </p:nvPr>
        </p:nvCxnSpPr>
        <p:spPr>
          <a:xfrm>
            <a:off x="2518410" y="1924685"/>
            <a:ext cx="7999095" cy="635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6" name="任意多边形: 形状 1397">
            <a:extLst>
              <a:ext uri="{FF2B5EF4-FFF2-40B4-BE49-F238E27FC236}">
                <a16:creationId xmlns="" xmlns:a16="http://schemas.microsoft.com/office/drawing/2014/main" id="{811D6092-E671-CC08-0375-8EC891D83839}"/>
              </a:ext>
            </a:extLst>
          </p:cNvPr>
          <p:cNvSpPr/>
          <p:nvPr>
            <p:custDataLst>
              <p:tags r:id="rId11"/>
            </p:custDataLst>
          </p:nvPr>
        </p:nvSpPr>
        <p:spPr>
          <a:xfrm>
            <a:off x="10650855" y="1641475"/>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 name="任意多边形: 形状 1397">
            <a:extLst>
              <a:ext uri="{FF2B5EF4-FFF2-40B4-BE49-F238E27FC236}">
                <a16:creationId xmlns="" xmlns:a16="http://schemas.microsoft.com/office/drawing/2014/main" id="{D15DE41B-9BE4-058D-A543-A81E233A456F}"/>
              </a:ext>
            </a:extLst>
          </p:cNvPr>
          <p:cNvSpPr/>
          <p:nvPr>
            <p:custDataLst>
              <p:tags r:id="rId12"/>
            </p:custDataLst>
          </p:nvPr>
        </p:nvSpPr>
        <p:spPr>
          <a:xfrm>
            <a:off x="11108055" y="1759585"/>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8" name="直接连接符 7">
            <a:extLst>
              <a:ext uri="{FF2B5EF4-FFF2-40B4-BE49-F238E27FC236}">
                <a16:creationId xmlns="" xmlns:a16="http://schemas.microsoft.com/office/drawing/2014/main" id="{A5383FB8-85C3-6881-BDB7-A9A3AD0098EA}"/>
              </a:ext>
            </a:extLst>
          </p:cNvPr>
          <p:cNvCxnSpPr/>
          <p:nvPr>
            <p:custDataLst>
              <p:tags r:id="rId13"/>
            </p:custDataLst>
          </p:nvPr>
        </p:nvCxnSpPr>
        <p:spPr>
          <a:xfrm>
            <a:off x="740410" y="1534160"/>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Tree>
    <p:custDataLst>
      <p:tags r:id="rId1"/>
    </p:custDataLst>
    <p:extLst>
      <p:ext uri="{BB962C8B-B14F-4D97-AF65-F5344CB8AC3E}">
        <p14:creationId xmlns="" xmlns:p14="http://schemas.microsoft.com/office/powerpoint/2010/main" val="2411478392"/>
      </p:ext>
    </p:extLst>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2.4 </a:t>
            </a:r>
            <a:r>
              <a:rPr lang="zh-CN" altLang="en-US" dirty="0"/>
              <a:t>课后习题</a:t>
            </a:r>
          </a:p>
        </p:txBody>
      </p:sp>
      <p:cxnSp>
        <p:nvCxnSpPr>
          <p:cNvPr id="76" name="直接连接符 75"/>
          <p:cNvCxnSpPr/>
          <p:nvPr>
            <p:custDataLst>
              <p:tags r:id="rId3"/>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p:cNvCxnSpPr/>
          <p:nvPr>
            <p:custDataLst>
              <p:tags r:id="rId4"/>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p:cNvSpPr/>
          <p:nvPr>
            <p:custDataLst>
              <p:tags r:id="rId5"/>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p:cNvSpPr/>
          <p:nvPr>
            <p:custDataLst>
              <p:tags r:id="rId6"/>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 name="直接连接符 2"/>
          <p:cNvCxnSpPr/>
          <p:nvPr>
            <p:custDataLst>
              <p:tags r:id="rId7"/>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1" name="文本框 10">
            <a:extLst>
              <a:ext uri="{FF2B5EF4-FFF2-40B4-BE49-F238E27FC236}">
                <a16:creationId xmlns="" xmlns:a16="http://schemas.microsoft.com/office/drawing/2014/main" id="{13B41822-9BEA-4F63-A387-3118E823765F}"/>
              </a:ext>
            </a:extLst>
          </p:cNvPr>
          <p:cNvSpPr txBox="1"/>
          <p:nvPr>
            <p:custDataLst>
              <p:tags r:id="rId8"/>
            </p:custDataLst>
          </p:nvPr>
        </p:nvSpPr>
        <p:spPr>
          <a:xfrm>
            <a:off x="1627505" y="1529146"/>
            <a:ext cx="11043012" cy="4236020"/>
          </a:xfrm>
          <a:prstGeom prst="rect">
            <a:avLst/>
          </a:prstGeom>
          <a:noFill/>
        </p:spPr>
        <p:txBody>
          <a:bodyPr wrap="square" rtlCol="0" anchor="ctr" anchorCtr="0">
            <a:noAutofit/>
          </a:bodyPr>
          <a:lstStyle>
            <a:defPPr>
              <a:defRPr lang="zh-CN"/>
            </a:defPPr>
            <a:lvl1pPr lvl="0" indent="0" fontAlgn="auto">
              <a:lnSpc>
                <a:spcPct val="150000"/>
              </a:lnSpc>
              <a:defRPr sz="1900" kern="0">
                <a:ln>
                  <a:noFill/>
                  <a:prstDash val="sysDot"/>
                </a:ln>
                <a:solidFill>
                  <a:schemeClr val="tx1">
                    <a:lumMod val="85000"/>
                    <a:lumOff val="15000"/>
                  </a:schemeClr>
                </a:solidFill>
                <a:latin typeface="Times New Roman" panose="02020603050405020304" pitchFamily="18" charset="0"/>
              </a:defRPr>
            </a:lvl1pPr>
          </a:lstStyle>
          <a:p>
            <a:r>
              <a:rPr lang="en-US" altLang="zh-CN" sz="2000" dirty="0"/>
              <a:t>import </a:t>
            </a:r>
            <a:r>
              <a:rPr lang="en-US" altLang="zh-CN" sz="2000" dirty="0" err="1"/>
              <a:t>numpy</a:t>
            </a:r>
            <a:r>
              <a:rPr lang="en-US" altLang="zh-CN" sz="2000" dirty="0"/>
              <a:t> as np</a:t>
            </a:r>
          </a:p>
          <a:p>
            <a:r>
              <a:rPr lang="en-US" altLang="zh-CN" sz="2000" dirty="0"/>
              <a:t>import </a:t>
            </a:r>
            <a:r>
              <a:rPr lang="en-US" altLang="zh-CN" sz="2000" dirty="0" err="1"/>
              <a:t>matplotlib.pyplot</a:t>
            </a:r>
            <a:r>
              <a:rPr lang="en-US" altLang="zh-CN" sz="2000" dirty="0"/>
              <a:t> as </a:t>
            </a:r>
            <a:r>
              <a:rPr lang="en-US" altLang="zh-CN" sz="2000" dirty="0" err="1"/>
              <a:t>plt</a:t>
            </a:r>
            <a:endParaRPr lang="en-US" altLang="zh-CN" sz="2000" dirty="0"/>
          </a:p>
          <a:p>
            <a:r>
              <a:rPr lang="en-US" altLang="zh-CN" sz="2000" dirty="0"/>
              <a:t>from </a:t>
            </a:r>
            <a:r>
              <a:rPr lang="en-US" altLang="zh-CN" sz="2000" dirty="0" err="1"/>
              <a:t>sklearn.datasets</a:t>
            </a:r>
            <a:r>
              <a:rPr lang="en-US" altLang="zh-CN" sz="2000" dirty="0"/>
              <a:t> import </a:t>
            </a:r>
            <a:r>
              <a:rPr lang="en-US" altLang="zh-CN" sz="2000" dirty="0" err="1"/>
              <a:t>make_blobs</a:t>
            </a:r>
            <a:endParaRPr lang="en-US" altLang="zh-CN" sz="2000" dirty="0"/>
          </a:p>
          <a:p>
            <a:r>
              <a:rPr lang="en-US" altLang="zh-CN" sz="2000" dirty="0"/>
              <a:t>from </a:t>
            </a:r>
            <a:r>
              <a:rPr lang="en-US" altLang="zh-CN" sz="2000" dirty="0" err="1"/>
              <a:t>sklearn.cluster</a:t>
            </a:r>
            <a:r>
              <a:rPr lang="en-US" altLang="zh-CN" sz="2000" dirty="0"/>
              <a:t> import </a:t>
            </a:r>
            <a:r>
              <a:rPr lang="en-US" altLang="zh-CN" sz="2000" dirty="0" err="1"/>
              <a:t>KMeans</a:t>
            </a:r>
            <a:endParaRPr lang="en-US" altLang="zh-CN" sz="2000" dirty="0"/>
          </a:p>
          <a:p>
            <a:endParaRPr lang="en-US" altLang="zh-CN" sz="2000" dirty="0"/>
          </a:p>
          <a:p>
            <a:r>
              <a:rPr lang="en-US" altLang="zh-CN" sz="2000" dirty="0"/>
              <a:t># </a:t>
            </a:r>
            <a:r>
              <a:rPr lang="zh-CN" altLang="en-US" sz="2000" dirty="0"/>
              <a:t>生成模拟数据</a:t>
            </a:r>
          </a:p>
          <a:p>
            <a:r>
              <a:rPr lang="en-US" altLang="zh-CN" sz="2000" dirty="0" err="1"/>
              <a:t>np.random.seed</a:t>
            </a:r>
            <a:r>
              <a:rPr lang="en-US" altLang="zh-CN" sz="2000" dirty="0"/>
              <a:t>(42)</a:t>
            </a:r>
          </a:p>
          <a:p>
            <a:r>
              <a:rPr lang="en-US" altLang="zh-CN" sz="2000" dirty="0"/>
              <a:t>X, _ = </a:t>
            </a:r>
            <a:r>
              <a:rPr lang="en-US" altLang="zh-CN" sz="2000" dirty="0" err="1"/>
              <a:t>make_blobs</a:t>
            </a:r>
            <a:r>
              <a:rPr lang="en-US" altLang="zh-CN" sz="2000" dirty="0"/>
              <a:t>(</a:t>
            </a:r>
            <a:r>
              <a:rPr lang="en-US" altLang="zh-CN" sz="2000" dirty="0" err="1"/>
              <a:t>n_samples</a:t>
            </a:r>
            <a:r>
              <a:rPr lang="en-US" altLang="zh-CN" sz="2000" dirty="0"/>
              <a:t>=300, centers=3, </a:t>
            </a:r>
            <a:r>
              <a:rPr lang="en-US" altLang="zh-CN" sz="2000" dirty="0" err="1"/>
              <a:t>cluster_std</a:t>
            </a:r>
            <a:r>
              <a:rPr lang="en-US" altLang="zh-CN" sz="2000" dirty="0"/>
              <a:t>=0.60, </a:t>
            </a:r>
            <a:r>
              <a:rPr lang="en-US" altLang="zh-CN" sz="2000" dirty="0" err="1"/>
              <a:t>random_state</a:t>
            </a:r>
            <a:r>
              <a:rPr lang="en-US" altLang="zh-CN" sz="2000" dirty="0"/>
              <a:t>=0)</a:t>
            </a:r>
          </a:p>
        </p:txBody>
      </p:sp>
    </p:spTree>
    <p:custDataLst>
      <p:tags r:id="rId1"/>
    </p:custDataLst>
    <p:extLst>
      <p:ext uri="{BB962C8B-B14F-4D97-AF65-F5344CB8AC3E}">
        <p14:creationId xmlns="" xmlns:p14="http://schemas.microsoft.com/office/powerpoint/2010/main" val="906893937"/>
      </p:ext>
    </p:extLst>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2.4 </a:t>
            </a:r>
            <a:r>
              <a:rPr lang="zh-CN" altLang="en-US" dirty="0"/>
              <a:t>课后习题</a:t>
            </a:r>
          </a:p>
        </p:txBody>
      </p:sp>
      <p:cxnSp>
        <p:nvCxnSpPr>
          <p:cNvPr id="76" name="直接连接符 75"/>
          <p:cNvCxnSpPr/>
          <p:nvPr>
            <p:custDataLst>
              <p:tags r:id="rId3"/>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p:cNvCxnSpPr/>
          <p:nvPr>
            <p:custDataLst>
              <p:tags r:id="rId4"/>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p:cNvSpPr/>
          <p:nvPr>
            <p:custDataLst>
              <p:tags r:id="rId5"/>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p:cNvSpPr/>
          <p:nvPr>
            <p:custDataLst>
              <p:tags r:id="rId6"/>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 name="直接连接符 2"/>
          <p:cNvCxnSpPr/>
          <p:nvPr>
            <p:custDataLst>
              <p:tags r:id="rId7"/>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1" name="文本框 10">
            <a:extLst>
              <a:ext uri="{FF2B5EF4-FFF2-40B4-BE49-F238E27FC236}">
                <a16:creationId xmlns="" xmlns:a16="http://schemas.microsoft.com/office/drawing/2014/main" id="{13B41822-9BEA-4F63-A387-3118E823765F}"/>
              </a:ext>
            </a:extLst>
          </p:cNvPr>
          <p:cNvSpPr txBox="1"/>
          <p:nvPr>
            <p:custDataLst>
              <p:tags r:id="rId8"/>
            </p:custDataLst>
          </p:nvPr>
        </p:nvSpPr>
        <p:spPr>
          <a:xfrm>
            <a:off x="1627505" y="693415"/>
            <a:ext cx="11504958" cy="5222245"/>
          </a:xfrm>
          <a:prstGeom prst="rect">
            <a:avLst/>
          </a:prstGeom>
          <a:noFill/>
        </p:spPr>
        <p:txBody>
          <a:bodyPr wrap="square" rtlCol="0" anchor="ctr" anchorCtr="0">
            <a:noAutofit/>
          </a:bodyPr>
          <a:lstStyle>
            <a:defPPr>
              <a:defRPr lang="zh-CN"/>
            </a:defPPr>
            <a:lvl1pPr lvl="0" indent="0" fontAlgn="auto">
              <a:lnSpc>
                <a:spcPct val="150000"/>
              </a:lnSpc>
              <a:defRPr sz="2000" kern="0">
                <a:ln>
                  <a:noFill/>
                  <a:prstDash val="sysDot"/>
                </a:ln>
                <a:solidFill>
                  <a:schemeClr val="tx1">
                    <a:lumMod val="85000"/>
                    <a:lumOff val="15000"/>
                  </a:schemeClr>
                </a:solidFill>
                <a:latin typeface="Times New Roman" panose="02020603050405020304" pitchFamily="18" charset="0"/>
              </a:defRPr>
            </a:lvl1pPr>
          </a:lstStyle>
          <a:p>
            <a:r>
              <a:rPr lang="en-US" altLang="zh-CN" sz="1400" dirty="0"/>
              <a:t># K-means </a:t>
            </a:r>
            <a:r>
              <a:rPr lang="zh-CN" altLang="en-US" sz="1400" dirty="0"/>
              <a:t>聚类实现</a:t>
            </a:r>
          </a:p>
          <a:p>
            <a:r>
              <a:rPr lang="en-US" altLang="zh-CN" sz="1400" dirty="0"/>
              <a:t>def </a:t>
            </a:r>
            <a:r>
              <a:rPr lang="en-US" altLang="zh-CN" sz="1400" dirty="0" err="1"/>
              <a:t>kmeans</a:t>
            </a:r>
            <a:r>
              <a:rPr lang="en-US" altLang="zh-CN" sz="1400" dirty="0"/>
              <a:t>(X, K, </a:t>
            </a:r>
            <a:r>
              <a:rPr lang="en-US" altLang="zh-CN" sz="1400" dirty="0" err="1"/>
              <a:t>max_iters</a:t>
            </a:r>
            <a:r>
              <a:rPr lang="en-US" altLang="zh-CN" sz="1400" dirty="0"/>
              <a:t>=100):</a:t>
            </a:r>
          </a:p>
          <a:p>
            <a:r>
              <a:rPr lang="en-US" altLang="zh-CN" sz="1400" dirty="0"/>
              <a:t>    # </a:t>
            </a:r>
            <a:r>
              <a:rPr lang="zh-CN" altLang="en-US" sz="1400" dirty="0"/>
              <a:t>随机选择初始质心</a:t>
            </a:r>
          </a:p>
          <a:p>
            <a:r>
              <a:rPr lang="zh-CN" altLang="en-US" sz="1400" dirty="0"/>
              <a:t>    </a:t>
            </a:r>
            <a:r>
              <a:rPr lang="en-US" altLang="zh-CN" sz="1400" dirty="0" err="1"/>
              <a:t>np.random.seed</a:t>
            </a:r>
            <a:r>
              <a:rPr lang="en-US" altLang="zh-CN" sz="1400" dirty="0"/>
              <a:t>(42)</a:t>
            </a:r>
          </a:p>
          <a:p>
            <a:r>
              <a:rPr lang="en-US" altLang="zh-CN" sz="1400" dirty="0"/>
              <a:t>    centroids = X[</a:t>
            </a:r>
            <a:r>
              <a:rPr lang="en-US" altLang="zh-CN" sz="1400" dirty="0" err="1"/>
              <a:t>np.random.choice</a:t>
            </a:r>
            <a:r>
              <a:rPr lang="en-US" altLang="zh-CN" sz="1400" dirty="0"/>
              <a:t>(</a:t>
            </a:r>
            <a:r>
              <a:rPr lang="en-US" altLang="zh-CN" sz="1400" dirty="0" err="1"/>
              <a:t>X.shape</a:t>
            </a:r>
            <a:r>
              <a:rPr lang="en-US" altLang="zh-CN" sz="1400" dirty="0"/>
              <a:t>[0], K, replace=False)]</a:t>
            </a:r>
          </a:p>
          <a:p>
            <a:r>
              <a:rPr lang="en-US" altLang="zh-CN" sz="1400" dirty="0"/>
              <a:t>        for _ in range(</a:t>
            </a:r>
            <a:r>
              <a:rPr lang="en-US" altLang="zh-CN" sz="1400" dirty="0" err="1"/>
              <a:t>max_iters</a:t>
            </a:r>
            <a:r>
              <a:rPr lang="en-US" altLang="zh-CN" sz="1400" dirty="0"/>
              <a:t>):</a:t>
            </a:r>
          </a:p>
          <a:p>
            <a:r>
              <a:rPr lang="en-US" altLang="zh-CN" sz="1400" dirty="0"/>
              <a:t>        # </a:t>
            </a:r>
            <a:r>
              <a:rPr lang="zh-CN" altLang="en-US" sz="1400" dirty="0"/>
              <a:t>分配数据点到最近的质心</a:t>
            </a:r>
          </a:p>
          <a:p>
            <a:r>
              <a:rPr lang="zh-CN" altLang="en-US" sz="1400" dirty="0"/>
              <a:t>        </a:t>
            </a:r>
            <a:r>
              <a:rPr lang="en-US" altLang="zh-CN" sz="1400" dirty="0"/>
              <a:t>distances = </a:t>
            </a:r>
            <a:r>
              <a:rPr lang="en-US" altLang="zh-CN" sz="1400" dirty="0" err="1"/>
              <a:t>np.linalg.norm</a:t>
            </a:r>
            <a:r>
              <a:rPr lang="en-US" altLang="zh-CN" sz="1400" dirty="0"/>
              <a:t>(X[:, </a:t>
            </a:r>
            <a:r>
              <a:rPr lang="en-US" altLang="zh-CN" sz="1400" dirty="0" err="1"/>
              <a:t>np.newaxis</a:t>
            </a:r>
            <a:r>
              <a:rPr lang="en-US" altLang="zh-CN" sz="1400" dirty="0"/>
              <a:t>] - centroids, axis=2)</a:t>
            </a:r>
          </a:p>
          <a:p>
            <a:r>
              <a:rPr lang="en-US" altLang="zh-CN" sz="1400" dirty="0"/>
              <a:t>        labels = </a:t>
            </a:r>
            <a:r>
              <a:rPr lang="en-US" altLang="zh-CN" sz="1400" dirty="0" err="1"/>
              <a:t>np.argmin</a:t>
            </a:r>
            <a:r>
              <a:rPr lang="en-US" altLang="zh-CN" sz="1400" dirty="0"/>
              <a:t>(distances, axis=1)</a:t>
            </a:r>
          </a:p>
          <a:p>
            <a:r>
              <a:rPr lang="en-US" altLang="zh-CN" sz="1400" dirty="0"/>
              <a:t>                # </a:t>
            </a:r>
            <a:r>
              <a:rPr lang="zh-CN" altLang="en-US" sz="1400" dirty="0"/>
              <a:t>更新质心</a:t>
            </a:r>
          </a:p>
          <a:p>
            <a:r>
              <a:rPr lang="zh-CN" altLang="en-US" sz="1400" dirty="0"/>
              <a:t>        </a:t>
            </a:r>
            <a:r>
              <a:rPr lang="en-US" altLang="zh-CN" sz="1400" dirty="0" err="1"/>
              <a:t>new_centroids</a:t>
            </a:r>
            <a:r>
              <a:rPr lang="en-US" altLang="zh-CN" sz="1400" dirty="0"/>
              <a:t> = </a:t>
            </a:r>
            <a:r>
              <a:rPr lang="en-US" altLang="zh-CN" sz="1400" dirty="0" err="1"/>
              <a:t>np.array</a:t>
            </a:r>
            <a:r>
              <a:rPr lang="en-US" altLang="zh-CN" sz="1400" dirty="0"/>
              <a:t>([X[labels == k].mean(axis=0) for k in range(K)])</a:t>
            </a:r>
          </a:p>
          <a:p>
            <a:r>
              <a:rPr lang="en-US" altLang="zh-CN" sz="1400" dirty="0"/>
              <a:t>             # </a:t>
            </a:r>
            <a:r>
              <a:rPr lang="zh-CN" altLang="en-US" sz="1400" dirty="0"/>
              <a:t>如果质心不再变化，则停止迭代</a:t>
            </a:r>
          </a:p>
          <a:p>
            <a:r>
              <a:rPr lang="zh-CN" altLang="en-US" sz="1400" dirty="0"/>
              <a:t>        </a:t>
            </a:r>
            <a:r>
              <a:rPr lang="en-US" altLang="zh-CN" sz="1400" dirty="0"/>
              <a:t>if </a:t>
            </a:r>
            <a:r>
              <a:rPr lang="en-US" altLang="zh-CN" sz="1400" dirty="0" err="1"/>
              <a:t>np.all</a:t>
            </a:r>
            <a:r>
              <a:rPr lang="en-US" altLang="zh-CN" sz="1400" dirty="0"/>
              <a:t>(centroids == </a:t>
            </a:r>
            <a:r>
              <a:rPr lang="en-US" altLang="zh-CN" sz="1400" dirty="0" err="1"/>
              <a:t>new_centroids</a:t>
            </a:r>
            <a:r>
              <a:rPr lang="en-US" altLang="zh-CN" sz="1400" dirty="0"/>
              <a:t>):</a:t>
            </a:r>
          </a:p>
          <a:p>
            <a:r>
              <a:rPr lang="en-US" altLang="zh-CN" sz="1400" dirty="0"/>
              <a:t>            break</a:t>
            </a:r>
          </a:p>
          <a:p>
            <a:r>
              <a:rPr lang="en-US" altLang="zh-CN" sz="1400" dirty="0"/>
              <a:t>        centroids = </a:t>
            </a:r>
            <a:r>
              <a:rPr lang="en-US" altLang="zh-CN" sz="1400" dirty="0" err="1"/>
              <a:t>new_centroids</a:t>
            </a:r>
            <a:endParaRPr lang="en-US" altLang="zh-CN" sz="1400" dirty="0"/>
          </a:p>
          <a:p>
            <a:r>
              <a:rPr lang="en-US" altLang="zh-CN" sz="1400" dirty="0"/>
              <a:t>        return labels, centroids</a:t>
            </a:r>
          </a:p>
        </p:txBody>
      </p:sp>
    </p:spTree>
    <p:custDataLst>
      <p:tags r:id="rId1"/>
    </p:custDataLst>
    <p:extLst>
      <p:ext uri="{BB962C8B-B14F-4D97-AF65-F5344CB8AC3E}">
        <p14:creationId xmlns="" xmlns:p14="http://schemas.microsoft.com/office/powerpoint/2010/main" val="1158246053"/>
      </p:ext>
    </p:extLst>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2.4 </a:t>
            </a:r>
            <a:r>
              <a:rPr lang="zh-CN" altLang="en-US"/>
              <a:t>课后习题</a:t>
            </a:r>
            <a:endParaRPr lang="zh-CN" altLang="en-US" dirty="0"/>
          </a:p>
        </p:txBody>
      </p:sp>
      <p:cxnSp>
        <p:nvCxnSpPr>
          <p:cNvPr id="76" name="直接连接符 75"/>
          <p:cNvCxnSpPr/>
          <p:nvPr>
            <p:custDataLst>
              <p:tags r:id="rId3"/>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p:cNvCxnSpPr/>
          <p:nvPr>
            <p:custDataLst>
              <p:tags r:id="rId4"/>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p:cNvSpPr/>
          <p:nvPr>
            <p:custDataLst>
              <p:tags r:id="rId5"/>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p:cNvSpPr/>
          <p:nvPr>
            <p:custDataLst>
              <p:tags r:id="rId6"/>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 name="直接连接符 2"/>
          <p:cNvCxnSpPr/>
          <p:nvPr>
            <p:custDataLst>
              <p:tags r:id="rId7"/>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1" name="文本框 10">
            <a:extLst>
              <a:ext uri="{FF2B5EF4-FFF2-40B4-BE49-F238E27FC236}">
                <a16:creationId xmlns="" xmlns:a16="http://schemas.microsoft.com/office/drawing/2014/main" id="{13B41822-9BEA-4F63-A387-3118E823765F}"/>
              </a:ext>
            </a:extLst>
          </p:cNvPr>
          <p:cNvSpPr txBox="1"/>
          <p:nvPr>
            <p:custDataLst>
              <p:tags r:id="rId8"/>
            </p:custDataLst>
          </p:nvPr>
        </p:nvSpPr>
        <p:spPr>
          <a:xfrm>
            <a:off x="1786255" y="613886"/>
            <a:ext cx="11504958" cy="5630228"/>
          </a:xfrm>
          <a:prstGeom prst="rect">
            <a:avLst/>
          </a:prstGeom>
          <a:noFill/>
        </p:spPr>
        <p:txBody>
          <a:bodyPr wrap="square" rtlCol="0" anchor="ctr" anchorCtr="0">
            <a:noAutofit/>
          </a:bodyPr>
          <a:lstStyle>
            <a:defPPr>
              <a:defRPr lang="zh-CN"/>
            </a:defPPr>
            <a:lvl1pPr lvl="0" indent="0" fontAlgn="auto">
              <a:lnSpc>
                <a:spcPct val="150000"/>
              </a:lnSpc>
              <a:defRPr sz="1400" kern="0">
                <a:ln>
                  <a:noFill/>
                  <a:prstDash val="sysDot"/>
                </a:ln>
                <a:solidFill>
                  <a:schemeClr val="tx1">
                    <a:lumMod val="85000"/>
                    <a:lumOff val="15000"/>
                  </a:schemeClr>
                </a:solidFill>
                <a:latin typeface="Times New Roman" panose="02020603050405020304" pitchFamily="18" charset="0"/>
              </a:defRPr>
            </a:lvl1pPr>
          </a:lstStyle>
          <a:p>
            <a:r>
              <a:rPr lang="en-US" altLang="zh-CN" dirty="0"/>
              <a:t># </a:t>
            </a:r>
            <a:r>
              <a:rPr lang="zh-CN" altLang="en-US" dirty="0"/>
              <a:t>使用 </a:t>
            </a:r>
            <a:r>
              <a:rPr lang="en-US" altLang="zh-CN" dirty="0"/>
              <a:t>K-means </a:t>
            </a:r>
            <a:r>
              <a:rPr lang="zh-CN" altLang="en-US" dirty="0"/>
              <a:t>聚类</a:t>
            </a:r>
          </a:p>
          <a:p>
            <a:r>
              <a:rPr lang="en-US" altLang="zh-CN" dirty="0"/>
              <a:t>K = 3</a:t>
            </a:r>
          </a:p>
          <a:p>
            <a:r>
              <a:rPr lang="en-US" altLang="zh-CN" dirty="0"/>
              <a:t>labels, centroids = </a:t>
            </a:r>
            <a:r>
              <a:rPr lang="en-US" altLang="zh-CN" dirty="0" err="1"/>
              <a:t>kmeans</a:t>
            </a:r>
            <a:r>
              <a:rPr lang="en-US" altLang="zh-CN" dirty="0"/>
              <a:t>(X, K)</a:t>
            </a:r>
          </a:p>
          <a:p>
            <a:r>
              <a:rPr lang="en-US" altLang="zh-CN" dirty="0"/>
              <a:t># </a:t>
            </a:r>
            <a:r>
              <a:rPr lang="zh-CN" altLang="en-US" dirty="0"/>
              <a:t>绘制聚类结果</a:t>
            </a:r>
          </a:p>
          <a:p>
            <a:r>
              <a:rPr lang="en-US" altLang="zh-CN" dirty="0" err="1"/>
              <a:t>plt.figure</a:t>
            </a:r>
            <a:r>
              <a:rPr lang="en-US" altLang="zh-CN" dirty="0"/>
              <a:t>(</a:t>
            </a:r>
            <a:r>
              <a:rPr lang="en-US" altLang="zh-CN" dirty="0" err="1"/>
              <a:t>figsize</a:t>
            </a:r>
            <a:r>
              <a:rPr lang="en-US" altLang="zh-CN" dirty="0"/>
              <a:t>=(10, 5))</a:t>
            </a:r>
          </a:p>
          <a:p>
            <a:r>
              <a:rPr lang="en-US" altLang="zh-CN" dirty="0"/>
              <a:t># </a:t>
            </a:r>
            <a:r>
              <a:rPr lang="zh-CN" altLang="en-US" dirty="0"/>
              <a:t>原始数据分布</a:t>
            </a:r>
          </a:p>
          <a:p>
            <a:r>
              <a:rPr lang="en-US" altLang="zh-CN" dirty="0" err="1"/>
              <a:t>plt.subplot</a:t>
            </a:r>
            <a:r>
              <a:rPr lang="en-US" altLang="zh-CN" dirty="0"/>
              <a:t>(1, 2, 1)</a:t>
            </a:r>
          </a:p>
          <a:p>
            <a:r>
              <a:rPr lang="en-US" altLang="zh-CN" dirty="0" err="1"/>
              <a:t>plt.scatter</a:t>
            </a:r>
            <a:r>
              <a:rPr lang="en-US" altLang="zh-CN" dirty="0"/>
              <a:t>(X[:, 0], X[:, 1], c='gray', alpha=0.5)</a:t>
            </a:r>
          </a:p>
          <a:p>
            <a:r>
              <a:rPr lang="en-US" altLang="zh-CN" dirty="0" err="1"/>
              <a:t>plt.title</a:t>
            </a:r>
            <a:r>
              <a:rPr lang="en-US" altLang="zh-CN" dirty="0"/>
              <a:t>("Original Data")</a:t>
            </a:r>
          </a:p>
          <a:p>
            <a:r>
              <a:rPr lang="en-US" altLang="zh-CN" dirty="0"/>
              <a:t># </a:t>
            </a:r>
            <a:r>
              <a:rPr lang="zh-CN" altLang="en-US" dirty="0"/>
              <a:t>聚类结果</a:t>
            </a:r>
          </a:p>
          <a:p>
            <a:r>
              <a:rPr lang="en-US" altLang="zh-CN" dirty="0" err="1"/>
              <a:t>plt.subplot</a:t>
            </a:r>
            <a:r>
              <a:rPr lang="en-US" altLang="zh-CN" dirty="0"/>
              <a:t>(1, 2, 2)</a:t>
            </a:r>
          </a:p>
          <a:p>
            <a:r>
              <a:rPr lang="en-US" altLang="zh-CN" dirty="0" err="1"/>
              <a:t>plt.scatter</a:t>
            </a:r>
            <a:r>
              <a:rPr lang="en-US" altLang="zh-CN" dirty="0"/>
              <a:t>(X[:, 0], X[:, 1], c=labels, </a:t>
            </a:r>
            <a:r>
              <a:rPr lang="en-US" altLang="zh-CN" dirty="0" err="1"/>
              <a:t>cmap</a:t>
            </a:r>
            <a:r>
              <a:rPr lang="en-US" altLang="zh-CN" dirty="0"/>
              <a:t>='</a:t>
            </a:r>
            <a:r>
              <a:rPr lang="en-US" altLang="zh-CN" dirty="0" err="1"/>
              <a:t>viridis</a:t>
            </a:r>
            <a:r>
              <a:rPr lang="en-US" altLang="zh-CN" dirty="0"/>
              <a:t>', alpha=0.5)</a:t>
            </a:r>
          </a:p>
          <a:p>
            <a:r>
              <a:rPr lang="en-US" altLang="zh-CN" dirty="0" err="1"/>
              <a:t>plt.scatter</a:t>
            </a:r>
            <a:r>
              <a:rPr lang="en-US" altLang="zh-CN" dirty="0"/>
              <a:t>(centroids[:, 0], centroids[:, 1], c='red', marker='x', s=100, label='Centroids')</a:t>
            </a:r>
          </a:p>
          <a:p>
            <a:r>
              <a:rPr lang="en-US" altLang="zh-CN" dirty="0" err="1"/>
              <a:t>plt.title</a:t>
            </a:r>
            <a:r>
              <a:rPr lang="en-US" altLang="zh-CN" dirty="0"/>
              <a:t>("K-means Clustering Result")</a:t>
            </a:r>
          </a:p>
          <a:p>
            <a:r>
              <a:rPr lang="en-US" altLang="zh-CN" dirty="0" err="1"/>
              <a:t>plt.legend</a:t>
            </a:r>
            <a:r>
              <a:rPr lang="en-US" altLang="zh-CN" dirty="0"/>
              <a:t>()</a:t>
            </a:r>
          </a:p>
          <a:p>
            <a:r>
              <a:rPr lang="en-US" altLang="zh-CN" dirty="0" err="1"/>
              <a:t>plt.tight_layout</a:t>
            </a:r>
            <a:r>
              <a:rPr lang="en-US" altLang="zh-CN" dirty="0"/>
              <a:t>()</a:t>
            </a:r>
          </a:p>
          <a:p>
            <a:r>
              <a:rPr lang="en-US" altLang="zh-CN" dirty="0" err="1"/>
              <a:t>plt.show</a:t>
            </a:r>
            <a:r>
              <a:rPr lang="en-US" altLang="zh-CN" dirty="0"/>
              <a:t>()</a:t>
            </a:r>
          </a:p>
        </p:txBody>
      </p:sp>
    </p:spTree>
    <p:custDataLst>
      <p:tags r:id="rId1"/>
    </p:custDataLst>
    <p:extLst>
      <p:ext uri="{BB962C8B-B14F-4D97-AF65-F5344CB8AC3E}">
        <p14:creationId xmlns="" xmlns:p14="http://schemas.microsoft.com/office/powerpoint/2010/main" val="1036007545"/>
      </p:ext>
    </p:extLst>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2.4 </a:t>
            </a:r>
            <a:r>
              <a:rPr lang="zh-CN" altLang="en-US"/>
              <a:t>课后习题</a:t>
            </a:r>
            <a:endParaRPr lang="zh-CN" altLang="en-US" dirty="0"/>
          </a:p>
        </p:txBody>
      </p:sp>
      <p:cxnSp>
        <p:nvCxnSpPr>
          <p:cNvPr id="76" name="直接连接符 75"/>
          <p:cNvCxnSpPr/>
          <p:nvPr>
            <p:custDataLst>
              <p:tags r:id="rId3"/>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p:cNvCxnSpPr/>
          <p:nvPr>
            <p:custDataLst>
              <p:tags r:id="rId4"/>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p:cNvSpPr/>
          <p:nvPr>
            <p:custDataLst>
              <p:tags r:id="rId5"/>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p:cNvSpPr/>
          <p:nvPr>
            <p:custDataLst>
              <p:tags r:id="rId6"/>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 name="直接连接符 2"/>
          <p:cNvCxnSpPr/>
          <p:nvPr>
            <p:custDataLst>
              <p:tags r:id="rId7"/>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pic>
        <p:nvPicPr>
          <p:cNvPr id="5" name="图片 4">
            <a:extLst>
              <a:ext uri="{FF2B5EF4-FFF2-40B4-BE49-F238E27FC236}">
                <a16:creationId xmlns="" xmlns:a16="http://schemas.microsoft.com/office/drawing/2014/main" id="{5AE89F3F-FC7F-4250-ACE2-33C548D39E73}"/>
              </a:ext>
            </a:extLst>
          </p:cNvPr>
          <p:cNvPicPr>
            <a:picLocks noChangeAspect="1"/>
          </p:cNvPicPr>
          <p:nvPr/>
        </p:nvPicPr>
        <p:blipFill rotWithShape="1">
          <a:blip r:embed="rId9"/>
          <a:srcRect t="2863"/>
          <a:stretch/>
        </p:blipFill>
        <p:spPr>
          <a:xfrm>
            <a:off x="1516063" y="1021027"/>
            <a:ext cx="9599613" cy="4794303"/>
          </a:xfrm>
          <a:prstGeom prst="rect">
            <a:avLst/>
          </a:prstGeom>
        </p:spPr>
      </p:pic>
    </p:spTree>
    <p:custDataLst>
      <p:tags r:id="rId1"/>
    </p:custDataLst>
    <p:extLst>
      <p:ext uri="{BB962C8B-B14F-4D97-AF65-F5344CB8AC3E}">
        <p14:creationId xmlns="" xmlns:p14="http://schemas.microsoft.com/office/powerpoint/2010/main" val="1871592162"/>
      </p:ext>
    </p:extLst>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PRESENTATION_SOURCE" val="WPPAIGeneratePPT"/>
</p:tagLst>
</file>

<file path=ppt/tags/tag2.xml><?xml version="1.0" encoding="utf-8"?>
<p:tagLst xmlns:a="http://schemas.openxmlformats.org/drawingml/2006/main" xmlns:r="http://schemas.openxmlformats.org/officeDocument/2006/relationships" xmlns:p="http://schemas.openxmlformats.org/presentationml/2006/main">
  <p:tag name="KSO_WM_SLIDE_TYPE" val="title"/>
  <p:tag name="KSO_WM_TEMPLATE_SUBCATEGORY" val="29"/>
  <p:tag name="KSO_WM_TEMPLATE_COLOR_TYPE" val="0"/>
  <p:tag name="KSO_WM_TAG_VERSION" val="3.0"/>
  <p:tag name="KSO_WM_SLIDE_SUBTYPE" val="pureTxt"/>
  <p:tag name="KSO_WM_SLIDE_ITEM_CNT" val="0"/>
  <p:tag name="KSO_WM_TEMPLATE_THUMBS_INDEX" val="1、9"/>
  <p:tag name="KSO_WM_BEAUTIFY_FLAG" val="#wm#"/>
  <p:tag name="KSO_WM_TEMPLATE_INDEX" val="20235971"/>
  <p:tag name="KSO_WM_TEMPLATE_CATEGORY" val="custom"/>
  <p:tag name="KSO_WM_SLIDE_INDEX" val="1"/>
  <p:tag name="KSO_WM_SLIDE_ID" val="custom20235971_1"/>
  <p:tag name="KSO_WM_TEMPLATE_MASTER_TYPE" val="0"/>
  <p:tag name="KSO_WM_SLIDE_LAYOUT" val="a_f"/>
  <p:tag name="KSO_WM_SLIDE_LAYOUT_CNT" val="1_2"/>
</p:tagLst>
</file>

<file path=ppt/tags/tag3.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5971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71"/>
  <p:tag name="KSO_WM_TEMPLATE_CATEGORY" val="custom"/>
  <p:tag name="KSO_WM_UNIT_ISCONTENTSTITLE" val="0"/>
  <p:tag name="KSO_WM_UNIT_PRESET_TEXT" val="单击此处&#10;添加文档标题"/>
  <p:tag name="KSO_WM_UNIT_TEXT_TYPE" val="1"/>
</p:tagLst>
</file>

<file path=ppt/tags/tag4.xml><?xml version="1.0" encoding="utf-8"?>
<p:tagLst xmlns:a="http://schemas.openxmlformats.org/drawingml/2006/main" xmlns:r="http://schemas.openxmlformats.org/officeDocument/2006/relationships"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6"/>
  <p:tag name="KSO_WM_DIAGRAM_GROUP_CODE" val="l1-1"/>
  <p:tag name="KSO_WM_BEAUTIFY_FLAG" val="#wm#"/>
  <p:tag name="KSO_WM_TEMPLATE_INDEX" val="20235971"/>
  <p:tag name="KSO_WM_TEMPLATE_CATEGORY" val="custom"/>
  <p:tag name="KSO_WM_SLIDE_INDEX" val="6"/>
  <p:tag name="KSO_WM_SLIDE_ID" val="custom20235971_6"/>
  <p:tag name="KSO_WM_TEMPLATE_MASTER_TYPE" val="0"/>
  <p:tag name="KSO_WM_SLIDE_LAYOUT" val="a_l"/>
  <p:tag name="KSO_WM_SLIDE_LAYOUT_CNT" val="1_1"/>
  <p:tag name="KSO_WM_SLIDE_DIAGTYPE" val="l"/>
</p:tagLst>
</file>

<file path=ppt/tags/tag5.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solid&quot;:{&quot;brightness&quot;:0,&quot;colorType&quot;:1,&quot;foreColorIndex&quot;:5,&quot;transparency&quot;:0.8500000238418579},&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UNIT_USESOURCEFORMAT_APPLY" val="0"/>
</p:tagLst>
</file>

<file path=ppt/tags/tag6.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1_2"/>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solidLine&quot;:{&quot;brightness&quot;:0.6000000238418579,&quot;colorType&quot;:1,&quot;foreColorIndex&quot;:5,&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0"/>
</p:tagLst>
</file>

<file path=ppt/tags/tag7.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3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3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solid&quot;:{&quot;brightness&quot;:0,&quot;colorType&quot;:1,&quot;foreColorIndex&quot;:5,&quot;transparency&quot;:0.8500000238418579},&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UNIT_USESOURCEFORMAT_APPLY" val="0"/>
</p:tagLst>
</file>

<file path=ppt/tags/tag8.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3_2"/>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3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solidLine&quot;:{&quot;brightness&quot;:0.6000000238418579,&quot;colorType&quot;:1,&quot;foreColorIndex&quot;:5,&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0"/>
</p:tagLst>
</file>

<file path=ppt/tags/tag9.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2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solid&quot;:{&quot;brightness&quot;:0,&quot;colorType&quot;:1,&quot;foreColorIndex&quot;:5,&quot;transparency&quot;:0.8500000238418579},&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UNIT_USESOURCEFORMAT_APPLY" val="0"/>
</p:tagLst>
</file>

<file path=ppt/tags/tag10.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2_2"/>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2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solidLine&quot;:{&quot;brightness&quot;:0.6000000238418579,&quot;colorType&quot;:1,&quot;foreColorIndex&quot;:5,&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0"/>
</p:tagLst>
</file>

<file path=ppt/tags/tag11.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4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4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solid&quot;:{&quot;brightness&quot;:0,&quot;colorType&quot;:1,&quot;foreColorIndex&quot;:5,&quot;transparency&quot;:0.8500000238418579},&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UNIT_USESOURCEFORMAT_APPLY" val="0"/>
</p:tagLst>
</file>

<file path=ppt/tags/tag12.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4_2"/>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4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solidLine&quot;:{&quot;brightness&quot;:0.6000000238418579,&quot;colorType&quot;:1,&quot;foreColorIndex&quot;:5,&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0"/>
</p:tagLst>
</file>

<file path=ppt/tags/tag13.xml><?xml version="1.0" encoding="utf-8"?>
<p:tagLst xmlns:a="http://schemas.openxmlformats.org/drawingml/2006/main" xmlns:r="http://schemas.openxmlformats.org/officeDocument/2006/relationships"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UNIT_SUBTYPE" val="a"/>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目录项标题"/>
  <p:tag name="KSO_WM_UNIT_TEXT_TYPE" val="1"/>
  <p:tag name="KSO_WM_UNIT_TEXT_FILL_FORE_SCHEMECOLOR_INDEX" val="15"/>
  <p:tag name="KSO_WM_UNIT_TEXT_FILL_TYPE" val="1"/>
  <p:tag name="KSO_WM_UNIT_USESOURCEFORMAT_APPLY" val="0"/>
</p:tagLst>
</file>

<file path=ppt/tags/tag14.xml><?xml version="1.0" encoding="utf-8"?>
<p:tagLst xmlns:a="http://schemas.openxmlformats.org/drawingml/2006/main" xmlns:r="http://schemas.openxmlformats.org/officeDocument/2006/relationships" xmlns:p="http://schemas.openxmlformats.org/presentationml/2006/main">
  <p:tag name="KSO_WM_UNIT_TYPE" val="l_h_i"/>
  <p:tag name="KSO_WM_UNIT_SUBTYPE" val="d"/>
  <p:tag name="KSO_WM_UNIT_INDEX" val="1_1_3"/>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899999976158142,&quot;transparency&quot;:0},{&quot;brightness&quot;:0,&quot;colorType&quot;:1,&quot;foreColorIndex&quot;:6,&quot;pos&quot;:0.7400000095367432,&quot;transparency&quot;:0}],&quot;type&quot;:3},&quot;glow&quot;:{&quot;colorType&quot;:0},&quot;line&quot;:{&quot;type&quot;:0},&quot;shadow&quot;:{&quot;colorType&quot;:0},&quot;threeD&quot;:{&quot;curvedSurface&quot;:{&quot;brightness&quot;:0,&quot;colorType&quot;:2,&quot;rgb&quot;:&quot;#000000&quot;},&quot;depth&quot;:{&quot;colorType&quot;:0}}}}"/>
  <p:tag name="KSO_WM_UNIT_TEXT_FILL_FORE_SCHEMECOLOR_INDEX" val="6"/>
  <p:tag name="KSO_WM_UNIT_USESOURCEFORMAT_APPLY" val="0"/>
</p:tagLst>
</file>

<file path=ppt/tags/tag15.xml><?xml version="1.0" encoding="utf-8"?>
<p:tagLst xmlns:a="http://schemas.openxmlformats.org/drawingml/2006/main" xmlns:r="http://schemas.openxmlformats.org/officeDocument/2006/relationships" xmlns:p="http://schemas.openxmlformats.org/presentationml/2006/main">
  <p:tag name="KSO_WM_UNIT_TYPE" val="l_h_f"/>
  <p:tag name="KSO_WM_UNIT_INDEX" val="1_3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f*1_3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UNIT_SUBTYPE" val="a"/>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目录项标题"/>
  <p:tag name="KSO_WM_UNIT_TEXT_TYPE" val="1"/>
  <p:tag name="KSO_WM_UNIT_TEXT_FILL_FORE_SCHEMECOLOR_INDEX" val="15"/>
  <p:tag name="KSO_WM_UNIT_TEXT_FILL_TYPE" val="1"/>
  <p:tag name="KSO_WM_UNIT_USESOURCEFORMAT_APPLY" val="0"/>
</p:tagLst>
</file>

<file path=ppt/tags/tag16.xml><?xml version="1.0" encoding="utf-8"?>
<p:tagLst xmlns:a="http://schemas.openxmlformats.org/drawingml/2006/main" xmlns:r="http://schemas.openxmlformats.org/officeDocument/2006/relationships" xmlns:p="http://schemas.openxmlformats.org/presentationml/2006/main">
  <p:tag name="KSO_WM_UNIT_TYPE" val="l_h_i"/>
  <p:tag name="KSO_WM_UNIT_SUBTYPE" val="d"/>
  <p:tag name="KSO_WM_UNIT_INDEX" val="1_3_3"/>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3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899999976158142,&quot;transparency&quot;:0},{&quot;brightness&quot;:0,&quot;colorType&quot;:1,&quot;foreColorIndex&quot;:6,&quot;pos&quot;:0.7400000095367432,&quot;transparency&quot;:0}],&quot;type&quot;:3},&quot;glow&quot;:{&quot;colorType&quot;:0},&quot;line&quot;:{&quot;type&quot;:0},&quot;shadow&quot;:{&quot;colorType&quot;:0},&quot;threeD&quot;:{&quot;curvedSurface&quot;:{&quot;brightness&quot;:0,&quot;colorType&quot;:2,&quot;rgb&quot;:&quot;#000000&quot;},&quot;depth&quot;:{&quot;colorType&quot;:0}}}}"/>
  <p:tag name="KSO_WM_UNIT_TEXT_FILL_FORE_SCHEMECOLOR_INDEX" val="6"/>
  <p:tag name="KSO_WM_UNIT_USESOURCEFORMAT_APPLY" val="0"/>
</p:tagLst>
</file>

<file path=ppt/tags/tag17.xml><?xml version="1.0" encoding="utf-8"?>
<p:tagLst xmlns:a="http://schemas.openxmlformats.org/drawingml/2006/main" xmlns:r="http://schemas.openxmlformats.org/officeDocument/2006/relationships" xmlns:p="http://schemas.openxmlformats.org/presentationml/2006/main">
  <p:tag name="KSO_WM_UNIT_TYPE" val="l_h_f"/>
  <p:tag name="KSO_WM_UNIT_INDEX" val="1_2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f*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UNIT_SUBTYPE" val="a"/>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目录项标题"/>
  <p:tag name="KSO_WM_UNIT_TEXT_TYPE" val="1"/>
  <p:tag name="KSO_WM_UNIT_TEXT_FILL_FORE_SCHEMECOLOR_INDEX" val="15"/>
  <p:tag name="KSO_WM_UNIT_TEXT_FILL_TYPE" val="1"/>
  <p:tag name="KSO_WM_UNIT_USESOURCEFORMAT_APPLY" val="0"/>
</p:tagLst>
</file>

<file path=ppt/tags/tag18.xml><?xml version="1.0" encoding="utf-8"?>
<p:tagLst xmlns:a="http://schemas.openxmlformats.org/drawingml/2006/main" xmlns:r="http://schemas.openxmlformats.org/officeDocument/2006/relationships" xmlns:p="http://schemas.openxmlformats.org/presentationml/2006/main">
  <p:tag name="KSO_WM_UNIT_TYPE" val="l_h_i"/>
  <p:tag name="KSO_WM_UNIT_SUBTYPE" val="d"/>
  <p:tag name="KSO_WM_UNIT_INDEX" val="1_2_3"/>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2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899999976158142,&quot;transparency&quot;:0},{&quot;brightness&quot;:0,&quot;colorType&quot;:1,&quot;foreColorIndex&quot;:6,&quot;pos&quot;:0.7400000095367432,&quot;transparency&quot;:0}],&quot;type&quot;:3},&quot;glow&quot;:{&quot;colorType&quot;:0},&quot;line&quot;:{&quot;type&quot;:0},&quot;shadow&quot;:{&quot;colorType&quot;:0},&quot;threeD&quot;:{&quot;curvedSurface&quot;:{&quot;brightness&quot;:0,&quot;colorType&quot;:2,&quot;rgb&quot;:&quot;#000000&quot;},&quot;depth&quot;:{&quot;colorType&quot;:0}}}}"/>
  <p:tag name="KSO_WM_UNIT_TEXT_FILL_FORE_SCHEMECOLOR_INDEX" val="6"/>
  <p:tag name="KSO_WM_UNIT_USESOURCEFORMAT_APPLY" val="0"/>
</p:tagLst>
</file>

<file path=ppt/tags/tag19.xml><?xml version="1.0" encoding="utf-8"?>
<p:tagLst xmlns:a="http://schemas.openxmlformats.org/drawingml/2006/main" xmlns:r="http://schemas.openxmlformats.org/officeDocument/2006/relationships" xmlns:p="http://schemas.openxmlformats.org/presentationml/2006/main">
  <p:tag name="KSO_WM_UNIT_TYPE" val="l_h_f"/>
  <p:tag name="KSO_WM_UNIT_INDEX" val="1_4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f*1_4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UNIT_SUBTYPE" val="a"/>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目录项标题"/>
  <p:tag name="KSO_WM_UNIT_TEXT_TYPE" val="1"/>
  <p:tag name="KSO_WM_UNIT_TEXT_FILL_FORE_SCHEMECOLOR_INDEX" val="15"/>
  <p:tag name="KSO_WM_UNIT_TEXT_FILL_TYPE" val="1"/>
  <p:tag name="KSO_WM_UNIT_USESOURCEFORMAT_APPLY" val="0"/>
</p:tagLst>
</file>

<file path=ppt/tags/tag20.xml><?xml version="1.0" encoding="utf-8"?>
<p:tagLst xmlns:a="http://schemas.openxmlformats.org/drawingml/2006/main" xmlns:r="http://schemas.openxmlformats.org/officeDocument/2006/relationships" xmlns:p="http://schemas.openxmlformats.org/presentationml/2006/main">
  <p:tag name="KSO_WM_UNIT_TYPE" val="l_h_i"/>
  <p:tag name="KSO_WM_UNIT_SUBTYPE" val="d"/>
  <p:tag name="KSO_WM_UNIT_INDEX" val="1_4_3"/>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4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899999976158142,&quot;transparency&quot;:0},{&quot;brightness&quot;:0,&quot;colorType&quot;:1,&quot;foreColorIndex&quot;:6,&quot;pos&quot;:0.7400000095367432,&quot;transparency&quot;:0}],&quot;type&quot;:3},&quot;glow&quot;:{&quot;colorType&quot;:0},&quot;line&quot;:{&quot;type&quot;:0},&quot;shadow&quot;:{&quot;colorType&quot;:0},&quot;threeD&quot;:{&quot;curvedSurface&quot;:{&quot;brightness&quot;:0,&quot;colorType&quot;:2,&quot;rgb&quot;:&quot;#000000&quot;},&quot;depth&quot;:{&quot;colorType&quot;:0}}}}"/>
  <p:tag name="KSO_WM_UNIT_TEXT_FILL_FORE_SCHEMECOLOR_INDEX" val="6"/>
  <p:tag name="KSO_WM_UNIT_USESOURCEFORMAT_APPLY" val="0"/>
</p:tagLst>
</file>

<file path=ppt/tags/tag21.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971"/>
  <p:tag name="KSO_WM_TEMPLATE_CATEGORY" val="custom"/>
  <p:tag name="KSO_WM_SLIDE_INDEX" val="7"/>
  <p:tag name="KSO_WM_SLIDE_ID" val="custom20235971_7"/>
  <p:tag name="KSO_WM_TEMPLATE_MASTER_TYPE" val="0"/>
  <p:tag name="KSO_WM_SLIDE_LAYOUT" val="a_e"/>
  <p:tag name="KSO_WM_SLIDE_LAYOUT_CNT" val="1_1"/>
</p:tagLst>
</file>

<file path=ppt/tags/tag22.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5971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71"/>
  <p:tag name="KSO_WM_TEMPLATE_CATEGORY" val="custom"/>
  <p:tag name="KSO_WM_UNIT_ISCONTENTSTITLE" val="0"/>
  <p:tag name="KSO_WM_UNIT_PRESET_TEXT" val="添加章节标题"/>
  <p:tag name="KSO_WM_UNIT_TEXT_TYPE" val="1"/>
</p:tagLst>
</file>

<file path=ppt/tags/tag23.xml><?xml version="1.0" encoding="utf-8"?>
<p:tagLst xmlns:a="http://schemas.openxmlformats.org/drawingml/2006/main" xmlns:r="http://schemas.openxmlformats.org/officeDocument/2006/relationships" xmlns:p="http://schemas.openxmlformats.org/presentationml/2006/main">
  <p:tag name="KSO_WM_SLIDE_ID" val="diagram20233147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custom"/>
  <p:tag name="KSO_WM_TEMPLATE_INDEX" val="20235971"/>
  <p:tag name="KSO_WM_SLIDE_TYPE" val="text"/>
  <p:tag name="KSO_WM_SLIDE_SUBTYPE" val="diag"/>
  <p:tag name="KSO_WM_SLIDE_SIZE" val="812.941*336.878"/>
  <p:tag name="KSO_WM_SLIDE_POSITION" val="73.3256*155.822"/>
  <p:tag name="KSO_WM_SLIDE_LAYOUT" val="a_l"/>
  <p:tag name="KSO_WM_SLIDE_LAYOUT_CNT" val="1_1"/>
  <p:tag name="KSO_WM_SPECIAL_SOURCE" val="bdnull"/>
  <p:tag name="KSO_WM_DIAGRAM_GROUP_CODE" val="l1-1"/>
  <p:tag name="KSO_WM_SLIDE_DIAGTYPE" val="l"/>
</p:tagLst>
</file>

<file path=ppt/tags/tag2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147_3*a*1"/>
  <p:tag name="KSO_WM_TEMPLATE_CATEGORY" val="diagram"/>
  <p:tag name="KSO_WM_TEMPLATE_INDEX" val="20233147"/>
  <p:tag name="KSO_WM_UNIT_LAYERLEVEL" val="1"/>
  <p:tag name="KSO_WM_TAG_VERSION" val="3.0"/>
  <p:tag name="KSO_WM_BEAUTIFY_FLAG" val="#wm#"/>
  <p:tag name="KSO_WM_UNIT_TEXT_TYPE" val="1"/>
  <p:tag name="KSO_WM_UNIT_PRESET_TEXT" val="单击此处添加标题"/>
  <p:tag name="KSO_WM_UNIT_TEXT_FILL_FORE_SCHEMECOLOR_INDEX" val="15"/>
  <p:tag name="KSO_WM_UNIT_TEXT_FILL_TYPE" val="1"/>
  <p:tag name="KSO_WM_UNIT_USESOURCEFORMAT_APPLY" val="0"/>
</p:tagLst>
</file>

<file path=ppt/tags/tag2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TEMPLATE_CATEGORY" val="custom"/>
  <p:tag name="KSO_WM_UNIT_LAYERLEVEL" val="1"/>
  <p:tag name="KSO_WM_TAG_VERSION" val="3.0"/>
  <p:tag name="KSO_WM_BEAUTIFY_FLAG" val="#wm#"/>
  <p:tag name="KSO_WM_UNIT_VALUE" val="24"/>
  <p:tag name="KSO_WM_TEMPLATE_INDEX" val="20231806"/>
  <p:tag name="KSO_WM_UNIT_ID" val="custom20231806_1*a*1"/>
  <p:tag name="KSO_WM_UNIT_FILL_FORE_SCHEMECOLOR_INDEX" val="5"/>
  <p:tag name="KSO_WM_UNIT_FILL_TYPE" val="1"/>
  <p:tag name="KSO_WM_UNIT_USESOURCEFORMAT_APPLY" val="1"/>
  <p:tag name="KSO_WM_UNIT_TEXT_TYPE" val="1"/>
  <p:tag name="KSO_WM_UNIT_PRESET_TEXT" val="单击此处添加页面标题"/>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custom20231806_1*c_a*1_1"/>
  <p:tag name="KSO_WM_TEMPLATE_CATEGORY" val="custom"/>
  <p:tag name="KSO_WM_TEMPLATE_INDEX" val="20231806"/>
  <p:tag name="KSO_WM_UNIT_LAYERLEVEL" val="1_1"/>
  <p:tag name="KSO_WM_TAG_VERSION" val="3.0"/>
  <p:tag name="KSO_WM_BEAUTIFY_FLAG" val="#wm#"/>
  <p:tag name="KSO_WM_UNIT_ISCONTENTSTITLE" val="0"/>
  <p:tag name="KSO_WM_UNIT_ISNUMDGMTITLE" val="0"/>
  <p:tag name="KSO_WM_UNIT_NOCLEAR" val="0"/>
  <p:tag name="KSO_WM_UNIT_TYPE" val="c_a"/>
  <p:tag name="KSO_WM_UNIT_INDEX" val="1_1"/>
  <p:tag name="KSO_WM_UNIT_VALUE" val="30"/>
  <p:tag name="KSO_WM_UNIT_PRESET_TEXT" val="单击此处&#10;添小标题内容"/>
  <p:tag name="KSO_WM_UNIT_TEXT_TYPE" val="1"/>
</p:tagLst>
</file>

<file path=ppt/tags/tag27.xml><?xml version="1.0" encoding="utf-8"?>
<p:tagLst xmlns:a="http://schemas.openxmlformats.org/drawingml/2006/main" xmlns:r="http://schemas.openxmlformats.org/officeDocument/2006/relationships" xmlns:p="http://schemas.openxmlformats.org/presentationml/2006/main">
  <p:tag name="KSO_WM_SLIDE_ID" val="diagram20233147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custom"/>
  <p:tag name="KSO_WM_TEMPLATE_INDEX" val="20235971"/>
  <p:tag name="KSO_WM_SLIDE_TYPE" val="text"/>
  <p:tag name="KSO_WM_SLIDE_SUBTYPE" val="diag"/>
  <p:tag name="KSO_WM_SLIDE_SIZE" val="812.941*336.878"/>
  <p:tag name="KSO_WM_SLIDE_POSITION" val="73.3256*155.822"/>
  <p:tag name="KSO_WM_SLIDE_LAYOUT" val="a_l"/>
  <p:tag name="KSO_WM_SLIDE_LAYOUT_CNT" val="1_1"/>
  <p:tag name="KSO_WM_SPECIAL_SOURCE" val="bdnull"/>
  <p:tag name="KSO_WM_DIAGRAM_GROUP_CODE" val="l1-1"/>
  <p:tag name="KSO_WM_SLIDE_DIAGTYPE" val="l"/>
</p:tagLst>
</file>

<file path=ppt/tags/tag2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147_3*a*1"/>
  <p:tag name="KSO_WM_TEMPLATE_CATEGORY" val="diagram"/>
  <p:tag name="KSO_WM_TEMPLATE_INDEX" val="20233147"/>
  <p:tag name="KSO_WM_UNIT_LAYERLEVEL" val="1"/>
  <p:tag name="KSO_WM_TAG_VERSION" val="3.0"/>
  <p:tag name="KSO_WM_BEAUTIFY_FLAG" val="#wm#"/>
  <p:tag name="KSO_WM_UNIT_TEXT_TYPE" val="1"/>
  <p:tag name="KSO_WM_UNIT_PRESET_TEXT" val="单击此处添加标题"/>
  <p:tag name="KSO_WM_UNIT_TEXT_FILL_FORE_SCHEMECOLOR_INDEX" val="15"/>
  <p:tag name="KSO_WM_UNIT_TEXT_FILL_TYPE" val="1"/>
  <p:tag name="KSO_WM_UNIT_USESOURCEFORMAT_APPLY" val="0"/>
</p:tagLst>
</file>

<file path=ppt/tags/tag29.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3147_3*l_h_f*1_1_1"/>
  <p:tag name="KSO_WM_TEMPLATE_CATEGORY" val="diagram"/>
  <p:tag name="KSO_WM_TEMPLATE_INDEX" val="20233147"/>
  <p:tag name="KSO_WM_UNIT_LAYERLEVEL" val="1_1_1"/>
  <p:tag name="KSO_WM_TAG_VERSION" val="3.0"/>
  <p:tag name="KSO_WM_BEAUTIFY_FLAG" val="#wm#"/>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5.1412658691406,&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项正文，文字是您思想的提炼"/>
  <p:tag name="KSO_WM_UNIT_TEXT_FILL_FORE_SCHEMECOLOR_INDEX" val="1"/>
  <p:tag name="KSO_WM_UNIT_TEXT_FILL_TYPE" val="1"/>
  <p:tag name="KSO_WM_UNIT_USESOURCEFORMAT_APPLY" val="0"/>
</p:tagLst>
</file>

<file path=ppt/tags/tag3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147_3*l_h_a*1_1_1"/>
  <p:tag name="KSO_WM_TEMPLATE_CATEGORY" val="diagram"/>
  <p:tag name="KSO_WM_TEMPLATE_INDEX" val="20233147"/>
  <p:tag name="KSO_WM_UNIT_LAYERLEVEL" val="1_1_1"/>
  <p:tag name="KSO_WM_TAG_VERSION" val="3.0"/>
  <p:tag name="KSO_WM_BEAUTIFY_FLAG" val="#wm#"/>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5.1412658691406,&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标题"/>
  <p:tag name="KSO_WM_UNIT_TEXT_FILL_FORE_SCHEMECOLOR_INDEX" val="1"/>
  <p:tag name="KSO_WM_UNIT_TEXT_FILL_TYPE" val="1"/>
  <p:tag name="KSO_WM_UNIT_USESOURCEFORMAT_APPLY" val="0"/>
</p:tagLst>
</file>

<file path=ppt/tags/tag31.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3147_3*l_h_f*1_2_1"/>
  <p:tag name="KSO_WM_TEMPLATE_CATEGORY" val="diagram"/>
  <p:tag name="KSO_WM_TEMPLATE_INDEX" val="20233147"/>
  <p:tag name="KSO_WM_UNIT_LAYERLEVEL" val="1_1_1"/>
  <p:tag name="KSO_WM_TAG_VERSION" val="3.0"/>
  <p:tag name="KSO_WM_BEAUTIFY_FLAG" val="#wm#"/>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5.1412658691406,&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项正文，文字是您思想的提炼"/>
  <p:tag name="KSO_WM_UNIT_TEXT_FILL_FORE_SCHEMECOLOR_INDEX" val="1"/>
  <p:tag name="KSO_WM_UNIT_TEXT_FILL_TYPE" val="1"/>
  <p:tag name="KSO_WM_UNIT_USESOURCEFORMAT_APPLY" val="0"/>
</p:tagLst>
</file>

<file path=ppt/tags/tag3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3147_3*l_h_a*1_2_1"/>
  <p:tag name="KSO_WM_TEMPLATE_CATEGORY" val="diagram"/>
  <p:tag name="KSO_WM_TEMPLATE_INDEX" val="20233147"/>
  <p:tag name="KSO_WM_UNIT_LAYERLEVEL" val="1_1_1"/>
  <p:tag name="KSO_WM_TAG_VERSION" val="3.0"/>
  <p:tag name="KSO_WM_BEAUTIFY_FLAG" val="#wm#"/>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5.1412658691406,&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标题"/>
  <p:tag name="KSO_WM_UNIT_TEXT_FILL_FORE_SCHEMECOLOR_INDEX" val="1"/>
  <p:tag name="KSO_WM_UNIT_TEXT_FILL_TYPE" val="1"/>
  <p:tag name="KSO_WM_UNIT_USESOURCEFORMAT_APPLY" val="0"/>
</p:tagLst>
</file>

<file path=ppt/tags/tag33.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3147_3*l_h_f*1_3_1"/>
  <p:tag name="KSO_WM_TEMPLATE_CATEGORY" val="diagram"/>
  <p:tag name="KSO_WM_TEMPLATE_INDEX" val="20233147"/>
  <p:tag name="KSO_WM_UNIT_LAYERLEVEL" val="1_1_1"/>
  <p:tag name="KSO_WM_TAG_VERSION" val="3.0"/>
  <p:tag name="KSO_WM_BEAUTIFY_FLAG" val="#wm#"/>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5.1412658691406,&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项正文，文字是您思想的提炼"/>
  <p:tag name="KSO_WM_UNIT_TEXT_FILL_FORE_SCHEMECOLOR_INDEX" val="1"/>
  <p:tag name="KSO_WM_UNIT_TEXT_FILL_TYPE" val="1"/>
  <p:tag name="KSO_WM_UNIT_USESOURCEFORMAT_APPLY" val="0"/>
</p:tagLst>
</file>

<file path=ppt/tags/tag3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3147_3*l_h_a*1_3_1"/>
  <p:tag name="KSO_WM_TEMPLATE_CATEGORY" val="diagram"/>
  <p:tag name="KSO_WM_TEMPLATE_INDEX" val="20233147"/>
  <p:tag name="KSO_WM_UNIT_LAYERLEVEL" val="1_1_1"/>
  <p:tag name="KSO_WM_TAG_VERSION" val="3.0"/>
  <p:tag name="KSO_WM_BEAUTIFY_FLAG" val="#wm#"/>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5.1412658691406,&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标题"/>
  <p:tag name="KSO_WM_UNIT_TEXT_FILL_FORE_SCHEMECOLOR_INDEX" val="1"/>
  <p:tag name="KSO_WM_UNIT_TEXT_FILL_TYPE" val="1"/>
  <p:tag name="KSO_WM_UNIT_USESOURCEFORMAT_APPLY" val="0"/>
</p:tagLst>
</file>

<file path=ppt/tags/tag35.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3147_3*l_h_f*1_4_1"/>
  <p:tag name="KSO_WM_TEMPLATE_CATEGORY" val="diagram"/>
  <p:tag name="KSO_WM_TEMPLATE_INDEX" val="20233147"/>
  <p:tag name="KSO_WM_UNIT_LAYERLEVEL" val="1_1_1"/>
  <p:tag name="KSO_WM_TAG_VERSION" val="3.0"/>
  <p:tag name="KSO_WM_BEAUTIFY_FLAG" val="#wm#"/>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5.1412658691406,&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项正文，文字是您思想的提炼"/>
  <p:tag name="KSO_WM_UNIT_TEXT_FILL_FORE_SCHEMECOLOR_INDEX" val="1"/>
  <p:tag name="KSO_WM_UNIT_TEXT_FILL_TYPE" val="1"/>
  <p:tag name="KSO_WM_UNIT_USESOURCEFORMAT_APPLY" val="0"/>
</p:tagLst>
</file>

<file path=ppt/tags/tag3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3147_3*l_h_a*1_4_1"/>
  <p:tag name="KSO_WM_TEMPLATE_CATEGORY" val="diagram"/>
  <p:tag name="KSO_WM_TEMPLATE_INDEX" val="20233147"/>
  <p:tag name="KSO_WM_UNIT_LAYERLEVEL" val="1_1_1"/>
  <p:tag name="KSO_WM_TAG_VERSION" val="3.0"/>
  <p:tag name="KSO_WM_BEAUTIFY_FLAG" val="#wm#"/>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5.1412658691406,&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标题"/>
  <p:tag name="KSO_WM_UNIT_TEXT_FILL_FORE_SCHEMECOLOR_INDEX" val="1"/>
  <p:tag name="KSO_WM_UNIT_TEXT_FILL_TYPE" val="1"/>
  <p:tag name="KSO_WM_UNIT_USESOURCEFORMAT_APPLY" val="0"/>
</p:tagLst>
</file>

<file path=ppt/tags/tag37.xml><?xml version="1.0" encoding="utf-8"?>
<p:tagLst xmlns:a="http://schemas.openxmlformats.org/drawingml/2006/main" xmlns:r="http://schemas.openxmlformats.org/officeDocument/2006/relationships" xmlns:p="http://schemas.openxmlformats.org/presentationml/2006/main">
  <p:tag name="KSO_WM_SLIDE_ID" val="diagram20233147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custom"/>
  <p:tag name="KSO_WM_TEMPLATE_INDEX" val="20235971"/>
  <p:tag name="KSO_WM_SLIDE_TYPE" val="text"/>
  <p:tag name="KSO_WM_SLIDE_SUBTYPE" val="diag"/>
  <p:tag name="KSO_WM_SLIDE_SIZE" val="812.941*336.878"/>
  <p:tag name="KSO_WM_SLIDE_POSITION" val="73.3256*155.822"/>
  <p:tag name="KSO_WM_SLIDE_LAYOUT" val="a_l"/>
  <p:tag name="KSO_WM_SLIDE_LAYOUT_CNT" val="1_1"/>
  <p:tag name="KSO_WM_SPECIAL_SOURCE" val="bdnull"/>
  <p:tag name="KSO_WM_DIAGRAM_GROUP_CODE" val="l1-1"/>
  <p:tag name="KSO_WM_SLIDE_DIAGTYPE" val="l"/>
</p:tagLst>
</file>

<file path=ppt/tags/tag3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147_3*a*1"/>
  <p:tag name="KSO_WM_TEMPLATE_CATEGORY" val="diagram"/>
  <p:tag name="KSO_WM_TEMPLATE_INDEX" val="20233147"/>
  <p:tag name="KSO_WM_UNIT_LAYERLEVEL" val="1"/>
  <p:tag name="KSO_WM_TAG_VERSION" val="3.0"/>
  <p:tag name="KSO_WM_BEAUTIFY_FLAG" val="#wm#"/>
  <p:tag name="KSO_WM_UNIT_TEXT_TYPE" val="1"/>
  <p:tag name="KSO_WM_UNIT_PRESET_TEXT" val="单击此处添加标题"/>
  <p:tag name="KSO_WM_UNIT_TEXT_FILL_FORE_SCHEMECOLOR_INDEX" val="15"/>
  <p:tag name="KSO_WM_UNIT_TEXT_FILL_TYPE" val="1"/>
  <p:tag name="KSO_WM_UNIT_USESOURCEFORMAT_APPLY" val="0"/>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3122_3*l_h_i*1_2_2"/>
  <p:tag name="KSO_WM_TEMPLATE_CATEGORY" val="diagram"/>
  <p:tag name="KSO_WM_TEMPLATE_INDEX" val="20233122"/>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5.3846435546875,&quot;width&quot;:266.5980224609375}"/>
  <p:tag name="KSO_WM_DIAGRAM_COLOR_MATCH_VALUE" val="{&quot;shape&quot;:{&quot;fill&quot;:{&quot;solid&quot;:{&quot;brightness&quot;:0,&quot;colorType&quot;:2,&quot;rgb&quot;:&quot;#00993f&quot;,&quot;transparency&quot;:1},&quot;type&quot;:1},&quot;glow&quot;:{&quot;colorType&quot;:0},&quot;line&quot;:{&quot;solidLine&quot;:{&quot;brightness&quot;:0,&quot;colorType&quot;:1,&quot;foreColorIndex&quot;:13,&quot;transparency&quot;:0.600000023841857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BEAUTIFY_FLAG" val="#wm#"/>
  <p:tag name="KSO_WM_UNIT_LINE_FILL_TYPE" val="2"/>
  <p:tag name="KSO_WM_UNIT_USESOURCEFORMAT_APPLY" val="0"/>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3122_3*l_h_i*1_1_1"/>
  <p:tag name="KSO_WM_TEMPLATE_CATEGORY" val="diagram"/>
  <p:tag name="KSO_WM_TEMPLATE_INDEX" val="20233122"/>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5.3846435546875,&quot;width&quot;:266.59802246093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SUBTYPE" val="d"/>
  <p:tag name="KSO_WM_UNIT_TEXT_FILL_TYPE" val="1"/>
  <p:tag name="KSO_WM_UNIT_FILL_TYPE" val="1"/>
  <p:tag name="KSO_WM_UNIT_FILL_FORE_SCHEMECOLOR_INDEX" val="5"/>
  <p:tag name="KSO_WM_UNIT_FILL_FORE_SCHEMECOLOR_INDEX_BRIGHTNESS" val="0"/>
  <p:tag name="KSO_WM_BEAUTIFY_FLAG" val="#wm#"/>
  <p:tag name="KSO_WM_UNIT_USESOURCEFORMAT_APPLY" val="0"/>
</p:tagLst>
</file>

<file path=ppt/tags/tag4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3122_3*l_h_a*1_1_1"/>
  <p:tag name="KSO_WM_TEMPLATE_CATEGORY" val="diagram"/>
  <p:tag name="KSO_WM_TEMPLATE_INDEX" val="20233122"/>
  <p:tag name="KSO_WM_UNIT_LAYERLEVEL" val="1_1_1"/>
  <p:tag name="KSO_WM_TAG_VERSION" val="3.0"/>
  <p:tag name="KSO_WM_UNIT_VALUE" val="25"/>
  <p:tag name="KSO_WM_DIAGRAM_VERSION" val="3"/>
  <p:tag name="KSO_WM_DIAGRAM_COLOR_TRICK" val="1"/>
  <p:tag name="KSO_WM_DIAGRAM_COLOR_TEXT_CAN_REMOVE" val="n"/>
  <p:tag name="KSO_WM_DIAGRAM_MAX_ITEMCNT" val="4"/>
  <p:tag name="KSO_WM_DIAGRAM_MIN_ITEMCNT" val="2"/>
  <p:tag name="KSO_WM_DIAGRAM_VIRTUALLY_FRAME" val="{&quot;height&quot;:365.3846435546875,&quot;width&quot;:266.598022460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添加标题"/>
  <p:tag name="KSO_WM_UNIT_TEXT_FILL_FORE_SCHEMECOLOR_INDEX" val="1"/>
  <p:tag name="KSO_WM_UNIT_TEXT_FILL_TYPE" val="1"/>
  <p:tag name="KSO_WM_BEAUTIFY_FLAG" val="#wm#"/>
  <p:tag name="KSO_WM_UNIT_USESOURCEFORMAT_APPLY" val="0"/>
</p:tagLst>
</file>

<file path=ppt/tags/tag42.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122_3*l_h_f*1_1_1"/>
  <p:tag name="KSO_WM_TEMPLATE_CATEGORY" val="diagram"/>
  <p:tag name="KSO_WM_TEMPLATE_INDEX" val="20233122"/>
  <p:tag name="KSO_WM_UNIT_LAYERLEVEL" val="1_1_1"/>
  <p:tag name="KSO_WM_TAG_VERSION" val="3.0"/>
  <p:tag name="KSO_WM_UNIT_VALUE" val="111"/>
  <p:tag name="KSO_WM_DIAGRAM_VERSION" val="3"/>
  <p:tag name="KSO_WM_DIAGRAM_COLOR_TRICK" val="1"/>
  <p:tag name="KSO_WM_DIAGRAM_COLOR_TEXT_CAN_REMOVE" val="n"/>
  <p:tag name="KSO_WM_DIAGRAM_MAX_ITEMCNT" val="4"/>
  <p:tag name="KSO_WM_DIAGRAM_MIN_ITEMCNT" val="2"/>
  <p:tag name="KSO_WM_DIAGRAM_VIRTUALLY_FRAME" val="{&quot;height&quot;:365.3846435546875,&quot;width&quot;:266.598022460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文本具体内容，简明扼要地阐述您的观点。"/>
  <p:tag name="KSO_WM_UNIT_TEXT_FILL_FORE_SCHEMECOLOR_INDEX" val="1"/>
  <p:tag name="KSO_WM_UNIT_TEXT_FILL_TYPE" val="1"/>
  <p:tag name="KSO_WM_BEAUTIFY_FLAG" val="#wm#"/>
  <p:tag name="KSO_WM_UNIT_USESOURCEFORMAT_APPLY" val="0"/>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3122_3*l_h_i*1_2_1"/>
  <p:tag name="KSO_WM_TEMPLATE_CATEGORY" val="diagram"/>
  <p:tag name="KSO_WM_TEMPLATE_INDEX" val="20233122"/>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5.3846435546875,&quot;width&quot;:266.59802246093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SUBTYPE" val="d"/>
  <p:tag name="KSO_WM_UNIT_TEXT_FILL_TYPE" val="1"/>
  <p:tag name="KSO_WM_UNIT_FILL_TYPE" val="1"/>
  <p:tag name="KSO_WM_UNIT_FILL_FORE_SCHEMECOLOR_INDEX" val="5"/>
  <p:tag name="KSO_WM_UNIT_FILL_FORE_SCHEMECOLOR_INDEX_BRIGHTNESS" val="0"/>
  <p:tag name="KSO_WM_BEAUTIFY_FLAG" val="#wm#"/>
  <p:tag name="KSO_WM_UNIT_USESOURCEFORMAT_APPLY" val="0"/>
</p:tagLst>
</file>

<file path=ppt/tags/tag4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3122_3*l_h_a*1_2_1"/>
  <p:tag name="KSO_WM_TEMPLATE_CATEGORY" val="diagram"/>
  <p:tag name="KSO_WM_TEMPLATE_INDEX" val="20233122"/>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5.3846435546875,&quot;width&quot;:266.598022460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添加标题"/>
  <p:tag name="KSO_WM_UNIT_TEXT_FILL_FORE_SCHEMECOLOR_INDEX" val="1"/>
  <p:tag name="KSO_WM_UNIT_TEXT_FILL_TYPE" val="1"/>
  <p:tag name="KSO_WM_BEAUTIFY_FLAG" val="#wm#"/>
  <p:tag name="KSO_WM_UNIT_USESOURCEFORMAT_APPLY" val="0"/>
</p:tagLst>
</file>

<file path=ppt/tags/tag45.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122_3*l_h_f*1_2_1"/>
  <p:tag name="KSO_WM_TEMPLATE_CATEGORY" val="diagram"/>
  <p:tag name="KSO_WM_TEMPLATE_INDEX" val="20233122"/>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5.3846435546875,&quot;width&quot;:266.598022460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文本内容，简明扼要地阐述您的主要观点。"/>
  <p:tag name="KSO_WM_UNIT_TEXT_FILL_FORE_SCHEMECOLOR_INDEX" val="1"/>
  <p:tag name="KSO_WM_UNIT_TEXT_FILL_TYPE" val="1"/>
  <p:tag name="KSO_WM_BEAUTIFY_FLAG" val="#wm#"/>
  <p:tag name="KSO_WM_UNIT_USESOURCEFORMAT_APPLY" val="0"/>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3122_3*l_h_i*1_3_1"/>
  <p:tag name="KSO_WM_TEMPLATE_CATEGORY" val="diagram"/>
  <p:tag name="KSO_WM_TEMPLATE_INDEX" val="20233122"/>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5.3846435546875,&quot;width&quot;:266.59802246093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SUBTYPE" val="d"/>
  <p:tag name="KSO_WM_UNIT_TEXT_FILL_TYPE" val="1"/>
  <p:tag name="KSO_WM_UNIT_FILL_TYPE" val="1"/>
  <p:tag name="KSO_WM_UNIT_FILL_FORE_SCHEMECOLOR_INDEX" val="5"/>
  <p:tag name="KSO_WM_UNIT_FILL_FORE_SCHEMECOLOR_INDEX_BRIGHTNESS" val="0"/>
  <p:tag name="KSO_WM_BEAUTIFY_FLAG" val="#wm#"/>
  <p:tag name="KSO_WM_UNIT_USESOURCEFORMAT_APPLY" val="0"/>
</p:tagLst>
</file>

<file path=ppt/tags/tag4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3122_3*l_h_a*1_3_1"/>
  <p:tag name="KSO_WM_TEMPLATE_CATEGORY" val="diagram"/>
  <p:tag name="KSO_WM_TEMPLATE_INDEX" val="20233122"/>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5.3846435546875,&quot;width&quot;:266.598022460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添加标题"/>
  <p:tag name="KSO_WM_UNIT_TEXT_FILL_FORE_SCHEMECOLOR_INDEX" val="1"/>
  <p:tag name="KSO_WM_UNIT_TEXT_FILL_TYPE" val="1"/>
  <p:tag name="KSO_WM_BEAUTIFY_FLAG" val="#wm#"/>
  <p:tag name="KSO_WM_UNIT_USESOURCEFORMAT_APPLY" val="0"/>
</p:tagLst>
</file>

<file path=ppt/tags/tag48.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3122_3*l_h_f*1_3_1"/>
  <p:tag name="KSO_WM_TEMPLATE_CATEGORY" val="diagram"/>
  <p:tag name="KSO_WM_TEMPLATE_INDEX" val="20233122"/>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5.3846435546875,&quot;width&quot;:266.598022460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文本内容，简明扼要地阐述您的观点。"/>
  <p:tag name="KSO_WM_UNIT_TEXT_FILL_FORE_SCHEMECOLOR_INDEX" val="1"/>
  <p:tag name="KSO_WM_UNIT_TEXT_FILL_TYPE" val="1"/>
  <p:tag name="KSO_WM_BEAUTIFY_FLAG" val="#wm#"/>
  <p:tag name="KSO_WM_UNIT_USESOURCEFORMAT_APPLY" val="0"/>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3122_3*l_h_i*1_4_1"/>
  <p:tag name="KSO_WM_TEMPLATE_CATEGORY" val="diagram"/>
  <p:tag name="KSO_WM_TEMPLATE_INDEX" val="20233122"/>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5.3846435546875,&quot;width&quot;:266.59802246093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SUBTYPE" val="d"/>
  <p:tag name="KSO_WM_UNIT_TEXT_FILL_TYPE" val="1"/>
  <p:tag name="KSO_WM_UNIT_FILL_TYPE" val="1"/>
  <p:tag name="KSO_WM_UNIT_FILL_FORE_SCHEMECOLOR_INDEX" val="5"/>
  <p:tag name="KSO_WM_UNIT_FILL_FORE_SCHEMECOLOR_INDEX_BRIGHTNESS" val="0"/>
  <p:tag name="KSO_WM_BEAUTIFY_FLAG" val="#wm#"/>
  <p:tag name="KSO_WM_UNIT_USESOURCEFORMAT_APPLY" val="0"/>
</p:tagLst>
</file>

<file path=ppt/tags/tag5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3122_3*l_h_a*1_4_1"/>
  <p:tag name="KSO_WM_TEMPLATE_CATEGORY" val="diagram"/>
  <p:tag name="KSO_WM_TEMPLATE_INDEX" val="20233122"/>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5.3846435546875,&quot;width&quot;:266.598022460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添加标题"/>
  <p:tag name="KSO_WM_UNIT_TEXT_FILL_FORE_SCHEMECOLOR_INDEX" val="1"/>
  <p:tag name="KSO_WM_UNIT_TEXT_FILL_TYPE" val="1"/>
  <p:tag name="KSO_WM_BEAUTIFY_FLAG" val="#wm#"/>
  <p:tag name="KSO_WM_UNIT_USESOURCEFORMAT_APPLY" val="0"/>
</p:tagLst>
</file>

<file path=ppt/tags/tag51.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3122_3*l_h_f*1_4_1"/>
  <p:tag name="KSO_WM_TEMPLATE_CATEGORY" val="diagram"/>
  <p:tag name="KSO_WM_TEMPLATE_INDEX" val="20233122"/>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5.3846435546875,&quot;width&quot;:266.598022460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文本具体内容，简明扼要地阐述您的观点。"/>
  <p:tag name="KSO_WM_UNIT_TEXT_FILL_FORE_SCHEMECOLOR_INDEX" val="1"/>
  <p:tag name="KSO_WM_UNIT_TEXT_FILL_TYPE" val="1"/>
  <p:tag name="KSO_WM_BEAUTIFY_FLAG" val="#wm#"/>
  <p:tag name="KSO_WM_UNIT_USESOURCEFORMAT_APPLY" val="0"/>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3122_3*l_h_i*1_3_2"/>
  <p:tag name="KSO_WM_TEMPLATE_CATEGORY" val="diagram"/>
  <p:tag name="KSO_WM_TEMPLATE_INDEX" val="20233122"/>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5.3846435546875,&quot;width&quot;:266.5980224609375}"/>
  <p:tag name="KSO_WM_DIAGRAM_COLOR_MATCH_VALUE" val="{&quot;shape&quot;:{&quot;fill&quot;:{&quot;solid&quot;:{&quot;brightness&quot;:0,&quot;colorType&quot;:2,&quot;rgb&quot;:&quot;#00993f&quot;,&quot;transparency&quot;:1},&quot;type&quot;:1},&quot;glow&quot;:{&quot;colorType&quot;:0},&quot;line&quot;:{&quot;solidLine&quot;:{&quot;brightness&quot;:0,&quot;colorType&quot;:1,&quot;foreColorIndex&quot;:13,&quot;transparency&quot;:0.600000023841857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BEAUTIFY_FLAG" val="#wm#"/>
  <p:tag name="KSO_WM_UNIT_LINE_FILL_TYPE" val="2"/>
  <p:tag name="KSO_WM_UNIT_USESOURCEFORMAT_APPLY" val="0"/>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3122_3*l_h_i*1_4_2"/>
  <p:tag name="KSO_WM_TEMPLATE_CATEGORY" val="diagram"/>
  <p:tag name="KSO_WM_TEMPLATE_INDEX" val="20233122"/>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5.3846435546875,&quot;width&quot;:266.5980224609375}"/>
  <p:tag name="KSO_WM_DIAGRAM_COLOR_MATCH_VALUE" val="{&quot;shape&quot;:{&quot;fill&quot;:{&quot;solid&quot;:{&quot;brightness&quot;:0,&quot;colorType&quot;:2,&quot;rgb&quot;:&quot;#00993f&quot;,&quot;transparency&quot;:1},&quot;type&quot;:1},&quot;glow&quot;:{&quot;colorType&quot;:0},&quot;line&quot;:{&quot;solidLine&quot;:{&quot;brightness&quot;:0,&quot;colorType&quot;:1,&quot;foreColorIndex&quot;:13,&quot;transparency&quot;:0.600000023841857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BEAUTIFY_FLAG" val="#wm#"/>
  <p:tag name="KSO_WM_UNIT_LINE_FILL_TYPE" val="2"/>
  <p:tag name="KSO_WM_UNIT_USESOURCEFORMAT_APPLY" val="0"/>
</p:tagLst>
</file>

<file path=ppt/tags/tag54.xml><?xml version="1.0" encoding="utf-8"?>
<p:tagLst xmlns:a="http://schemas.openxmlformats.org/drawingml/2006/main" xmlns:r="http://schemas.openxmlformats.org/officeDocument/2006/relationships" xmlns:p="http://schemas.openxmlformats.org/presentationml/2006/main">
  <p:tag name="KSO_WM_SLIDE_ID" val="diagram20233530_1"/>
  <p:tag name="KSO_WM_TEMPLATE_SUBCATEGORY" val="0"/>
  <p:tag name="KSO_WM_TEMPLATE_MASTER_TYPE" val="0"/>
  <p:tag name="KSO_WM_TEMPLATE_COLOR_TYPE" val="0"/>
  <p:tag name="KSO_WM_SLIDE_TYPE" val="text"/>
  <p:tag name="KSO_WM_SLIDE_SUBTYPE" val="diag"/>
  <p:tag name="KSO_WM_SLIDE_ITEM_CNT" val="4"/>
  <p:tag name="KSO_WM_SLIDE_INDEX" val="1"/>
  <p:tag name="KSO_WM_SLIDE_SIZE" val="850.397*388.346"/>
  <p:tag name="KSO_WM_SLIDE_POSITION" val="54.8*117.152"/>
  <p:tag name="KSO_WM_DIAGRAM_GROUP_CODE" val="l1-1"/>
  <p:tag name="KSO_WM_SLIDE_DIAGTYPE" val="l"/>
  <p:tag name="KSO_WM_TAG_VERSION" val="3.0"/>
  <p:tag name="KSO_WM_BEAUTIFY_FLAG" val="#wm#"/>
  <p:tag name="KSO_WM_TEMPLATE_CATEGORY" val="custom"/>
  <p:tag name="KSO_WM_TEMPLATE_INDEX" val="20235971"/>
  <p:tag name="KSO_WM_SLIDE_LAYOUT" val="a_l"/>
  <p:tag name="KSO_WM_SLIDE_LAYOUT_CNT" val="1_1"/>
</p:tagLst>
</file>

<file path=ppt/tags/tag5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530_1*a*1"/>
  <p:tag name="KSO_WM_TEMPLATE_CATEGORY" val="diagram"/>
  <p:tag name="KSO_WM_TEMPLATE_INDEX" val="20233530"/>
  <p:tag name="KSO_WM_UNIT_LAYERLEVEL" val="1"/>
  <p:tag name="KSO_WM_TAG_VERSION" val="3.0"/>
  <p:tag name="KSO_WM_BEAUTIFY_FLAG" val="#wm#"/>
  <p:tag name="KSO_WM_UNIT_VALUE" val="29"/>
  <p:tag name="KSO_WM_UNIT_TEXT_TYPE" val="1"/>
  <p:tag name="KSO_WM_UNIT_PRESET_TEXT" val="单击此处添加标题"/>
  <p:tag name="KSO_WM_UNIT_TEXT_FILL_FORE_SCHEMECOLOR_INDEX" val="15"/>
  <p:tag name="KSO_WM_UNIT_TEXT_FILL_TYPE" val="1"/>
  <p:tag name="KSO_WM_UNIT_USESOURCEFORMAT_APPLY" val="0"/>
</p:tagLst>
</file>

<file path=ppt/tags/tag56.xml><?xml version="1.0" encoding="utf-8"?>
<p:tagLst xmlns:a="http://schemas.openxmlformats.org/drawingml/2006/main" xmlns:r="http://schemas.openxmlformats.org/officeDocument/2006/relationships" xmlns:p="http://schemas.openxmlformats.org/presentationml/2006/main">
  <p:tag name="KSO_WM_UNIT_VALUE" val="810*749"/>
  <p:tag name="KSO_WM_UNIT_HIGHLIGHT" val="0"/>
  <p:tag name="KSO_WM_UNIT_COMPATIBLE" val="0"/>
  <p:tag name="KSO_WM_UNIT_DIAGRAM_ISNUMVISUAL" val="0"/>
  <p:tag name="KSO_WM_UNIT_DIAGRAM_ISREFERUNIT" val="0"/>
  <p:tag name="KSO_WM_DIAGRAM_GROUP_CODE" val="l1-1"/>
  <p:tag name="KSO_WM_UNIT_TYPE" val="l_h_d"/>
  <p:tag name="KSO_WM_UNIT_INDEX" val="1_4_1"/>
  <p:tag name="KSO_WM_UNIT_ID" val="diagram20233530_1*l_h_d*1_4_1"/>
  <p:tag name="KSO_WM_TEMPLATE_CATEGORY" val="diagram"/>
  <p:tag name="KSO_WM_TEMPLATE_INDEX" val="20233530"/>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4"/>
  <p:tag name="KSO_WM_DIAGRAM_VIRTUALLY_FRAME" val="{&quot;height&quot;:388.3464660644531,&quot;width&quot;:850.3968505859375}"/>
  <p:tag name="KSO_WM_DIAGRAM_COLOR_MATCH_VALUE" val="{&quot;shape&quot;:{&quot;fill&quot;:{&quot;type&quot;:0},&quot;glow&quot;:{&quot;colorType&quot;:0},&quot;line&quot;:{&quot;solidLine&quot;:{&quot;brightness&quot;:0.6000000238418579,&quot;colorType&quot;:1,&quot;foreColorIndex&quot;:13,&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PICTURE_SUBTYPE" val="b"/>
  <p:tag name="KSO_WM_BEAUTIFY_FLAG" val="#wm#"/>
  <p:tag name="KSO_WM_UNIT_LINE_FORE_SCHEMECOLOR_INDEX" val="13"/>
  <p:tag name="MH_PIC_SOURCE_TYPE" val="generate_slide_ai*{&quot;ai_type&quot;:&quot;generate_ppt&quot;,&quot;id&quot;:&quot;&quot;}*auto_ai_ai_v2.0.9_ONLINE*1744641021005_10.5_77d2bec61e02-slide-3"/>
  <p:tag name="KSO_WM_UNIT_LINE_FILL_TYPE" val="2"/>
  <p:tag name="KSO_WM_UNIT_USESOURCEFORMAT_APPLY" val="0"/>
</p:tagLst>
</file>

<file path=ppt/tags/tag57.xml><?xml version="1.0" encoding="utf-8"?>
<p:tagLst xmlns:a="http://schemas.openxmlformats.org/drawingml/2006/main" xmlns:r="http://schemas.openxmlformats.org/officeDocument/2006/relationships" xmlns:p="http://schemas.openxmlformats.org/presentationml/2006/main">
  <p:tag name="KSO_WM_UNIT_VALUE" val="810*749"/>
  <p:tag name="KSO_WM_UNIT_HIGHLIGHT" val="0"/>
  <p:tag name="KSO_WM_UNIT_COMPATIBLE" val="0"/>
  <p:tag name="KSO_WM_UNIT_DIAGRAM_ISNUMVISUAL" val="0"/>
  <p:tag name="KSO_WM_UNIT_DIAGRAM_ISREFERUNIT" val="0"/>
  <p:tag name="KSO_WM_DIAGRAM_GROUP_CODE" val="l1-1"/>
  <p:tag name="KSO_WM_UNIT_TYPE" val="l_h_d"/>
  <p:tag name="KSO_WM_UNIT_INDEX" val="1_3_1"/>
  <p:tag name="KSO_WM_UNIT_ID" val="diagram20233530_1*l_h_d*1_3_1"/>
  <p:tag name="KSO_WM_TEMPLATE_CATEGORY" val="diagram"/>
  <p:tag name="KSO_WM_TEMPLATE_INDEX" val="20233530"/>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4"/>
  <p:tag name="KSO_WM_DIAGRAM_VIRTUALLY_FRAME" val="{&quot;height&quot;:388.3464660644531,&quot;width&quot;:850.3968505859375}"/>
  <p:tag name="KSO_WM_DIAGRAM_COLOR_MATCH_VALUE" val="{&quot;shape&quot;:{&quot;fill&quot;:{&quot;type&quot;:0},&quot;glow&quot;:{&quot;colorType&quot;:0},&quot;line&quot;:{&quot;solidLine&quot;:{&quot;brightness&quot;:0.6000000238418579,&quot;colorType&quot;:1,&quot;foreColorIndex&quot;:13,&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PICTURE_SUBTYPE" val="b"/>
  <p:tag name="KSO_WM_BEAUTIFY_FLAG" val="#wm#"/>
  <p:tag name="KSO_WM_UNIT_LINE_FORE_SCHEMECOLOR_INDEX" val="13"/>
  <p:tag name="MH_PIC_SOURCE_TYPE" val="generate_slide_ai*{&quot;ai_type&quot;:&quot;generate_ppt&quot;,&quot;id&quot;:&quot;VCG211282803280&quot;}*auto_gallery_ai_v2.0.9_ONLINE*1744641021005_10.5_77d2bec61e02-slide-3"/>
  <p:tag name="KSO_WM_UNIT_LINE_FILL_TYPE" val="2"/>
  <p:tag name="KSO_WM_UNIT_USESOURCEFORMAT_APPLY" val="0"/>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3530_1*l_h_i*1_3_1"/>
  <p:tag name="KSO_WM_TEMPLATE_CATEGORY" val="diagram"/>
  <p:tag name="KSO_WM_TEMPLATE_INDEX" val="20233530"/>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4"/>
  <p:tag name="KSO_WM_DIAGRAM_VIRTUALLY_FRAME" val="{&quot;height&quot;:388.3464660644531,&quot;width&quot;:850.3968505859375}"/>
  <p:tag name="KSO_WM_DIAGRAM_COLOR_MATCH_VALUE" val="{&quot;shape&quot;:{&quot;fill&quot;:{&quot;gradient&quot;:[{&quot;brightness&quot;:0,&quot;colorType&quot;:1,&quot;foreColorIndex&quot;:5,&quot;pos&quot;:0,&quot;transparency&quot;:0.20000000298023224},{&quot;brightness&quot;:0,&quot;colorType&quot;:1,&quot;foreColorIndex&quot;:5,&quot;pos&quot;:0.400000005960464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13"/>
  <p:tag name="KSO_WM_UNIT_TEXT_FILL_TYPE" val="1"/>
  <p:tag name="KSO_WM_UNIT_USESOURCEFORMAT_APPLY" val="0"/>
</p:tagLst>
</file>

<file path=ppt/tags/tag59.xml><?xml version="1.0" encoding="utf-8"?>
<p:tagLst xmlns:a="http://schemas.openxmlformats.org/drawingml/2006/main" xmlns:r="http://schemas.openxmlformats.org/officeDocument/2006/relationships" xmlns:p="http://schemas.openxmlformats.org/presentationml/2006/main">
  <p:tag name="KSO_WM_UNIT_VALUE" val="810*749"/>
  <p:tag name="KSO_WM_UNIT_HIGHLIGHT" val="0"/>
  <p:tag name="KSO_WM_UNIT_COMPATIBLE" val="0"/>
  <p:tag name="KSO_WM_UNIT_DIAGRAM_ISNUMVISUAL" val="0"/>
  <p:tag name="KSO_WM_UNIT_DIAGRAM_ISREFERUNIT" val="0"/>
  <p:tag name="KSO_WM_DIAGRAM_GROUP_CODE" val="l1-1"/>
  <p:tag name="KSO_WM_UNIT_TYPE" val="l_h_d"/>
  <p:tag name="KSO_WM_UNIT_INDEX" val="1_2_1"/>
  <p:tag name="KSO_WM_UNIT_ID" val="diagram20233530_1*l_h_d*1_2_1"/>
  <p:tag name="KSO_WM_TEMPLATE_CATEGORY" val="diagram"/>
  <p:tag name="KSO_WM_TEMPLATE_INDEX" val="20233530"/>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4"/>
  <p:tag name="KSO_WM_DIAGRAM_VIRTUALLY_FRAME" val="{&quot;height&quot;:388.3464660644531,&quot;width&quot;:850.3968505859375}"/>
  <p:tag name="KSO_WM_DIAGRAM_COLOR_MATCH_VALUE" val="{&quot;shape&quot;:{&quot;fill&quot;:{&quot;type&quot;:0},&quot;glow&quot;:{&quot;colorType&quot;:0},&quot;line&quot;:{&quot;solidLine&quot;:{&quot;brightness&quot;:0.6000000238418579,&quot;colorType&quot;:1,&quot;foreColorIndex&quot;:13,&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PICTURE_SUBTYPE" val="b"/>
  <p:tag name="KSO_WM_BEAUTIFY_FLAG" val="#wm#"/>
  <p:tag name="KSO_WM_UNIT_LINE_FORE_SCHEMECOLOR_INDEX" val="13"/>
  <p:tag name="MH_PIC_SOURCE_TYPE" val="generate_slide_ai*{&quot;ai_type&quot;:&quot;generate_ppt&quot;,&quot;id&quot;:&quot;VCG211285454825&quot;}*auto_gallery_ai_v2.0.9_ONLINE*1744641021005_10.5_77d2bec61e02-slide-3"/>
  <p:tag name="KSO_WM_UNIT_LINE_FILL_TYPE" val="2"/>
  <p:tag name="KSO_WM_UNIT_USESOURCEFORMAT_APPLY" val="0"/>
</p:tagLst>
</file>

<file path=ppt/tags/tag60.xml><?xml version="1.0" encoding="utf-8"?>
<p:tagLst xmlns:a="http://schemas.openxmlformats.org/drawingml/2006/main" xmlns:r="http://schemas.openxmlformats.org/officeDocument/2006/relationships" xmlns:p="http://schemas.openxmlformats.org/presentationml/2006/main">
  <p:tag name="KSO_WM_UNIT_VALUE" val="810*749"/>
  <p:tag name="KSO_WM_UNIT_HIGHLIGHT" val="0"/>
  <p:tag name="KSO_WM_UNIT_COMPATIBLE" val="0"/>
  <p:tag name="KSO_WM_UNIT_DIAGRAM_ISNUMVISUAL" val="0"/>
  <p:tag name="KSO_WM_UNIT_DIAGRAM_ISREFERUNIT" val="0"/>
  <p:tag name="KSO_WM_DIAGRAM_GROUP_CODE" val="l1-1"/>
  <p:tag name="KSO_WM_UNIT_TYPE" val="l_h_d"/>
  <p:tag name="KSO_WM_UNIT_INDEX" val="1_1_1"/>
  <p:tag name="KSO_WM_UNIT_ID" val="diagram20233530_1*l_h_d*1_1_1"/>
  <p:tag name="KSO_WM_TEMPLATE_CATEGORY" val="diagram"/>
  <p:tag name="KSO_WM_TEMPLATE_INDEX" val="20233530"/>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4"/>
  <p:tag name="KSO_WM_DIAGRAM_VIRTUALLY_FRAME" val="{&quot;height&quot;:388.3464660644531,&quot;width&quot;:850.3968505859375}"/>
  <p:tag name="KSO_WM_DIAGRAM_COLOR_MATCH_VALUE" val="{&quot;shape&quot;:{&quot;fill&quot;:{&quot;type&quot;:0},&quot;glow&quot;:{&quot;colorType&quot;:0},&quot;line&quot;:{&quot;solidLine&quot;:{&quot;brightness&quot;:0.6000000238418579,&quot;colorType&quot;:1,&quot;foreColorIndex&quot;:13,&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PICTURE_SUBTYPE" val="b"/>
  <p:tag name="KSO_WM_BEAUTIFY_FLAG" val="#wm#"/>
  <p:tag name="KSO_WM_UNIT_LINE_FORE_SCHEMECOLOR_INDEX" val="13"/>
  <p:tag name="MH_PIC_SOURCE_TYPE" val="generate_slide_ai*{&quot;ai_type&quot;:&quot;generate_ppt&quot;,&quot;id&quot;:&quot;VCG41N1362219069&quot;}*auto_gallery_ai_v2.0.9_ONLINE*1744641021005_10.5_77d2bec61e02-slide-3"/>
  <p:tag name="KSO_WM_UNIT_LINE_FILL_TYPE" val="2"/>
  <p:tag name="KSO_WM_UNIT_USESOURCEFORMAT_APPLY" val="0"/>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3530_1*l_h_i*1_4_1"/>
  <p:tag name="KSO_WM_TEMPLATE_CATEGORY" val="diagram"/>
  <p:tag name="KSO_WM_TEMPLATE_INDEX" val="20233530"/>
  <p:tag name="KSO_WM_UNIT_LAYERLEVEL" val="1_1_1"/>
  <p:tag name="KSO_WM_TAG_VERSION" val="3.0"/>
  <p:tag name="KSO_WM_DIAGRAM_VERSION" val="3"/>
  <p:tag name="KSO_WM_DIAGRAM_COLOR_TRICK" val="1"/>
  <p:tag name="KSO_WM_DIAGRAM_COLOR_TEXT_CAN_REMOVE" val="n"/>
  <p:tag name="KSO_WM_UNIT_FILL_FORE_SCHEMECOLOR_INDEX" val="14"/>
  <p:tag name="KSO_WM_UNIT_FILL_FORE_SCHEMECOLOR_INDEX_BRIGHTNESS" val="0"/>
  <p:tag name="KSO_WM_DIAGRAM_MAX_ITEMCNT" val="4"/>
  <p:tag name="KSO_WM_DIAGRAM_MIN_ITEMCNT" val="4"/>
  <p:tag name="KSO_WM_DIAGRAM_VIRTUALLY_FRAME" val="{&quot;height&quot;:388.3464660644531,&quot;width&quot;:850.3968505859375}"/>
  <p:tag name="KSO_WM_DIAGRAM_COLOR_MATCH_VALUE" val="{&quot;shape&quot;:{&quot;fill&quot;:{&quot;solid&quot;:{&quot;brightness&quot;:0,&quot;colorType&quot;:2,&quot;rgb&quot;:&quot;#ffffff&quot;,&quot;transparency&quot;:0},&quot;type&quot;:1},&quot;glow&quot;:{&quot;colorType&quot;:0},&quot;line&quot;:{&quot;solidLine&quot;:{&quot;brightness&quot;:0.6000000238418579,&quot;colorType&quot;:1,&quot;foreColorIndex&quot;:13,&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13"/>
  <p:tag name="KSO_WM_UNIT_LINE_FILL_TYPE" val="2"/>
  <p:tag name="KSO_WM_UNIT_TEXT_FILL_FORE_SCHEMECOLOR_INDEX" val="13"/>
  <p:tag name="KSO_WM_UNIT_TEXT_FILL_TYPE" val="1"/>
  <p:tag name="KSO_WM_UNIT_USESOURCEFORMAT_APPLY" val="0"/>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3530_1*l_h_i*1_1_1"/>
  <p:tag name="KSO_WM_TEMPLATE_CATEGORY" val="diagram"/>
  <p:tag name="KSO_WM_TEMPLATE_INDEX" val="20233530"/>
  <p:tag name="KSO_WM_UNIT_LAYERLEVEL" val="1_1_1"/>
  <p:tag name="KSO_WM_TAG_VERSION" val="3.0"/>
  <p:tag name="KSO_WM_DIAGRAM_VERSION" val="3"/>
  <p:tag name="KSO_WM_DIAGRAM_COLOR_TRICK" val="1"/>
  <p:tag name="KSO_WM_DIAGRAM_COLOR_TEXT_CAN_REMOVE" val="n"/>
  <p:tag name="KSO_WM_UNIT_FILL_FORE_SCHEMECOLOR_INDEX" val="14"/>
  <p:tag name="KSO_WM_UNIT_FILL_FORE_SCHEMECOLOR_INDEX_BRIGHTNESS" val="0"/>
  <p:tag name="KSO_WM_DIAGRAM_MAX_ITEMCNT" val="4"/>
  <p:tag name="KSO_WM_DIAGRAM_MIN_ITEMCNT" val="4"/>
  <p:tag name="KSO_WM_DIAGRAM_VIRTUALLY_FRAME" val="{&quot;height&quot;:388.3464660644531,&quot;width&quot;:850.3968505859375}"/>
  <p:tag name="KSO_WM_DIAGRAM_COLOR_MATCH_VALUE" val="{&quot;shape&quot;:{&quot;fill&quot;:{&quot;solid&quot;:{&quot;brightness&quot;:0,&quot;colorType&quot;:2,&quot;rgb&quot;:&quot;#ffffff&quot;,&quot;transparency&quot;:0},&quot;type&quot;:1},&quot;glow&quot;:{&quot;colorType&quot;:0},&quot;line&quot;:{&quot;solidLine&quot;:{&quot;brightness&quot;:0.6000000238418579,&quot;colorType&quot;:1,&quot;foreColorIndex&quot;:13,&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13"/>
  <p:tag name="KSO_WM_UNIT_LINE_FILL_TYPE" val="2"/>
  <p:tag name="KSO_WM_UNIT_TEXT_FILL_FORE_SCHEMECOLOR_INDEX" val="13"/>
  <p:tag name="KSO_WM_UNIT_TEXT_FILL_TYPE" val="1"/>
  <p:tag name="KSO_WM_UNIT_USESOURCEFORMAT_APPLY" val="0"/>
</p:tagLst>
</file>

<file path=ppt/tags/tag6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4"/>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3530_1*l_h_a*1_1_1"/>
  <p:tag name="KSO_WM_TEMPLATE_CATEGORY" val="diagram"/>
  <p:tag name="KSO_WM_TEMPLATE_INDEX" val="20233530"/>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4"/>
  <p:tag name="KSO_WM_DIAGRAM_VIRTUALLY_FRAME" val="{&quot;height&quot;:388.3464660644531,&quot;width&quot;:850.396850585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项标题"/>
  <p:tag name="KSO_WM_UNIT_TEXT_FILL_FORE_SCHEMECOLOR_INDEX" val="1"/>
  <p:tag name="KSO_WM_UNIT_TEXT_FILL_TYPE" val="1"/>
  <p:tag name="KSO_WM_UNIT_USESOURCEFORMAT_APPLY" val="0"/>
</p:tagLst>
</file>

<file path=ppt/tags/tag64.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530_1*l_h_f*1_1_1"/>
  <p:tag name="KSO_WM_TEMPLATE_CATEGORY" val="diagram"/>
  <p:tag name="KSO_WM_TEMPLATE_INDEX" val="20233530"/>
  <p:tag name="KSO_WM_UNIT_LAYERLEVEL" val="1_1_1"/>
  <p:tag name="KSO_WM_TAG_VERSION" val="3.0"/>
  <p:tag name="KSO_WM_DIAGRAM_VERSION" val="3"/>
  <p:tag name="KSO_WM_DIAGRAM_COLOR_TRICK" val="1"/>
  <p:tag name="KSO_WM_DIAGRAM_COLOR_TEXT_CAN_REMOVE" val="n"/>
  <p:tag name="KSO_WM_UNIT_VALUE" val="24"/>
  <p:tag name="KSO_WM_UNIT_TEXT_FILL_TYPE" val="1"/>
  <p:tag name="KSO_WM_DIAGRAM_MAX_ITEMCNT" val="4"/>
  <p:tag name="KSO_WM_DIAGRAM_MIN_ITEMCNT" val="4"/>
  <p:tag name="KSO_WM_DIAGRAM_VIRTUALLY_FRAME" val="{&quot;height&quot;:388.3464660644531,&quot;width&quot;:850.396850585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262626&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添加文本具体内容，简明扼要地阐述您的观点。"/>
  <p:tag name="KSO_WM_UNIT_USESOURCEFORMAT_APPLY" val="0"/>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3530_1*l_h_i*1_2_1"/>
  <p:tag name="KSO_WM_TEMPLATE_CATEGORY" val="diagram"/>
  <p:tag name="KSO_WM_TEMPLATE_INDEX" val="20233530"/>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4"/>
  <p:tag name="KSO_WM_DIAGRAM_VIRTUALLY_FRAME" val="{&quot;height&quot;:388.3464660644531,&quot;width&quot;:850.3968505859375}"/>
  <p:tag name="KSO_WM_DIAGRAM_COLOR_MATCH_VALUE" val="{&quot;shape&quot;:{&quot;fill&quot;:{&quot;gradient&quot;:[{&quot;brightness&quot;:0,&quot;colorType&quot;:1,&quot;foreColorIndex&quot;:5,&quot;pos&quot;:0,&quot;transparency&quot;:0.20000000298023224},{&quot;brightness&quot;:0,&quot;colorType&quot;:1,&quot;foreColorIndex&quot;:5,&quot;pos&quot;:0.400000005960464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13"/>
  <p:tag name="KSO_WM_UNIT_TEXT_FILL_TYPE" val="1"/>
  <p:tag name="KSO_WM_UNIT_USESOURCEFORMAT_APPLY" val="0"/>
</p:tagLst>
</file>

<file path=ppt/tags/tag6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3530_1*l_h_a*1_2_1"/>
  <p:tag name="KSO_WM_TEMPLATE_CATEGORY" val="diagram"/>
  <p:tag name="KSO_WM_TEMPLATE_INDEX" val="20233530"/>
  <p:tag name="KSO_WM_UNIT_LAYERLEVEL" val="1_1_1"/>
  <p:tag name="KSO_WM_TAG_VERSION" val="3.0"/>
  <p:tag name="KSO_WM_DIAGRAM_VERSION" val="3"/>
  <p:tag name="KSO_WM_DIAGRAM_COLOR_TRICK" val="1"/>
  <p:tag name="KSO_WM_DIAGRAM_COLOR_TEXT_CAN_REMOVE" val="n"/>
  <p:tag name="KSO_WM_UNIT_TEXT_FILL_TYPE" val="1"/>
  <p:tag name="KSO_WM_DIAGRAM_MAX_ITEMCNT" val="4"/>
  <p:tag name="KSO_WM_DIAGRAM_MIN_ITEMCNT" val="4"/>
  <p:tag name="KSO_WM_DIAGRAM_VIRTUALLY_FRAME" val="{&quot;height&quot;:388.3464660644531,&quot;width&quot;:850.396850585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4"/>
  <p:tag name="KSO_WM_UNIT_TEXT_TYPE" val="1"/>
  <p:tag name="KSO_WM_BEAUTIFY_FLAG" val="#wm#"/>
  <p:tag name="KSO_WM_UNIT_PRESET_TEXT" val="添加项标题"/>
  <p:tag name="KSO_WM_UNIT_USESOURCEFORMAT_APPLY" val="0"/>
</p:tagLst>
</file>

<file path=ppt/tags/tag67.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530_1*l_h_f*1_2_1"/>
  <p:tag name="KSO_WM_TEMPLATE_CATEGORY" val="diagram"/>
  <p:tag name="KSO_WM_TEMPLATE_INDEX" val="20233530"/>
  <p:tag name="KSO_WM_UNIT_LAYERLEVEL" val="1_1_1"/>
  <p:tag name="KSO_WM_TAG_VERSION" val="3.0"/>
  <p:tag name="KSO_WM_DIAGRAM_VERSION" val="3"/>
  <p:tag name="KSO_WM_DIAGRAM_COLOR_TRICK" val="1"/>
  <p:tag name="KSO_WM_DIAGRAM_COLOR_TEXT_CAN_REMOVE" val="n"/>
  <p:tag name="KSO_WM_UNIT_TEXT_FILL_TYPE" val="1"/>
  <p:tag name="KSO_WM_DIAGRAM_MAX_ITEMCNT" val="4"/>
  <p:tag name="KSO_WM_DIAGRAM_MIN_ITEMCNT" val="4"/>
  <p:tag name="KSO_WM_DIAGRAM_VIRTUALLY_FRAME" val="{&quot;height&quot;:388.3464660644531,&quot;width&quot;:850.396850585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4"/>
  <p:tag name="KSO_WM_UNIT_TEXT_TYPE" val="1"/>
  <p:tag name="KSO_WM_UNIT_TEXT_LAYER_COUNT" val="1"/>
  <p:tag name="KSO_WM_BEAUTIFY_FLAG" val="#wm#"/>
  <p:tag name="KSO_WM_UNIT_PRESET_TEXT" val="单击添加文本具体内容，简明扼要地阐述您的观点。"/>
  <p:tag name="KSO_WM_UNIT_USESOURCEFORMAT_APPLY" val="0"/>
</p:tagLst>
</file>

<file path=ppt/tags/tag6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3530_1*l_h_a*1_3_1"/>
  <p:tag name="KSO_WM_TEMPLATE_CATEGORY" val="diagram"/>
  <p:tag name="KSO_WM_TEMPLATE_INDEX" val="20233530"/>
  <p:tag name="KSO_WM_UNIT_LAYERLEVEL" val="1_1_1"/>
  <p:tag name="KSO_WM_TAG_VERSION" val="3.0"/>
  <p:tag name="KSO_WM_DIAGRAM_VERSION" val="3"/>
  <p:tag name="KSO_WM_DIAGRAM_COLOR_TRICK" val="1"/>
  <p:tag name="KSO_WM_DIAGRAM_COLOR_TEXT_CAN_REMOVE" val="n"/>
  <p:tag name="KSO_WM_UNIT_TEXT_FILL_TYPE" val="1"/>
  <p:tag name="KSO_WM_DIAGRAM_MAX_ITEMCNT" val="4"/>
  <p:tag name="KSO_WM_DIAGRAM_MIN_ITEMCNT" val="4"/>
  <p:tag name="KSO_WM_DIAGRAM_VIRTUALLY_FRAME" val="{&quot;height&quot;:388.3464660644531,&quot;width&quot;:850.396850585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4"/>
  <p:tag name="KSO_WM_UNIT_TEXT_TYPE" val="1"/>
  <p:tag name="KSO_WM_BEAUTIFY_FLAG" val="#wm#"/>
  <p:tag name="KSO_WM_UNIT_PRESET_TEXT" val="添加项标题"/>
  <p:tag name="KSO_WM_UNIT_USESOURCEFORMAT_APPLY" val="0"/>
</p:tagLst>
</file>

<file path=ppt/tags/tag69.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3530_1*l_h_f*1_3_1"/>
  <p:tag name="KSO_WM_TEMPLATE_CATEGORY" val="diagram"/>
  <p:tag name="KSO_WM_TEMPLATE_INDEX" val="20233530"/>
  <p:tag name="KSO_WM_UNIT_LAYERLEVEL" val="1_1_1"/>
  <p:tag name="KSO_WM_TAG_VERSION" val="3.0"/>
  <p:tag name="KSO_WM_DIAGRAM_VERSION" val="3"/>
  <p:tag name="KSO_WM_DIAGRAM_COLOR_TRICK" val="1"/>
  <p:tag name="KSO_WM_DIAGRAM_COLOR_TEXT_CAN_REMOVE" val="n"/>
  <p:tag name="KSO_WM_UNIT_TEXT_FILL_TYPE" val="1"/>
  <p:tag name="KSO_WM_DIAGRAM_MAX_ITEMCNT" val="4"/>
  <p:tag name="KSO_WM_DIAGRAM_MIN_ITEMCNT" val="4"/>
  <p:tag name="KSO_WM_DIAGRAM_VIRTUALLY_FRAME" val="{&quot;height&quot;:388.3464660644531,&quot;width&quot;:850.396850585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4"/>
  <p:tag name="KSO_WM_UNIT_TEXT_TYPE" val="1"/>
  <p:tag name="KSO_WM_UNIT_TEXT_LAYER_COUNT" val="1"/>
  <p:tag name="KSO_WM_BEAUTIFY_FLAG" val="#wm#"/>
  <p:tag name="KSO_WM_UNIT_PRESET_TEXT" val="单击添加文本具体内容，简明扼要地阐述您的观点。"/>
  <p:tag name="KSO_WM_UNIT_USESOURCEFORMAT_APPLY" val="0"/>
</p:tagLst>
</file>

<file path=ppt/tags/tag7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3530_1*l_h_a*1_4_1"/>
  <p:tag name="KSO_WM_TEMPLATE_CATEGORY" val="diagram"/>
  <p:tag name="KSO_WM_TEMPLATE_INDEX" val="20233530"/>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4"/>
  <p:tag name="KSO_WM_DIAGRAM_VIRTUALLY_FRAME" val="{&quot;height&quot;:388.3464660644531,&quot;width&quot;:850.396850585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4"/>
  <p:tag name="KSO_WM_UNIT_TEXT_TYPE" val="1"/>
  <p:tag name="KSO_WM_BEAUTIFY_FLAG" val="#wm#"/>
  <p:tag name="KSO_WM_UNIT_PRESET_TEXT" val="添加项标题"/>
  <p:tag name="KSO_WM_UNIT_TEXT_FILL_FORE_SCHEMECOLOR_INDEX" val="1"/>
  <p:tag name="KSO_WM_UNIT_TEXT_FILL_TYPE" val="1"/>
  <p:tag name="KSO_WM_UNIT_USESOURCEFORMAT_APPLY" val="0"/>
</p:tagLst>
</file>

<file path=ppt/tags/tag71.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3530_1*l_h_f*1_4_1"/>
  <p:tag name="KSO_WM_TEMPLATE_CATEGORY" val="diagram"/>
  <p:tag name="KSO_WM_TEMPLATE_INDEX" val="20233530"/>
  <p:tag name="KSO_WM_UNIT_LAYERLEVEL" val="1_1_1"/>
  <p:tag name="KSO_WM_TAG_VERSION" val="3.0"/>
  <p:tag name="KSO_WM_DIAGRAM_VERSION" val="3"/>
  <p:tag name="KSO_WM_DIAGRAM_COLOR_TRICK" val="1"/>
  <p:tag name="KSO_WM_DIAGRAM_COLOR_TEXT_CAN_REMOVE" val="n"/>
  <p:tag name="KSO_WM_UNIT_TEXT_FILL_TYPE" val="1"/>
  <p:tag name="KSO_WM_DIAGRAM_MAX_ITEMCNT" val="4"/>
  <p:tag name="KSO_WM_DIAGRAM_MIN_ITEMCNT" val="4"/>
  <p:tag name="KSO_WM_DIAGRAM_VIRTUALLY_FRAME" val="{&quot;height&quot;:388.3464660644531,&quot;width&quot;:850.3968505859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262626&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4"/>
  <p:tag name="KSO_WM_UNIT_TEXT_TYPE" val="1"/>
  <p:tag name="KSO_WM_UNIT_TEXT_LAYER_COUNT" val="1"/>
  <p:tag name="KSO_WM_BEAUTIFY_FLAG" val="#wm#"/>
  <p:tag name="KSO_WM_UNIT_PRESET_TEXT" val="单击添加文本具体内容，简明扼要地阐述您的观点。"/>
  <p:tag name="KSO_WM_UNIT_USESOURCEFORMAT_APPLY" val="0"/>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MASTER_TYPE" val="0"/>
  <p:tag name="KSO_WM_TEMPLATE_COLOR_TYPE" val="0"/>
  <p:tag name="KSO_WM_DIAGRAM_GROUP_CODE" val="l1-1"/>
  <p:tag name="KSO_WM_SLIDE_DIAGTYPE" val="l"/>
  <p:tag name="KSO_WM_SLIDE_LAYOUT" val="a_d_l"/>
  <p:tag name="KSO_WM_SLIDE_LAYOUT_CNT" val="1_1_1"/>
  <p:tag name="KSO_WM_SLIDE_TYPE" val="text"/>
  <p:tag name="KSO_WM_SLIDE_SUBTYPE" val="picTxt"/>
  <p:tag name="KSO_WM_SLIDE_SIZE" val="850.447*57.5039"/>
  <p:tag name="KSO_WM_SLIDE_POSITION" val="54.75*401.016"/>
  <p:tag name="KSO_WM_TEMPLATE_INDEX" val="20235971"/>
  <p:tag name="KSO_WM_TEMPLATE_SUBCATEGORY" val="0"/>
  <p:tag name="KSO_WM_SLIDE_INDEX" val="1"/>
  <p:tag name="KSO_WM_TAG_VERSION" val="3.0"/>
  <p:tag name="KSO_WM_SLIDE_ID" val="custom20233270_1"/>
  <p:tag name="KSO_WM_SLIDE_ITEM_CNT" val="4"/>
</p:tagLst>
</file>

<file path=ppt/tags/tag73.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269_3*l_h_f*1_1_1"/>
  <p:tag name="KSO_WM_TEMPLATE_CATEGORY" val="diagram"/>
  <p:tag name="KSO_WM_TEMPLATE_INDEX" val="20233269"/>
  <p:tag name="KSO_WM_UNIT_LAYERLEVEL" val="1_1_1"/>
  <p:tag name="KSO_WM_TAG_VERSION" val="3.0"/>
  <p:tag name="KSO_WM_DIAGRAM_MAX_ITEMCNT" val="4"/>
  <p:tag name="KSO_WM_DIAGRAM_MIN_ITEMCNT" val="1"/>
  <p:tag name="KSO_WM_DIAGRAM_VIRTUALLY_FRAME" val="{&quot;height&quot;:109.82921600341797,&quot;width&quot;:850.44677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VALUE" val="32"/>
  <p:tag name="KSO_WM_UNIT_TEXT_TYPE" val="1"/>
  <p:tag name="KSO_WM_UNIT_TEXT_LAYER_COUNT" val="1"/>
  <p:tag name="KSO_WM_BEAUTIFY_FLAG" val="#wm#"/>
  <p:tag name="KSO_WM_UNIT_PRESET_TEXT" val="单击添加文本内容，简明扼要地阐述您内容观点"/>
  <p:tag name="KSO_WM_UNIT_TEXT_FILL_FORE_SCHEMECOLOR_INDEX" val="1"/>
  <p:tag name="KSO_WM_UNIT_TEXT_FILL_TYPE" val="1"/>
  <p:tag name="KSO_WM_UNIT_USESOURCEFORMAT_APPLY" val="0"/>
</p:tagLst>
</file>

<file path=ppt/tags/tag7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3269_3*l_h_a*1_1_1"/>
  <p:tag name="KSO_WM_TEMPLATE_CATEGORY" val="diagram"/>
  <p:tag name="KSO_WM_TEMPLATE_INDEX" val="20233269"/>
  <p:tag name="KSO_WM_UNIT_LAYERLEVEL" val="1_1_1"/>
  <p:tag name="KSO_WM_TAG_VERSION" val="3.0"/>
  <p:tag name="KSO_WM_DIAGRAM_MAX_ITEMCNT" val="4"/>
  <p:tag name="KSO_WM_DIAGRAM_MIN_ITEMCNT" val="1"/>
  <p:tag name="KSO_WM_DIAGRAM_VIRTUALLY_FRAME" val="{&quot;height&quot;:109.82921600341797,&quot;width&quot;:850.44677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VALUE" val="24"/>
  <p:tag name="KSO_WM_UNIT_TEXT_TYPE" val="1"/>
  <p:tag name="KSO_WM_BEAUTIFY_FLAG" val="#wm#"/>
  <p:tag name="KSO_WM_UNIT_PRESET_TEXT" val="添加项标题"/>
  <p:tag name="KSO_WM_UNIT_TEXT_FILL_FORE_SCHEMECOLOR_INDEX" val="1"/>
  <p:tag name="KSO_WM_UNIT_TEXT_FILL_TYPE" val="1"/>
  <p:tag name="KSO_WM_UNIT_USESOURCEFORMAT_APPLY" val="0"/>
</p:tagLst>
</file>

<file path=ppt/tags/tag75.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269_3*l_h_f*1_2_1"/>
  <p:tag name="KSO_WM_TEMPLATE_CATEGORY" val="diagram"/>
  <p:tag name="KSO_WM_TEMPLATE_INDEX" val="20233269"/>
  <p:tag name="KSO_WM_UNIT_LAYERLEVEL" val="1_1_1"/>
  <p:tag name="KSO_WM_TAG_VERSION" val="3.0"/>
  <p:tag name="KSO_WM_DIAGRAM_MAX_ITEMCNT" val="4"/>
  <p:tag name="KSO_WM_DIAGRAM_MIN_ITEMCNT" val="1"/>
  <p:tag name="KSO_WM_DIAGRAM_VIRTUALLY_FRAME" val="{&quot;height&quot;:109.82921600341797,&quot;width&quot;:850.44677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VALUE" val="32"/>
  <p:tag name="KSO_WM_UNIT_TEXT_TYPE" val="1"/>
  <p:tag name="KSO_WM_UNIT_TEXT_LAYER_COUNT" val="1"/>
  <p:tag name="KSO_WM_BEAUTIFY_FLAG" val="#wm#"/>
  <p:tag name="KSO_WM_UNIT_PRESET_TEXT" val="单击添加文本具体内容，简明扼要地阐述您内容观点"/>
  <p:tag name="KSO_WM_UNIT_TEXT_FILL_FORE_SCHEMECOLOR_INDEX" val="1"/>
  <p:tag name="KSO_WM_UNIT_TEXT_FILL_TYPE" val="1"/>
  <p:tag name="KSO_WM_UNIT_USESOURCEFORMAT_APPLY" val="0"/>
</p:tagLst>
</file>

<file path=ppt/tags/tag7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3269_3*l_h_a*1_2_1"/>
  <p:tag name="KSO_WM_TEMPLATE_CATEGORY" val="diagram"/>
  <p:tag name="KSO_WM_TEMPLATE_INDEX" val="20233269"/>
  <p:tag name="KSO_WM_UNIT_LAYERLEVEL" val="1_1_1"/>
  <p:tag name="KSO_WM_TAG_VERSION" val="3.0"/>
  <p:tag name="KSO_WM_DIAGRAM_MAX_ITEMCNT" val="4"/>
  <p:tag name="KSO_WM_DIAGRAM_MIN_ITEMCNT" val="1"/>
  <p:tag name="KSO_WM_DIAGRAM_VIRTUALLY_FRAME" val="{&quot;height&quot;:109.82921600341797,&quot;width&quot;:850.44677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VALUE" val="24"/>
  <p:tag name="KSO_WM_UNIT_TEXT_TYPE" val="1"/>
  <p:tag name="KSO_WM_BEAUTIFY_FLAG" val="#wm#"/>
  <p:tag name="KSO_WM_UNIT_PRESET_TEXT" val="添加项标题"/>
  <p:tag name="KSO_WM_UNIT_TEXT_FILL_FORE_SCHEMECOLOR_INDEX" val="1"/>
  <p:tag name="KSO_WM_UNIT_TEXT_FILL_TYPE" val="1"/>
  <p:tag name="KSO_WM_UNIT_USESOURCEFORMAT_APPLY" val="0"/>
</p:tagLst>
</file>

<file path=ppt/tags/tag77.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3269_3*l_h_f*1_3_1"/>
  <p:tag name="KSO_WM_TEMPLATE_CATEGORY" val="diagram"/>
  <p:tag name="KSO_WM_TEMPLATE_INDEX" val="20233269"/>
  <p:tag name="KSO_WM_UNIT_LAYERLEVEL" val="1_1_1"/>
  <p:tag name="KSO_WM_TAG_VERSION" val="3.0"/>
  <p:tag name="KSO_WM_DIAGRAM_MAX_ITEMCNT" val="4"/>
  <p:tag name="KSO_WM_DIAGRAM_MIN_ITEMCNT" val="1"/>
  <p:tag name="KSO_WM_DIAGRAM_VIRTUALLY_FRAME" val="{&quot;height&quot;:109.82921600341797,&quot;width&quot;:850.44677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VALUE" val="32"/>
  <p:tag name="KSO_WM_UNIT_TEXT_TYPE" val="1"/>
  <p:tag name="KSO_WM_UNIT_TEXT_LAYER_COUNT" val="1"/>
  <p:tag name="KSO_WM_BEAUTIFY_FLAG" val="#wm#"/>
  <p:tag name="KSO_WM_UNIT_PRESET_TEXT" val="单击添加文本内容，简明扼要地阐述您内容观点"/>
  <p:tag name="KSO_WM_UNIT_TEXT_FILL_FORE_SCHEMECOLOR_INDEX" val="1"/>
  <p:tag name="KSO_WM_UNIT_TEXT_FILL_TYPE" val="1"/>
  <p:tag name="KSO_WM_UNIT_USESOURCEFORMAT_APPLY" val="0"/>
</p:tagLst>
</file>

<file path=ppt/tags/tag7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3269_3*l_h_a*1_3_1"/>
  <p:tag name="KSO_WM_TEMPLATE_CATEGORY" val="diagram"/>
  <p:tag name="KSO_WM_TEMPLATE_INDEX" val="20233269"/>
  <p:tag name="KSO_WM_UNIT_LAYERLEVEL" val="1_1_1"/>
  <p:tag name="KSO_WM_TAG_VERSION" val="3.0"/>
  <p:tag name="KSO_WM_DIAGRAM_MAX_ITEMCNT" val="4"/>
  <p:tag name="KSO_WM_DIAGRAM_MIN_ITEMCNT" val="1"/>
  <p:tag name="KSO_WM_DIAGRAM_VIRTUALLY_FRAME" val="{&quot;height&quot;:109.82921600341797,&quot;width&quot;:850.44677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VALUE" val="24"/>
  <p:tag name="KSO_WM_UNIT_TEXT_TYPE" val="1"/>
  <p:tag name="KSO_WM_BEAUTIFY_FLAG" val="#wm#"/>
  <p:tag name="KSO_WM_UNIT_PRESET_TEXT" val="添加项标题"/>
  <p:tag name="KSO_WM_UNIT_TEXT_FILL_FORE_SCHEMECOLOR_INDEX" val="1"/>
  <p:tag name="KSO_WM_UNIT_TEXT_FILL_TYPE" val="1"/>
  <p:tag name="KSO_WM_UNIT_USESOURCEFORMAT_APPLY" val="0"/>
</p:tagLst>
</file>

<file path=ppt/tags/tag7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530_1*a*1"/>
  <p:tag name="KSO_WM_TEMPLATE_CATEGORY" val="diagram"/>
  <p:tag name="KSO_WM_TEMPLATE_INDEX" val="20233530"/>
  <p:tag name="KSO_WM_UNIT_LAYERLEVEL" val="1"/>
  <p:tag name="KSO_WM_TAG_VERSION" val="3.0"/>
  <p:tag name="KSO_WM_BEAUTIFY_FLAG" val="#wm#"/>
  <p:tag name="KSO_WM_UNIT_VALUE" val="29"/>
  <p:tag name="KSO_WM_UNIT_TEXT_TYPE" val="1"/>
  <p:tag name="KSO_WM_UNIT_PRESET_TEXT" val="单击此处添加标题"/>
  <p:tag name="KSO_WM_UNIT_TEXT_FILL_FORE_SCHEMECOLOR_INDEX" val="15"/>
  <p:tag name="KSO_WM_UNIT_TEXT_FILL_TYPE" val="1"/>
  <p:tag name="KSO_WM_UNIT_USESOURCEFORMAT_APPLY" val="0"/>
</p:tagLst>
</file>

<file path=ppt/tags/tag8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3269_3*l_h_a*1_3_1"/>
  <p:tag name="KSO_WM_TEMPLATE_CATEGORY" val="diagram"/>
  <p:tag name="KSO_WM_TEMPLATE_INDEX" val="20233269"/>
  <p:tag name="KSO_WM_UNIT_LAYERLEVEL" val="1_1_1"/>
  <p:tag name="KSO_WM_TAG_VERSION" val="3.0"/>
  <p:tag name="KSO_WM_DIAGRAM_MAX_ITEMCNT" val="4"/>
  <p:tag name="KSO_WM_DIAGRAM_MIN_ITEMCNT" val="1"/>
  <p:tag name="KSO_WM_DIAGRAM_VIRTUALLY_FRAME" val="{&quot;height&quot;:109.82921600341797,&quot;width&quot;:850.44677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VALUE" val="24"/>
  <p:tag name="KSO_WM_UNIT_TEXT_TYPE" val="1"/>
  <p:tag name="KSO_WM_BEAUTIFY_FLAG" val="#wm#"/>
  <p:tag name="KSO_WM_UNIT_PRESET_TEXT" val="添加项标题"/>
  <p:tag name="KSO_WM_UNIT_TEXT_FILL_FORE_SCHEMECOLOR_INDEX" val="1"/>
  <p:tag name="KSO_WM_UNIT_TEXT_FILL_TYPE" val="1"/>
  <p:tag name="KSO_WM_UNIT_USESOURCEFORMAT_APPLY" val="0"/>
</p:tagLst>
</file>

<file path=ppt/tags/tag81.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3269_3*l_h_f*1_3_1"/>
  <p:tag name="KSO_WM_TEMPLATE_CATEGORY" val="diagram"/>
  <p:tag name="KSO_WM_TEMPLATE_INDEX" val="20233269"/>
  <p:tag name="KSO_WM_UNIT_LAYERLEVEL" val="1_1_1"/>
  <p:tag name="KSO_WM_TAG_VERSION" val="3.0"/>
  <p:tag name="KSO_WM_DIAGRAM_MAX_ITEMCNT" val="4"/>
  <p:tag name="KSO_WM_DIAGRAM_MIN_ITEMCNT" val="1"/>
  <p:tag name="KSO_WM_DIAGRAM_VIRTUALLY_FRAME" val="{&quot;height&quot;:109.82921600341797,&quot;width&quot;:850.44677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VALUE" val="32"/>
  <p:tag name="KSO_WM_UNIT_TEXT_TYPE" val="1"/>
  <p:tag name="KSO_WM_UNIT_TEXT_LAYER_COUNT" val="1"/>
  <p:tag name="KSO_WM_BEAUTIFY_FLAG" val="#wm#"/>
  <p:tag name="KSO_WM_UNIT_PRESET_TEXT" val="单击添加文本内容，简明扼要地阐述您内容观点"/>
  <p:tag name="KSO_WM_UNIT_TEXT_FILL_FORE_SCHEMECOLOR_INDEX" val="1"/>
  <p:tag name="KSO_WM_UNIT_TEXT_FILL_TYPE" val="1"/>
  <p:tag name="KSO_WM_UNIT_USESOURCEFORMAT_APPLY" val="0"/>
</p:tagLst>
</file>

<file path=ppt/tags/tag82.xml><?xml version="1.0" encoding="utf-8"?>
<p:tagLst xmlns:a="http://schemas.openxmlformats.org/drawingml/2006/main" xmlns:r="http://schemas.openxmlformats.org/officeDocument/2006/relationships" xmlns:p="http://schemas.openxmlformats.org/presentationml/2006/main">
  <p:tag name="KSO_WM_SLIDE_ID" val="diagram20230968_2"/>
  <p:tag name="KSO_WM_TEMPLATE_SUBCATEGORY" val="0"/>
  <p:tag name="KSO_WM_TEMPLATE_MASTER_TYPE" val="0"/>
  <p:tag name="KSO_WM_TEMPLATE_COLOR_TYPE" val="0"/>
  <p:tag name="KSO_WM_SLIDE_ITEM_CNT" val="3"/>
  <p:tag name="KSO_WM_SLIDE_INDEX" val="2"/>
  <p:tag name="KSO_WM_TAG_VERSION" val="3.0"/>
  <p:tag name="KSO_WM_BEAUTIFY_FLAG" val="#wm#"/>
  <p:tag name="KSO_WM_TEMPLATE_CATEGORY" val="custom"/>
  <p:tag name="KSO_WM_TEMPLATE_INDEX" val="20235971"/>
  <p:tag name="KSO_WM_SLIDE_TYPE" val="text"/>
  <p:tag name="KSO_WM_SLIDE_SUBTYPE" val="diag"/>
  <p:tag name="KSO_WM_SLIDE_SIZE" val="850.4*365.625"/>
  <p:tag name="KSO_WM_SLIDE_POSITION" val="54.8*111.5"/>
  <p:tag name="KSO_WM_SLIDE_LAYOUT" val="a_l"/>
  <p:tag name="KSO_WM_SLIDE_LAYOUT_CNT" val="1_1"/>
  <p:tag name="KSO_WM_SPECIAL_SOURCE" val="bdnull"/>
  <p:tag name="KSO_WM_DIAGRAM_GROUP_CODE" val="l1-1"/>
  <p:tag name="KSO_WM_SLIDE_DIAGTYPE" val="l"/>
</p:tagLst>
</file>

<file path=ppt/tags/tag8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0968_2*a*1"/>
  <p:tag name="KSO_WM_TEMPLATE_CATEGORY" val="diagram"/>
  <p:tag name="KSO_WM_TEMPLATE_INDEX" val="20230968"/>
  <p:tag name="KSO_WM_UNIT_LAYERLEVEL" val="1"/>
  <p:tag name="KSO_WM_TAG_VERSION" val="3.0"/>
  <p:tag name="KSO_WM_BEAUTIFY_FLAG" val="#wm#"/>
  <p:tag name="KSO_WM_DIAGRAM_GROUP_CODE" val="l1-1"/>
  <p:tag name="KSO_WM_UNIT_PRESET_TEXT" val="单击此处添加标题"/>
  <p:tag name="KSO_WM_UNIT_TEXT_TYPE" val="1"/>
  <p:tag name="KSO_WM_UNIT_TEXT_FILL_FORE_SCHEMECOLOR_INDEX" val="15"/>
  <p:tag name="KSO_WM_UNIT_TEXT_FILL_TYPE" val="1"/>
  <p:tag name="KSO_WM_UNIT_USESOURCEFORMAT_APPLY" val="0"/>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68_2*l_h_i*1_1_1"/>
  <p:tag name="KSO_WM_TEMPLATE_CATEGORY" val="diagram"/>
  <p:tag name="KSO_WM_TEMPLATE_INDEX" val="20230968"/>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solid&quot;:{&quot;brightness&quot;:0.6000000238418579,&quot;colorType&quot;:1,&quot;foreColorIndex&quot;:13,&quot;transparency&quot;:0.8500000238418579},&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_BRIGHTNESS" val="-0.15"/>
  <p:tag name="KSO_WM_UNIT_SHADOW_SCHEMECOLOR_INDEX" val="14"/>
  <p:tag name="KSO_WM_UNIT_TEXT_FILL_FORE_SCHEMECOLOR_INDEX_BRIGHTNESS" val="0"/>
  <p:tag name="KSO_WM_UNIT_TEXT_FILL_FORE_SCHEMECOLOR_INDEX" val="2"/>
  <p:tag name="KSO_WM_UNIT_TEXT_FILL_TYPE" val="1"/>
  <p:tag name="KSO_WM_UNIT_FILL_TYPE" val="1"/>
  <p:tag name="KSO_WM_UNIT_FILL_FORE_SCHEMECOLOR_INDEX" val="13"/>
  <p:tag name="KSO_WM_UNIT_FILL_FORE_SCHEMECOLOR_INDEX_BRIGHTNESS" val="0.6"/>
  <p:tag name="KSO_WM_UNIT_LINE_FORE_SCHEMECOLOR_INDEX" val="13"/>
  <p:tag name="KSO_WM_UNIT_LINE_FILL_TYPE" val="2"/>
  <p:tag name="KSO_WM_UNIT_USESOURCEFORMAT_APPLY" val="0"/>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68_2*l_h_i*1_3_1"/>
  <p:tag name="KSO_WM_TEMPLATE_CATEGORY" val="diagram"/>
  <p:tag name="KSO_WM_TEMPLATE_INDEX" val="20230968"/>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solid&quot;:{&quot;brightness&quot;:0.6000000238418579,&quot;colorType&quot;:1,&quot;foreColorIndex&quot;:13,&quot;transparency&quot;:0.8500000238418579},&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_BRIGHTNESS" val="-0.15"/>
  <p:tag name="KSO_WM_UNIT_SHADOW_SCHEMECOLOR_INDEX" val="14"/>
  <p:tag name="KSO_WM_UNIT_TEXT_FILL_FORE_SCHEMECOLOR_INDEX_BRIGHTNESS" val="0"/>
  <p:tag name="KSO_WM_UNIT_TEXT_FILL_FORE_SCHEMECOLOR_INDEX" val="2"/>
  <p:tag name="KSO_WM_UNIT_TEXT_FILL_TYPE" val="1"/>
  <p:tag name="KSO_WM_UNIT_FILL_TYPE" val="1"/>
  <p:tag name="KSO_WM_UNIT_FILL_FORE_SCHEMECOLOR_INDEX" val="13"/>
  <p:tag name="KSO_WM_UNIT_FILL_FORE_SCHEMECOLOR_INDEX_BRIGHTNESS" val="0.6"/>
  <p:tag name="KSO_WM_UNIT_LINE_FORE_SCHEMECOLOR_INDEX" val="13"/>
  <p:tag name="KSO_WM_UNIT_LINE_FILL_TYPE" val="2"/>
  <p:tag name="KSO_WM_UNIT_USESOURCEFORMAT_APPLY" val="0"/>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68_2*l_h_d*1_3_1"/>
  <p:tag name="KSO_WM_TEMPLATE_CATEGORY" val="diagram"/>
  <p:tag name="KSO_WM_TEMPLATE_INDEX" val="20230968"/>
  <p:tag name="KSO_WM_UNIT_LAYERLEVEL" val="1_1_1"/>
  <p:tag name="KSO_WM_TAG_VERSION" val="3.0"/>
  <p:tag name="KSO_WM_BEAUTIFY_FLAG" val="#wm#"/>
  <p:tag name="KSO_WM_UNIT_VALUE" val="529*932"/>
  <p:tag name="KSO_WM_DIAGRAM_GROUP_CODE" val="l1-1"/>
  <p:tag name="KSO_WM_UNIT_TYPE" val="l_h_d"/>
  <p:tag name="KSO_WM_UNIT_INDEX" val="1_3_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solid&quot;:{&quot;brightness&quot;:0,&quot;colorType&quot;:1,&quot;foreColorIndex&quot;:5,&quot;transparency&quot;:0.8500000238418579},&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FILL_TYPE" val="1"/>
  <p:tag name="KSO_WM_UNIT_FILL_FORE_SCHEMECOLOR_INDEX" val="5"/>
  <p:tag name="KSO_WM_UNIT_FILL_FORE_SCHEMECOLOR_INDEX_BRIGHTNESS" val="0"/>
  <p:tag name="KSO_WM_UNIT_LINE_FORE_SCHEMECOLOR_INDEX" val="13"/>
  <p:tag name="KSO_WM_UNIT_PICTURE_SUBTYPE" val="b"/>
  <p:tag name="MH_PIC_SOURCE_TYPE" val="generate_slide_ai*{&quot;ai_type&quot;:&quot;generate_ppt&quot;,&quot;id&quot;:&quot;VCG211282059806&quot;}*auto_gallery_ai_v2.0.9_ONLINE*1744641021005_10.5_77d2bec61e02-slide-5"/>
  <p:tag name="KSO_WM_UNIT_LINE_FILL_TYPE" val="2"/>
  <p:tag name="KSO_WM_UNIT_USESOURCEFORMAT_APPLY" val="0"/>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68_2*l_h_d*1_1_1"/>
  <p:tag name="KSO_WM_TEMPLATE_CATEGORY" val="diagram"/>
  <p:tag name="KSO_WM_TEMPLATE_INDEX" val="20230968"/>
  <p:tag name="KSO_WM_UNIT_LAYERLEVEL" val="1_1_1"/>
  <p:tag name="KSO_WM_TAG_VERSION" val="3.0"/>
  <p:tag name="KSO_WM_BEAUTIFY_FLAG" val="#wm#"/>
  <p:tag name="KSO_WM_UNIT_VALUE" val="529*932"/>
  <p:tag name="KSO_WM_DIAGRAM_GROUP_CODE" val="l1-1"/>
  <p:tag name="KSO_WM_UNIT_TYPE" val="l_h_d"/>
  <p:tag name="KSO_WM_UNIT_INDEX" val="1_1_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solid&quot;:{&quot;brightness&quot;:0,&quot;colorType&quot;:1,&quot;foreColorIndex&quot;:5,&quot;transparency&quot;:0.8500000238418579},&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FILL_TYPE" val="1"/>
  <p:tag name="KSO_WM_UNIT_FILL_FORE_SCHEMECOLOR_INDEX" val="5"/>
  <p:tag name="KSO_WM_UNIT_FILL_FORE_SCHEMECOLOR_INDEX_BRIGHTNESS" val="0"/>
  <p:tag name="KSO_WM_UNIT_LINE_FORE_SCHEMECOLOR_INDEX" val="13"/>
  <p:tag name="KSO_WM_UNIT_PICTURE_SUBTYPE" val="b"/>
  <p:tag name="MH_PIC_SOURCE_TYPE" val="generate_slide_ai*{&quot;ai_type&quot;:&quot;generate_ppt&quot;,&quot;id&quot;:&quot;VCG41N1400037003&quot;}*auto_gallery_ai_v2.0.9_ONLINE*1744641021005_10.5_77d2bec61e02-slide-5"/>
  <p:tag name="KSO_WM_UNIT_LINE_FILL_TYPE" val="2"/>
  <p:tag name="KSO_WM_UNIT_USESOURCEFORMAT_APPLY" val="0"/>
</p:tagLst>
</file>

<file path=ppt/tags/tag8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68_2*l_h_a*1_1_1"/>
  <p:tag name="KSO_WM_TEMPLATE_CATEGORY" val="diagram"/>
  <p:tag name="KSO_WM_TEMPLATE_INDEX" val="2023096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_BRIGHTNESS" val="0"/>
  <p:tag name="KSO_WM_UNIT_PRESET_TEXT" val="添加标题"/>
  <p:tag name="KSO_WM_UNIT_TEXT_FILL_FORE_SCHEMECOLOR_INDEX" val="1"/>
  <p:tag name="KSO_WM_UNIT_TEXT_FILL_TYPE" val="1"/>
  <p:tag name="KSO_WM_UNIT_TEXT_TYPE" val="1"/>
  <p:tag name="KSO_WM_UNIT_USESOURCEFORMAT_APPLY" val="0"/>
</p:tagLst>
</file>

<file path=ppt/tags/tag89.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68_2*l_h_f*1_1_1"/>
  <p:tag name="KSO_WM_TEMPLATE_CATEGORY" val="diagram"/>
  <p:tag name="KSO_WM_TEMPLATE_INDEX" val="2023096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可酌情增减文字，以便观者准确地理解您传达的思想。"/>
  <p:tag name="KSO_WM_UNIT_TEXT_FILL_FORE_SCHEMECOLOR_INDEX" val="1"/>
  <p:tag name="KSO_WM_UNIT_TEXT_FILL_TYPE" val="1"/>
  <p:tag name="KSO_WM_UNIT_TEXT_TYPE" val="1"/>
  <p:tag name="KSO_WM_UNIT_TEXT_LAYER_COUNT" val="1"/>
  <p:tag name="KSO_WM_UNIT_USESOURCEFORMAT_APPLY" val="0"/>
</p:tagLst>
</file>

<file path=ppt/tags/tag9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68_2*l_h_a*1_3_1"/>
  <p:tag name="KSO_WM_TEMPLATE_CATEGORY" val="diagram"/>
  <p:tag name="KSO_WM_TEMPLATE_INDEX" val="2023096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_BRIGHTNESS" val="0"/>
  <p:tag name="KSO_WM_UNIT_PRESET_TEXT" val="添加标题"/>
  <p:tag name="KSO_WM_UNIT_TEXT_FILL_FORE_SCHEMECOLOR_INDEX" val="1"/>
  <p:tag name="KSO_WM_UNIT_TEXT_FILL_TYPE" val="1"/>
  <p:tag name="KSO_WM_UNIT_TEXT_TYPE" val="1"/>
  <p:tag name="KSO_WM_UNIT_USESOURCEFORMAT_APPLY" val="0"/>
</p:tagLst>
</file>

<file path=ppt/tags/tag91.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68_2*l_h_f*1_3_1"/>
  <p:tag name="KSO_WM_TEMPLATE_CATEGORY" val="diagram"/>
  <p:tag name="KSO_WM_TEMPLATE_INDEX" val="2023096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可酌情增减文字，以便观者准确地理解您传达的思想。"/>
  <p:tag name="KSO_WM_UNIT_TEXT_FILL_FORE_SCHEMECOLOR_INDEX" val="1"/>
  <p:tag name="KSO_WM_UNIT_TEXT_FILL_TYPE" val="1"/>
  <p:tag name="KSO_WM_UNIT_TEXT_TYPE" val="1"/>
  <p:tag name="KSO_WM_UNIT_TEXT_LAYER_COUNT" val="1"/>
  <p:tag name="KSO_WM_UNIT_USESOURCEFORMAT_APPLY" val="0"/>
</p:tagLst>
</file>

<file path=ppt/tags/tag92.xml><?xml version="1.0" encoding="utf-8"?>
<p:tagLst xmlns:a="http://schemas.openxmlformats.org/drawingml/2006/main" xmlns:r="http://schemas.openxmlformats.org/officeDocument/2006/relationships" xmlns:p="http://schemas.openxmlformats.org/presentationml/2006/main">
  <p:tag name="KSO_WM_SLIDE_ID" val="diagram20230968_2"/>
  <p:tag name="KSO_WM_TEMPLATE_SUBCATEGORY" val="0"/>
  <p:tag name="KSO_WM_TEMPLATE_MASTER_TYPE" val="0"/>
  <p:tag name="KSO_WM_TEMPLATE_COLOR_TYPE" val="0"/>
  <p:tag name="KSO_WM_SLIDE_ITEM_CNT" val="3"/>
  <p:tag name="KSO_WM_SLIDE_INDEX" val="2"/>
  <p:tag name="KSO_WM_TAG_VERSION" val="3.0"/>
  <p:tag name="KSO_WM_BEAUTIFY_FLAG" val="#wm#"/>
  <p:tag name="KSO_WM_TEMPLATE_CATEGORY" val="custom"/>
  <p:tag name="KSO_WM_TEMPLATE_INDEX" val="20235971"/>
  <p:tag name="KSO_WM_SLIDE_TYPE" val="text"/>
  <p:tag name="KSO_WM_SLIDE_SUBTYPE" val="diag"/>
  <p:tag name="KSO_WM_SLIDE_SIZE" val="850.4*365.625"/>
  <p:tag name="KSO_WM_SLIDE_POSITION" val="54.8*111.5"/>
  <p:tag name="KSO_WM_SLIDE_LAYOUT" val="a_l"/>
  <p:tag name="KSO_WM_SLIDE_LAYOUT_CNT" val="1_1"/>
  <p:tag name="KSO_WM_SPECIAL_SOURCE" val="bdnull"/>
  <p:tag name="KSO_WM_DIAGRAM_GROUP_CODE" val="l1-1"/>
  <p:tag name="KSO_WM_SLIDE_DIAGTYPE" val="l"/>
</p:tagLst>
</file>

<file path=ppt/tags/tag9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0968_2*a*1"/>
  <p:tag name="KSO_WM_TEMPLATE_CATEGORY" val="diagram"/>
  <p:tag name="KSO_WM_TEMPLATE_INDEX" val="20230968"/>
  <p:tag name="KSO_WM_UNIT_LAYERLEVEL" val="1"/>
  <p:tag name="KSO_WM_TAG_VERSION" val="3.0"/>
  <p:tag name="KSO_WM_BEAUTIFY_FLAG" val="#wm#"/>
  <p:tag name="KSO_WM_DIAGRAM_GROUP_CODE" val="l1-1"/>
  <p:tag name="KSO_WM_UNIT_PRESET_TEXT" val="单击此处添加标题"/>
  <p:tag name="KSO_WM_UNIT_TEXT_TYPE" val="1"/>
  <p:tag name="KSO_WM_UNIT_TEXT_FILL_FORE_SCHEMECOLOR_INDEX" val="15"/>
  <p:tag name="KSO_WM_UNIT_TEXT_FILL_TYPE" val="1"/>
  <p:tag name="KSO_WM_UNIT_USESOURCEFORMAT_APPLY" val="0"/>
</p:tagLst>
</file>

<file path=ppt/tags/tag94.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971"/>
  <p:tag name="KSO_WM_TEMPLATE_CATEGORY" val="custom"/>
  <p:tag name="KSO_WM_SLIDE_INDEX" val="7"/>
  <p:tag name="KSO_WM_SLIDE_ID" val="custom20235971_7"/>
  <p:tag name="KSO_WM_TEMPLATE_MASTER_TYPE" val="0"/>
  <p:tag name="KSO_WM_SLIDE_LAYOUT" val="a_e"/>
  <p:tag name="KSO_WM_SLIDE_LAYOUT_CNT" val="1_1"/>
</p:tagLst>
</file>

<file path=ppt/tags/tag95.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5971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71"/>
  <p:tag name="KSO_WM_TEMPLATE_CATEGORY" val="custom"/>
  <p:tag name="KSO_WM_UNIT_ISCONTENTSTITLE" val="0"/>
  <p:tag name="KSO_WM_UNIT_PRESET_TEXT" val="添加章节标题"/>
  <p:tag name="KSO_WM_UNIT_TEXT_TYPE" val="1"/>
</p:tagLst>
</file>

<file path=ppt/tags/tag96.xml><?xml version="1.0" encoding="utf-8"?>
<p:tagLst xmlns:a="http://schemas.openxmlformats.org/drawingml/2006/main" xmlns:r="http://schemas.openxmlformats.org/officeDocument/2006/relationships" xmlns:p="http://schemas.openxmlformats.org/presentationml/2006/main">
  <p:tag name="KSO_WM_SLIDE_ID" val="diagram20233315_2"/>
  <p:tag name="KSO_WM_TEMPLATE_SUBCATEGORY" val="0"/>
  <p:tag name="KSO_WM_TEMPLATE_MASTER_TYPE" val="0"/>
  <p:tag name="KSO_WM_TEMPLATE_COLOR_TYPE" val="0"/>
  <p:tag name="KSO_WM_SLIDE_ITEM_CNT" val="4"/>
  <p:tag name="KSO_WM_SLIDE_INDEX" val="2"/>
  <p:tag name="KSO_WM_TAG_VERSION" val="3.0"/>
  <p:tag name="KSO_WM_BEAUTIFY_FLAG" val="#wm#"/>
  <p:tag name="KSO_WM_TEMPLATE_CATEGORY" val="custom"/>
  <p:tag name="KSO_WM_TEMPLATE_INDEX" val="20235971"/>
  <p:tag name="KSO_WM_SLIDE_TYPE" val="text"/>
  <p:tag name="KSO_WM_SLIDE_SUBTYPE" val="diag"/>
  <p:tag name="KSO_WM_SLIDE_SIZE" val="850.394*297.555"/>
  <p:tag name="KSO_WM_SLIDE_POSITION" val="54.8032*139.28"/>
  <p:tag name="KSO_WM_SLIDE_LAYOUT" val="a_l"/>
  <p:tag name="KSO_WM_SLIDE_LAYOUT_CNT" val="1_1"/>
  <p:tag name="KSO_WM_SPECIAL_SOURCE" val="bdnull"/>
  <p:tag name="KSO_WM_DIAGRAM_GROUP_CODE" val="l1-1"/>
  <p:tag name="KSO_WM_SLIDE_DIAGTYPE" val="l"/>
</p:tagLst>
</file>

<file path=ppt/tags/tag9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3315_2*a*1"/>
  <p:tag name="KSO_WM_TEMPLATE_CATEGORY" val="diagram"/>
  <p:tag name="KSO_WM_TEMPLATE_INDEX" val="20233315"/>
  <p:tag name="KSO_WM_UNIT_LAYERLEVEL" val="1"/>
  <p:tag name="KSO_WM_TAG_VERSION" val="3.0"/>
  <p:tag name="KSO_WM_BEAUTIFY_FLAG" val="#wm#"/>
  <p:tag name="KSO_WM_DIAGRAM_GROUP_CODE" val="l1-1"/>
  <p:tag name="KSO_WM_UNIT_PRESET_TEXT" val="单击此处添加标题"/>
  <p:tag name="KSO_WM_UNIT_TEXT_TYPE" val="1"/>
  <p:tag name="KSO_WM_UNIT_TEXT_FILL_FORE_SCHEMECOLOR_INDEX" val="15"/>
  <p:tag name="KSO_WM_UNIT_TEXT_FILL_TYPE" val="1"/>
  <p:tag name="KSO_WM_UNIT_USESOURCEFORMAT_APPLY" val="0"/>
</p:tagLst>
</file>

<file path=ppt/tags/tag98.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315_1*l_h_f*1_1_1"/>
  <p:tag name="KSO_WM_TEMPLATE_CATEGORY" val="diagram"/>
  <p:tag name="KSO_WM_TEMPLATE_INDEX" val="20233315"/>
  <p:tag name="KSO_WM_UNIT_LAYERLEVEL" val="1_1_1"/>
  <p:tag name="KSO_WM_TAG_VERSION" val="3.0"/>
  <p:tag name="KSO_WM_BEAUTIFY_FLAG" val="#wm#"/>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32"/>
  <p:tag name="KSO_WM_DIAGRAM_VERSION" val="3"/>
  <p:tag name="KSO_WM_DIAGRAM_COLOR_TRICK" val="1"/>
  <p:tag name="KSO_WM_DIAGRAM_COLOR_TEXT_CAN_REMOVE" val="n"/>
  <p:tag name="KSO_WM_UNIT_PRESET_TEXT" val="单击此处添加内容，简明扼要地阐述观点。根据需要酌情增减文字"/>
  <p:tag name="KSO_WM_UNIT_TEXT_FILL_FORE_SCHEMECOLOR_INDEX" val="1"/>
  <p:tag name="KSO_WM_UNIT_TEXT_FILL_TYPE" val="1"/>
  <p:tag name="KSO_WM_UNIT_TEXT_TYPE" val="1"/>
  <p:tag name="KSO_WM_UNIT_TEXT_LAYER_COUNT" val="1"/>
  <p:tag name="KSO_WM_UNIT_USESOURCEFORMAT_APPLY" val="0"/>
</p:tagLst>
</file>

<file path=ppt/tags/tag9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3315_1*l_h_a*1_1_1"/>
  <p:tag name="KSO_WM_TEMPLATE_CATEGORY" val="diagram"/>
  <p:tag name="KSO_WM_TEMPLATE_INDEX" val="20233315"/>
  <p:tag name="KSO_WM_UNIT_LAYERLEVEL" val="1_1_1"/>
  <p:tag name="KSO_WM_TAG_VERSION" val="3.0"/>
  <p:tag name="KSO_WM_BEAUTIFY_FLAG" val="#wm#"/>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2"/>
  <p:tag name="KSO_WM_DIAGRAM_VERSION" val="3"/>
  <p:tag name="KSO_WM_DIAGRAM_COLOR_TRICK" val="1"/>
  <p:tag name="KSO_WM_DIAGRAM_COLOR_TEXT_CAN_REMOVE" val="n"/>
  <p:tag name="KSO_WM_UNIT_PRESET_TEXT" val="此处添加项标题"/>
  <p:tag name="KSO_WM_UNIT_TEXT_FILL_FORE_SCHEMECOLOR_INDEX" val="1"/>
  <p:tag name="KSO_WM_UNIT_TEXT_FILL_TYPE" val="1"/>
  <p:tag name="KSO_WM_UNIT_TEXT_TYPE" val="1"/>
  <p:tag name="KSO_WM_UNIT_USESOURCEFORMAT_APPLY" val="0"/>
</p:tagLst>
</file>

<file path=ppt/tags/tag100.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3315_1*l_h_f*1_3_1"/>
  <p:tag name="KSO_WM_TEMPLATE_CATEGORY" val="diagram"/>
  <p:tag name="KSO_WM_TEMPLATE_INDEX" val="20233315"/>
  <p:tag name="KSO_WM_UNIT_LAYERLEVEL" val="1_1_1"/>
  <p:tag name="KSO_WM_TAG_VERSION" val="3.0"/>
  <p:tag name="KSO_WM_BEAUTIFY_FLAG" val="#wm#"/>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32"/>
  <p:tag name="KSO_WM_DIAGRAM_VERSION" val="3"/>
  <p:tag name="KSO_WM_DIAGRAM_COLOR_TRICK" val="1"/>
  <p:tag name="KSO_WM_DIAGRAM_COLOR_TEXT_CAN_REMOVE" val="n"/>
  <p:tag name="KSO_WM_UNIT_PRESET_TEXT" val="单击此处添加内容，简明扼要地阐述观点。根据需要酌情增减文字"/>
  <p:tag name="KSO_WM_UNIT_TEXT_FILL_FORE_SCHEMECOLOR_INDEX" val="1"/>
  <p:tag name="KSO_WM_UNIT_TEXT_FILL_TYPE" val="1"/>
  <p:tag name="KSO_WM_UNIT_TEXT_TYPE" val="1"/>
  <p:tag name="KSO_WM_UNIT_TEXT_LAYER_COUNT" val="1"/>
  <p:tag name="KSO_WM_UNIT_USESOURCEFORMAT_APPLY" val="0"/>
</p:tagLst>
</file>

<file path=ppt/tags/tag10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3315_1*l_h_a*1_3_1"/>
  <p:tag name="KSO_WM_TEMPLATE_CATEGORY" val="diagram"/>
  <p:tag name="KSO_WM_TEMPLATE_INDEX" val="20233315"/>
  <p:tag name="KSO_WM_UNIT_LAYERLEVEL" val="1_1_1"/>
  <p:tag name="KSO_WM_TAG_VERSION" val="3.0"/>
  <p:tag name="KSO_WM_BEAUTIFY_FLAG" val="#wm#"/>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VALUE" val="12"/>
  <p:tag name="KSO_WM_UNIT_PRESET_TEXT" val="此处添加项标题"/>
  <p:tag name="KSO_WM_UNIT_TEXT_FILL_FORE_SCHEMECOLOR_INDEX" val="1"/>
  <p:tag name="KSO_WM_UNIT_TEXT_FILL_TYPE" val="1"/>
  <p:tag name="KSO_WM_UNIT_TEXT_TYPE" val="1"/>
  <p:tag name="KSO_WM_UNIT_USESOURCEFORMAT_APPLY" val="0"/>
</p:tagLst>
</file>

<file path=ppt/tags/tag102.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315_1*l_h_f*1_2_1"/>
  <p:tag name="KSO_WM_TEMPLATE_CATEGORY" val="diagram"/>
  <p:tag name="KSO_WM_TEMPLATE_INDEX" val="20233315"/>
  <p:tag name="KSO_WM_UNIT_LAYERLEVEL" val="1_1_1"/>
  <p:tag name="KSO_WM_TAG_VERSION" val="3.0"/>
  <p:tag name="KSO_WM_BEAUTIFY_FLAG" val="#wm#"/>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32"/>
  <p:tag name="KSO_WM_DIAGRAM_VERSION" val="3"/>
  <p:tag name="KSO_WM_DIAGRAM_COLOR_TRICK" val="1"/>
  <p:tag name="KSO_WM_DIAGRAM_COLOR_TEXT_CAN_REMOVE" val="n"/>
  <p:tag name="KSO_WM_UNIT_PRESET_TEXT" val="单击此处添加内容，简明扼要地阐述观点。根据需要酌情增减文字&#10;"/>
  <p:tag name="KSO_WM_UNIT_TEXT_FILL_FORE_SCHEMECOLOR_INDEX" val="1"/>
  <p:tag name="KSO_WM_UNIT_TEXT_FILL_TYPE" val="1"/>
  <p:tag name="KSO_WM_UNIT_TEXT_TYPE" val="1"/>
  <p:tag name="KSO_WM_UNIT_TEXT_LAYER_COUNT" val="1"/>
  <p:tag name="KSO_WM_UNIT_USESOURCEFORMAT_APPLY" val="0"/>
</p:tagLst>
</file>

<file path=ppt/tags/tag10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3315_1*l_h_a*1_2_1"/>
  <p:tag name="KSO_WM_TEMPLATE_CATEGORY" val="diagram"/>
  <p:tag name="KSO_WM_TEMPLATE_INDEX" val="20233315"/>
  <p:tag name="KSO_WM_UNIT_LAYERLEVEL" val="1_1_1"/>
  <p:tag name="KSO_WM_TAG_VERSION" val="3.0"/>
  <p:tag name="KSO_WM_BEAUTIFY_FLAG" val="#wm#"/>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VALUE" val="12"/>
  <p:tag name="KSO_WM_UNIT_PRESET_TEXT" val="此处添加项标题"/>
  <p:tag name="KSO_WM_UNIT_TEXT_FILL_FORE_SCHEMECOLOR_INDEX" val="1"/>
  <p:tag name="KSO_WM_UNIT_TEXT_FILL_TYPE" val="1"/>
  <p:tag name="KSO_WM_UNIT_TEXT_TYPE" val="1"/>
  <p:tag name="KSO_WM_UNIT_USESOURCEFORMAT_APPLY" val="0"/>
</p:tagLst>
</file>

<file path=ppt/tags/tag1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3315_1*l_h_d*1_1_1"/>
  <p:tag name="KSO_WM_TEMPLATE_CATEGORY" val="diagram"/>
  <p:tag name="KSO_WM_TEMPLATE_INDEX" val="20233315"/>
  <p:tag name="KSO_WM_UNIT_LAYERLEVEL" val="1_1_1"/>
  <p:tag name="KSO_WM_TAG_VERSION" val="3.0"/>
  <p:tag name="KSO_WM_BEAUTIFY_FLAG" val="#wm#"/>
  <p:tag name="KSO_WM_UNIT_VALUE" val="450*450"/>
  <p:tag name="KSO_WM_UNIT_TYPE" val="l_h_d"/>
  <p:tag name="KSO_WM_UNIT_INDEX" val="1_1_1"/>
  <p:tag name="KSO_WM_DIAGRAM_VERSION" val="3"/>
  <p:tag name="KSO_WM_DIAGRAM_COLOR_TRICK" val="1"/>
  <p:tag name="KSO_WM_DIAGRAM_COLOR_TEXT_CAN_REMOVE" val="n"/>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UNIT_PICTURE_SUBTYPE" val="b"/>
  <p:tag name="MH_PIC_SOURCE_TYPE" val="generate_slide_ai*{&quot;ai_type&quot;:&quot;generate_ppt&quot;,&quot;id&quot;:&quot;VCG41N1477633215&quot;}*auto_gallery_ai_v2.0.9_ONLINE*1744641021005_10.5_77d2bec61e02-slide-8"/>
  <p:tag name="KSO_WM_UNIT_LINE_FILL_TYPE" val="2"/>
  <p:tag name="KSO_WM_UNIT_USESOURCEFORMAT_APPLY" val="0"/>
</p:tagLst>
</file>

<file path=ppt/tags/tag1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3315_1*l_h_d*1_2_1"/>
  <p:tag name="KSO_WM_TEMPLATE_CATEGORY" val="diagram"/>
  <p:tag name="KSO_WM_TEMPLATE_INDEX" val="20233315"/>
  <p:tag name="KSO_WM_UNIT_LAYERLEVEL" val="1_1_1"/>
  <p:tag name="KSO_WM_TAG_VERSION" val="3.0"/>
  <p:tag name="KSO_WM_BEAUTIFY_FLAG" val="#wm#"/>
  <p:tag name="KSO_WM_UNIT_VALUE" val="450*450"/>
  <p:tag name="KSO_WM_UNIT_TYPE" val="l_h_d"/>
  <p:tag name="KSO_WM_UNIT_INDEX" val="1_2_1"/>
  <p:tag name="KSO_WM_DIAGRAM_VERSION" val="3"/>
  <p:tag name="KSO_WM_DIAGRAM_COLOR_TRICK" val="1"/>
  <p:tag name="KSO_WM_DIAGRAM_COLOR_TEXT_CAN_REMOVE" val="n"/>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UNIT_PICTURE_SUBTYPE" val="b"/>
  <p:tag name="MH_PIC_SOURCE_TYPE" val="generate_slide_ai*{&quot;ai_type&quot;:&quot;generate_ppt&quot;,&quot;id&quot;:&quot;&quot;}*auto_ai_ai_v2.0.9_ONLINE*1744641021005_10.5_77d2bec61e02-slide-8"/>
  <p:tag name="KSO_WM_UNIT_LINE_FILL_TYPE" val="2"/>
  <p:tag name="KSO_WM_UNIT_USESOURCEFORMAT_APPLY" val="0"/>
</p:tagLst>
</file>

<file path=ppt/tags/tag1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3315_1*l_h_d*1_3_1"/>
  <p:tag name="KSO_WM_TEMPLATE_CATEGORY" val="diagram"/>
  <p:tag name="KSO_WM_TEMPLATE_INDEX" val="20233315"/>
  <p:tag name="KSO_WM_UNIT_LAYERLEVEL" val="1_1_1"/>
  <p:tag name="KSO_WM_TAG_VERSION" val="3.0"/>
  <p:tag name="KSO_WM_BEAUTIFY_FLAG" val="#wm#"/>
  <p:tag name="KSO_WM_UNIT_VALUE" val="450*450"/>
  <p:tag name="KSO_WM_UNIT_TYPE" val="l_h_d"/>
  <p:tag name="KSO_WM_UNIT_INDEX" val="1_3_1"/>
  <p:tag name="KSO_WM_DIAGRAM_VERSION" val="3"/>
  <p:tag name="KSO_WM_DIAGRAM_COLOR_TRICK" val="1"/>
  <p:tag name="KSO_WM_DIAGRAM_COLOR_TEXT_CAN_REMOVE" val="n"/>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UNIT_PICTURE_SUBTYPE" val="b"/>
  <p:tag name="MH_PIC_SOURCE_TYPE" val="generate_slide_ai*{&quot;ai_type&quot;:&quot;generate_ppt&quot;,&quot;id&quot;:&quot;VCG41N1353921480&quot;}*auto_gallery_ai_v2.0.9_ONLINE*1744641021005_10.5_77d2bec61e02-slide-8"/>
  <p:tag name="KSO_WM_UNIT_LINE_FILL_TYPE" val="2"/>
  <p:tag name="KSO_WM_UNIT_USESOURCEFORMAT_APPLY" val="0"/>
</p:tagLst>
</file>

<file path=ppt/tags/tag1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3315_1*l_h_i*1_1_1"/>
  <p:tag name="KSO_WM_TEMPLATE_CATEGORY" val="diagram"/>
  <p:tag name="KSO_WM_TEMPLATE_INDEX" val="20233315"/>
  <p:tag name="KSO_WM_UNIT_LAYERLEVEL" val="1_1_1"/>
  <p:tag name="KSO_WM_TAG_VERSION" val="3.0"/>
  <p:tag name="KSO_WM_BEAUTIFY_FLAG" val="#wm#"/>
  <p:tag name="KSO_WM_UNIT_SUBTYPE" val="d"/>
  <p:tag name="KSO_WM_UNIT_TYPE" val="l_h_i"/>
  <p:tag name="KSO_WM_UNIT_INDEX" val="1_1_1"/>
  <p:tag name="KSO_WM_DIAGRAM_VERSION" val="3"/>
  <p:tag name="KSO_WM_DIAGRAM_COLOR_TRICK" val="1"/>
  <p:tag name="KSO_WM_DIAGRAM_COLOR_TEXT_CAN_REMOVE" val="n"/>
  <p:tag name="KSO_WM_DIAGRAM_MAX_ITEMCNT" val="4"/>
  <p:tag name="KSO_WM_DIAGRAM_MIN_ITEMCNT" val="3"/>
  <p:tag name="KSO_WM_DIAGRAM_VIRTUALLY_FRAME" val="{&quot;height&quot;:305.4681091308594,&quot;width&quot;:850.393798828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TEXT_FILL_FORE_SCHEMECOLOR_INDEX" val="1"/>
  <p:tag name="KSO_WM_UNIT_TEXT_FILL_TYPE" val="1"/>
  <p:tag name="KSO_WM_UNIT_USESOURCEFORMAT_APPLY" val="0"/>
</p:tagLst>
</file>

<file path=ppt/tags/tag1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3315_1*l_h_i*1_2_1"/>
  <p:tag name="KSO_WM_TEMPLATE_CATEGORY" val="diagram"/>
  <p:tag name="KSO_WM_TEMPLATE_INDEX" val="20233315"/>
  <p:tag name="KSO_WM_UNIT_LAYERLEVEL" val="1_1_1"/>
  <p:tag name="KSO_WM_TAG_VERSION" val="3.0"/>
  <p:tag name="KSO_WM_BEAUTIFY_FLAG" val="#wm#"/>
  <p:tag name="KSO_WM_UNIT_SUBTYPE" val="d"/>
  <p:tag name="KSO_WM_UNIT_TYPE" val="l_h_i"/>
  <p:tag name="KSO_WM_UNIT_INDEX" val="1_2_1"/>
  <p:tag name="KSO_WM_DIAGRAM_VERSION" val="3"/>
  <p:tag name="KSO_WM_DIAGRAM_COLOR_TRICK" val="1"/>
  <p:tag name="KSO_WM_DIAGRAM_COLOR_TEXT_CAN_REMOVE" val="n"/>
  <p:tag name="KSO_WM_DIAGRAM_MAX_ITEMCNT" val="4"/>
  <p:tag name="KSO_WM_DIAGRAM_MIN_ITEMCNT" val="3"/>
  <p:tag name="KSO_WM_DIAGRAM_VIRTUALLY_FRAME" val="{&quot;height&quot;:305.4681091308594,&quot;width&quot;:850.393798828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TEXT_FILL_FORE_SCHEMECOLOR_INDEX" val="1"/>
  <p:tag name="KSO_WM_UNIT_TEXT_FILL_TYPE" val="1"/>
  <p:tag name="KSO_WM_UNIT_USESOURCEFORMAT_APPLY" val="0"/>
</p:tagLst>
</file>

<file path=ppt/tags/tag1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3315_1*l_h_i*1_3_1"/>
  <p:tag name="KSO_WM_TEMPLATE_CATEGORY" val="diagram"/>
  <p:tag name="KSO_WM_TEMPLATE_INDEX" val="20233315"/>
  <p:tag name="KSO_WM_UNIT_LAYERLEVEL" val="1_1_1"/>
  <p:tag name="KSO_WM_TAG_VERSION" val="3.0"/>
  <p:tag name="KSO_WM_BEAUTIFY_FLAG" val="#wm#"/>
  <p:tag name="KSO_WM_UNIT_SUBTYPE" val="d"/>
  <p:tag name="KSO_WM_UNIT_TYPE" val="l_h_i"/>
  <p:tag name="KSO_WM_UNIT_INDEX" val="1_3_1"/>
  <p:tag name="KSO_WM_DIAGRAM_VERSION" val="3"/>
  <p:tag name="KSO_WM_DIAGRAM_COLOR_TRICK" val="1"/>
  <p:tag name="KSO_WM_DIAGRAM_COLOR_TEXT_CAN_REMOVE" val="n"/>
  <p:tag name="KSO_WM_DIAGRAM_MAX_ITEMCNT" val="4"/>
  <p:tag name="KSO_WM_DIAGRAM_MIN_ITEMCNT" val="3"/>
  <p:tag name="KSO_WM_DIAGRAM_VIRTUALLY_FRAME" val="{&quot;height&quot;:305.4681091308594,&quot;width&quot;:850.393798828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TEXT_FILL_FORE_SCHEMECOLOR_INDEX" val="1"/>
  <p:tag name="KSO_WM_UNIT_TEXT_FILL_TYPE" val="1"/>
  <p:tag name="KSO_WM_UNIT_USESOURCEFORMAT_APPLY" val="0"/>
</p:tagLst>
</file>

<file path=ppt/tags/tag110.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315_1*l_h_f*1_2_1"/>
  <p:tag name="KSO_WM_TEMPLATE_CATEGORY" val="diagram"/>
  <p:tag name="KSO_WM_TEMPLATE_INDEX" val="20233315"/>
  <p:tag name="KSO_WM_UNIT_LAYERLEVEL" val="1_1_1"/>
  <p:tag name="KSO_WM_TAG_VERSION" val="3.0"/>
  <p:tag name="KSO_WM_BEAUTIFY_FLAG" val="#wm#"/>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32"/>
  <p:tag name="KSO_WM_DIAGRAM_VERSION" val="3"/>
  <p:tag name="KSO_WM_DIAGRAM_COLOR_TRICK" val="1"/>
  <p:tag name="KSO_WM_DIAGRAM_COLOR_TEXT_CAN_REMOVE" val="n"/>
  <p:tag name="KSO_WM_UNIT_PRESET_TEXT" val="单击此处添加内容，简明扼要地阐述观点。根据需要酌情增减文字&#10;"/>
  <p:tag name="KSO_WM_UNIT_TEXT_FILL_FORE_SCHEMECOLOR_INDEX" val="1"/>
  <p:tag name="KSO_WM_UNIT_TEXT_FILL_TYPE" val="1"/>
  <p:tag name="KSO_WM_UNIT_TEXT_TYPE" val="1"/>
  <p:tag name="KSO_WM_UNIT_TEXT_LAYER_COUNT" val="1"/>
  <p:tag name="KSO_WM_UNIT_USESOURCEFORMAT_APPLY" val="0"/>
</p:tagLst>
</file>

<file path=ppt/tags/tag11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3315_1*l_h_a*1_2_1"/>
  <p:tag name="KSO_WM_TEMPLATE_CATEGORY" val="diagram"/>
  <p:tag name="KSO_WM_TEMPLATE_INDEX" val="20233315"/>
  <p:tag name="KSO_WM_UNIT_LAYERLEVEL" val="1_1_1"/>
  <p:tag name="KSO_WM_TAG_VERSION" val="3.0"/>
  <p:tag name="KSO_WM_BEAUTIFY_FLAG" val="#wm#"/>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VALUE" val="12"/>
  <p:tag name="KSO_WM_UNIT_PRESET_TEXT" val="此处添加项标题"/>
  <p:tag name="KSO_WM_UNIT_TEXT_FILL_FORE_SCHEMECOLOR_INDEX" val="1"/>
  <p:tag name="KSO_WM_UNIT_TEXT_FILL_TYPE" val="1"/>
  <p:tag name="KSO_WM_UNIT_TEXT_TYPE" val="1"/>
  <p:tag name="KSO_WM_UNIT_USESOURCEFORMAT_APPLY" val="0"/>
</p:tagLst>
</file>

<file path=ppt/tags/tag1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3315_1*l_h_d*1_2_1"/>
  <p:tag name="KSO_WM_TEMPLATE_CATEGORY" val="diagram"/>
  <p:tag name="KSO_WM_TEMPLATE_INDEX" val="20233315"/>
  <p:tag name="KSO_WM_UNIT_LAYERLEVEL" val="1_1_1"/>
  <p:tag name="KSO_WM_TAG_VERSION" val="3.0"/>
  <p:tag name="KSO_WM_BEAUTIFY_FLAG" val="#wm#"/>
  <p:tag name="KSO_WM_UNIT_VALUE" val="450*450"/>
  <p:tag name="KSO_WM_UNIT_TYPE" val="l_h_d"/>
  <p:tag name="KSO_WM_UNIT_INDEX" val="1_2_1"/>
  <p:tag name="KSO_WM_DIAGRAM_VERSION" val="3"/>
  <p:tag name="KSO_WM_DIAGRAM_COLOR_TRICK" val="1"/>
  <p:tag name="KSO_WM_DIAGRAM_COLOR_TEXT_CAN_REMOVE" val="n"/>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UNIT_PICTURE_SUBTYPE" val="b"/>
  <p:tag name="MH_PIC_SOURCE_TYPE" val="generate_slide_ai*{&quot;ai_type&quot;:&quot;generate_ppt&quot;,&quot;id&quot;:&quot;&quot;}*auto_ai_ai_v2.0.9_ONLINE*1744641021005_10.5_77d2bec61e02-slide-8"/>
  <p:tag name="KSO_WM_UNIT_LINE_FILL_TYPE" val="2"/>
  <p:tag name="KSO_WM_UNIT_USESOURCEFORMAT_APPLY" val="0"/>
</p:tagLst>
</file>

<file path=ppt/tags/tag1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3315_1*l_h_i*1_2_1"/>
  <p:tag name="KSO_WM_TEMPLATE_CATEGORY" val="diagram"/>
  <p:tag name="KSO_WM_TEMPLATE_INDEX" val="20233315"/>
  <p:tag name="KSO_WM_UNIT_LAYERLEVEL" val="1_1_1"/>
  <p:tag name="KSO_WM_TAG_VERSION" val="3.0"/>
  <p:tag name="KSO_WM_BEAUTIFY_FLAG" val="#wm#"/>
  <p:tag name="KSO_WM_UNIT_SUBTYPE" val="d"/>
  <p:tag name="KSO_WM_UNIT_TYPE" val="l_h_i"/>
  <p:tag name="KSO_WM_UNIT_INDEX" val="1_2_1"/>
  <p:tag name="KSO_WM_DIAGRAM_VERSION" val="3"/>
  <p:tag name="KSO_WM_DIAGRAM_COLOR_TRICK" val="1"/>
  <p:tag name="KSO_WM_DIAGRAM_COLOR_TEXT_CAN_REMOVE" val="n"/>
  <p:tag name="KSO_WM_DIAGRAM_MAX_ITEMCNT" val="4"/>
  <p:tag name="KSO_WM_DIAGRAM_MIN_ITEMCNT" val="3"/>
  <p:tag name="KSO_WM_DIAGRAM_VIRTUALLY_FRAME" val="{&quot;height&quot;:305.4681091308594,&quot;width&quot;:850.393798828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TEXT_FILL_FORE_SCHEMECOLOR_INDEX" val="1"/>
  <p:tag name="KSO_WM_UNIT_TEXT_FILL_TYPE" val="1"/>
  <p:tag name="KSO_WM_UNIT_USESOURCEFORMAT_APPLY" val="0"/>
</p:tagLst>
</file>

<file path=ppt/tags/tag114.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3315_1*l_h_f*1_3_1"/>
  <p:tag name="KSO_WM_TEMPLATE_CATEGORY" val="diagram"/>
  <p:tag name="KSO_WM_TEMPLATE_INDEX" val="20233315"/>
  <p:tag name="KSO_WM_UNIT_LAYERLEVEL" val="1_1_1"/>
  <p:tag name="KSO_WM_TAG_VERSION" val="3.0"/>
  <p:tag name="KSO_WM_BEAUTIFY_FLAG" val="#wm#"/>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32"/>
  <p:tag name="KSO_WM_DIAGRAM_VERSION" val="3"/>
  <p:tag name="KSO_WM_DIAGRAM_COLOR_TRICK" val="1"/>
  <p:tag name="KSO_WM_DIAGRAM_COLOR_TEXT_CAN_REMOVE" val="n"/>
  <p:tag name="KSO_WM_UNIT_PRESET_TEXT" val="单击此处添加内容，简明扼要地阐述观点。根据需要酌情增减文字"/>
  <p:tag name="KSO_WM_UNIT_TEXT_FILL_FORE_SCHEMECOLOR_INDEX" val="1"/>
  <p:tag name="KSO_WM_UNIT_TEXT_FILL_TYPE" val="1"/>
  <p:tag name="KSO_WM_UNIT_TEXT_TYPE" val="1"/>
  <p:tag name="KSO_WM_UNIT_TEXT_LAYER_COUNT" val="1"/>
  <p:tag name="KSO_WM_UNIT_USESOURCEFORMAT_APPLY" val="0"/>
</p:tagLst>
</file>

<file path=ppt/tags/tag11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3315_1*l_h_a*1_3_1"/>
  <p:tag name="KSO_WM_TEMPLATE_CATEGORY" val="diagram"/>
  <p:tag name="KSO_WM_TEMPLATE_INDEX" val="20233315"/>
  <p:tag name="KSO_WM_UNIT_LAYERLEVEL" val="1_1_1"/>
  <p:tag name="KSO_WM_TAG_VERSION" val="3.0"/>
  <p:tag name="KSO_WM_BEAUTIFY_FLAG" val="#wm#"/>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VALUE" val="12"/>
  <p:tag name="KSO_WM_UNIT_PRESET_TEXT" val="此处添加项标题"/>
  <p:tag name="KSO_WM_UNIT_TEXT_FILL_FORE_SCHEMECOLOR_INDEX" val="1"/>
  <p:tag name="KSO_WM_UNIT_TEXT_FILL_TYPE" val="1"/>
  <p:tag name="KSO_WM_UNIT_TEXT_TYPE" val="1"/>
  <p:tag name="KSO_WM_UNIT_USESOURCEFORMAT_APPLY" val="0"/>
</p:tagLst>
</file>

<file path=ppt/tags/tag1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3315_1*l_h_d*1_3_1"/>
  <p:tag name="KSO_WM_TEMPLATE_CATEGORY" val="diagram"/>
  <p:tag name="KSO_WM_TEMPLATE_INDEX" val="20233315"/>
  <p:tag name="KSO_WM_UNIT_LAYERLEVEL" val="1_1_1"/>
  <p:tag name="KSO_WM_TAG_VERSION" val="3.0"/>
  <p:tag name="KSO_WM_BEAUTIFY_FLAG" val="#wm#"/>
  <p:tag name="KSO_WM_UNIT_VALUE" val="450*450"/>
  <p:tag name="KSO_WM_UNIT_TYPE" val="l_h_d"/>
  <p:tag name="KSO_WM_UNIT_INDEX" val="1_3_1"/>
  <p:tag name="KSO_WM_DIAGRAM_VERSION" val="3"/>
  <p:tag name="KSO_WM_DIAGRAM_COLOR_TRICK" val="1"/>
  <p:tag name="KSO_WM_DIAGRAM_COLOR_TEXT_CAN_REMOVE" val="n"/>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UNIT_PICTURE_SUBTYPE" val="b"/>
  <p:tag name="MH_PIC_SOURCE_TYPE" val="generate_slide_ai*{&quot;ai_type&quot;:&quot;generate_ppt&quot;,&quot;id&quot;:&quot;VCG41N1353921480&quot;}*auto_gallery_ai_v2.0.9_ONLINE*1744641021005_10.5_77d2bec61e02-slide-8"/>
  <p:tag name="KSO_WM_UNIT_LINE_FILL_TYPE" val="2"/>
  <p:tag name="KSO_WM_UNIT_USESOURCEFORMAT_APPLY" val="0"/>
</p:tagLst>
</file>

<file path=ppt/tags/tag1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3315_1*l_h_i*1_3_1"/>
  <p:tag name="KSO_WM_TEMPLATE_CATEGORY" val="diagram"/>
  <p:tag name="KSO_WM_TEMPLATE_INDEX" val="20233315"/>
  <p:tag name="KSO_WM_UNIT_LAYERLEVEL" val="1_1_1"/>
  <p:tag name="KSO_WM_TAG_VERSION" val="3.0"/>
  <p:tag name="KSO_WM_BEAUTIFY_FLAG" val="#wm#"/>
  <p:tag name="KSO_WM_UNIT_SUBTYPE" val="d"/>
  <p:tag name="KSO_WM_UNIT_TYPE" val="l_h_i"/>
  <p:tag name="KSO_WM_UNIT_INDEX" val="1_3_1"/>
  <p:tag name="KSO_WM_DIAGRAM_VERSION" val="3"/>
  <p:tag name="KSO_WM_DIAGRAM_COLOR_TRICK" val="1"/>
  <p:tag name="KSO_WM_DIAGRAM_COLOR_TEXT_CAN_REMOVE" val="n"/>
  <p:tag name="KSO_WM_DIAGRAM_MAX_ITEMCNT" val="4"/>
  <p:tag name="KSO_WM_DIAGRAM_MIN_ITEMCNT" val="3"/>
  <p:tag name="KSO_WM_DIAGRAM_VIRTUALLY_FRAME" val="{&quot;height&quot;:305.4681091308594,&quot;width&quot;:850.3937988281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TEXT_FILL_FORE_SCHEMECOLOR_INDEX" val="1"/>
  <p:tag name="KSO_WM_UNIT_TEXT_FILL_TYPE" val="1"/>
  <p:tag name="KSO_WM_UNIT_USESOURCEFORMAT_APPLY" val="0"/>
</p:tagLst>
</file>

<file path=ppt/tags/tag118.xml><?xml version="1.0" encoding="utf-8"?>
<p:tagLst xmlns:a="http://schemas.openxmlformats.org/drawingml/2006/main" xmlns:r="http://schemas.openxmlformats.org/officeDocument/2006/relationships"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529.861*365.65"/>
  <p:tag name="KSO_WM_SLIDE_POSITION" val="78.5387*108.231"/>
  <p:tag name="KSO_WM_SLIDE_LAYOUT" val="a_d_l"/>
  <p:tag name="KSO_WM_SLIDE_LAYOUT_CNT" val="1_1_1"/>
  <p:tag name="KSO_WM_SPECIAL_SOURCE" val="bdnull"/>
  <p:tag name="KSO_WM_DIAGRAM_GROUP_CODE" val="l1-1"/>
  <p:tag name="KSO_WM_SLIDE_DIAGTYPE" val="l"/>
  <p:tag name="KSO_WM_TEMPLATE_INDEX" val="20235971"/>
  <p:tag name="KSO_WM_TEMPLATE_SUBCATEGORY" val="0"/>
  <p:tag name="KSO_WM_SLIDE_INDEX" val="1"/>
  <p:tag name="KSO_WM_TAG_VERSION" val="3.0"/>
  <p:tag name="KSO_WM_SLIDE_ID" val="custom20231717_1"/>
  <p:tag name="KSO_WM_SLIDE_ITEM_CNT" val="4"/>
</p:tagLst>
</file>

<file path=ppt/tags/tag11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VALUE" val="30"/>
  <p:tag name="KSO_WM_TEMPLATE_INDEX" val="20231717"/>
  <p:tag name="KSO_WM_UNIT_ID" val="custom20231717_1*a*1"/>
  <p:tag name="KSO_WM_UNIT_PRESET_TEXT" val="单击此处添加标题"/>
  <p:tag name="KSO_WM_UNIT_TEXT_TYPE" val="1"/>
  <p:tag name="KSO_WM_UNIT_TEXT_FILL_FORE_SCHEMECOLOR_INDEX" val="15"/>
  <p:tag name="KSO_WM_UNIT_TEXT_FILL_TYPE" val="1"/>
  <p:tag name="KSO_WM_UNIT_USESOURCEFORMAT_APPLY" val="0"/>
</p:tagLst>
</file>

<file path=ppt/tags/tag120.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78_1*l_h_i*1_1_1"/>
  <p:tag name="KSO_WM_TEMPLATE_CATEGORY" val="diagram"/>
  <p:tag name="KSO_WM_TEMPLATE_INDEX" val="20231678"/>
  <p:tag name="KSO_WM_UNIT_LAYERLEVEL" val="1_1_1"/>
  <p:tag name="KSO_WM_TAG_VERSION" val="3.0"/>
  <p:tag name="KSO_WM_DIAGRAM_MAX_ITEMCNT" val="4"/>
  <p:tag name="KSO_WM_DIAGRAM_MIN_ITEMCNT" val="2"/>
  <p:tag name="KSO_WM_DIAGRAM_VIRTUALLY_FRAME" val="{&quot;height&quot;:365.65008544921875,&quot;width&quot;:558.4000854492188}"/>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0"/>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1*l_h_a*1_1_1"/>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solid&quot;:{&quot;brightness&quot;:0,&quot;colorType&quot;:1,&quot;foreColorIndex&quot;:5,&quot;transparency&quot;:0},&quot;type&quot;:1},&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UNIT_TEXT_FILL_FORE_SCHEMECOLOR_INDEX" val="1"/>
  <p:tag name="KSO_WM_UNIT_TEXT_FILL_TYPE" val="1"/>
  <p:tag name="KSO_WM_UNIT_PRESET_TEXT" val="添加标题"/>
  <p:tag name="KSO_WM_UNIT_TEXT_TYPE" val="1"/>
  <p:tag name="KSO_WM_UNIT_LINE_FILL_TYPE" val="2"/>
  <p:tag name="KSO_WM_UNIT_USESOURCEFORMAT_APPLY" val="0"/>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1*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输入(您的)智能图形项正文，文字是您思想的提炼，请尽量言简意赅的阐述观点，单击此处添加正文。"/>
  <p:tag name="KSO_WM_UNIT_TEXT_TYPE" val="1"/>
  <p:tag name="KSO_WM_UNIT_USESOURCEFORMAT_APPLY" val="0"/>
</p:tagLst>
</file>

<file path=ppt/tags/tag123.xml><?xml version="1.0" encoding="utf-8"?>
<p:tagLst xmlns:a="http://schemas.openxmlformats.org/drawingml/2006/main" xmlns:r="http://schemas.openxmlformats.org/officeDocument/2006/relationships"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529.861*365.65"/>
  <p:tag name="KSO_WM_SLIDE_POSITION" val="78.5387*108.231"/>
  <p:tag name="KSO_WM_SLIDE_LAYOUT" val="a_d_l"/>
  <p:tag name="KSO_WM_SLIDE_LAYOUT_CNT" val="1_1_1"/>
  <p:tag name="KSO_WM_SPECIAL_SOURCE" val="bdnull"/>
  <p:tag name="KSO_WM_DIAGRAM_GROUP_CODE" val="l1-1"/>
  <p:tag name="KSO_WM_SLIDE_DIAGTYPE" val="l"/>
  <p:tag name="KSO_WM_TEMPLATE_INDEX" val="20235971"/>
  <p:tag name="KSO_WM_TEMPLATE_SUBCATEGORY" val="0"/>
  <p:tag name="KSO_WM_SLIDE_INDEX" val="1"/>
  <p:tag name="KSO_WM_TAG_VERSION" val="3.0"/>
  <p:tag name="KSO_WM_SLIDE_ID" val="custom20231717_1"/>
  <p:tag name="KSO_WM_SLIDE_ITEM_CNT" val="4"/>
</p:tagLst>
</file>

<file path=ppt/tags/tag12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VALUE" val="30"/>
  <p:tag name="KSO_WM_TEMPLATE_INDEX" val="20231717"/>
  <p:tag name="KSO_WM_UNIT_ID" val="custom20231717_1*a*1"/>
  <p:tag name="KSO_WM_UNIT_PRESET_TEXT" val="单击此处添加标题"/>
  <p:tag name="KSO_WM_UNIT_TEXT_TYPE" val="1"/>
  <p:tag name="KSO_WM_UNIT_TEXT_FILL_FORE_SCHEMECOLOR_INDEX" val="15"/>
  <p:tag name="KSO_WM_UNIT_TEXT_FILL_TYPE" val="1"/>
  <p:tag name="KSO_WM_UNIT_USESOURCEFORMAT_APPLY" val="0"/>
</p:tagLst>
</file>

<file path=ppt/tags/tag125.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78_1*l_h_i*1_1_1"/>
  <p:tag name="KSO_WM_TEMPLATE_CATEGORY" val="diagram"/>
  <p:tag name="KSO_WM_TEMPLATE_INDEX" val="20231678"/>
  <p:tag name="KSO_WM_UNIT_LAYERLEVEL" val="1_1_1"/>
  <p:tag name="KSO_WM_TAG_VERSION" val="3.0"/>
  <p:tag name="KSO_WM_DIAGRAM_MAX_ITEMCNT" val="4"/>
  <p:tag name="KSO_WM_DIAGRAM_MIN_ITEMCNT" val="2"/>
  <p:tag name="KSO_WM_DIAGRAM_VIRTUALLY_FRAME" val="{&quot;height&quot;:365.65008544921875,&quot;width&quot;:558.4000854492188}"/>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0"/>
</p:tagLst>
</file>

<file path=ppt/tags/tag126.xml><?xml version="1.0" encoding="utf-8"?>
<p:tagLst xmlns:a="http://schemas.openxmlformats.org/drawingml/2006/main" xmlns:r="http://schemas.openxmlformats.org/officeDocument/2006/relationships"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1*l_h_a*1_1_1"/>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solid&quot;:{&quot;brightness&quot;:0,&quot;colorType&quot;:1,&quot;foreColorIndex&quot;:5,&quot;transparency&quot;:0},&quot;type&quot;:1},&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UNIT_TEXT_FILL_FORE_SCHEMECOLOR_INDEX" val="1"/>
  <p:tag name="KSO_WM_UNIT_TEXT_FILL_TYPE" val="1"/>
  <p:tag name="KSO_WM_UNIT_PRESET_TEXT" val="添加标题"/>
  <p:tag name="KSO_WM_UNIT_TEXT_TYPE" val="1"/>
  <p:tag name="KSO_WM_UNIT_LINE_FILL_TYPE" val="2"/>
  <p:tag name="KSO_WM_UNIT_USESOURCEFORMAT_APPLY" val="0"/>
</p:tagLst>
</file>

<file path=ppt/tags/tag127.xml><?xml version="1.0" encoding="utf-8"?>
<p:tagLst xmlns:a="http://schemas.openxmlformats.org/drawingml/2006/main" xmlns:r="http://schemas.openxmlformats.org/officeDocument/2006/relationships"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529.861*365.65"/>
  <p:tag name="KSO_WM_SLIDE_POSITION" val="78.5387*108.231"/>
  <p:tag name="KSO_WM_SLIDE_LAYOUT" val="a_d_l"/>
  <p:tag name="KSO_WM_SLIDE_LAYOUT_CNT" val="1_1_1"/>
  <p:tag name="KSO_WM_SPECIAL_SOURCE" val="bdnull"/>
  <p:tag name="KSO_WM_DIAGRAM_GROUP_CODE" val="l1-1"/>
  <p:tag name="KSO_WM_SLIDE_DIAGTYPE" val="l"/>
  <p:tag name="KSO_WM_TEMPLATE_INDEX" val="20235971"/>
  <p:tag name="KSO_WM_TEMPLATE_SUBCATEGORY" val="0"/>
  <p:tag name="KSO_WM_SLIDE_INDEX" val="1"/>
  <p:tag name="KSO_WM_TAG_VERSION" val="3.0"/>
  <p:tag name="KSO_WM_SLIDE_ID" val="custom20231717_1"/>
  <p:tag name="KSO_WM_SLIDE_ITEM_CNT" val="4"/>
</p:tagLst>
</file>

<file path=ppt/tags/tag12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VALUE" val="30"/>
  <p:tag name="KSO_WM_TEMPLATE_INDEX" val="20231717"/>
  <p:tag name="KSO_WM_UNIT_ID" val="custom20231717_1*a*1"/>
  <p:tag name="KSO_WM_UNIT_PRESET_TEXT" val="单击此处添加标题"/>
  <p:tag name="KSO_WM_UNIT_TEXT_TYPE" val="1"/>
  <p:tag name="KSO_WM_UNIT_TEXT_FILL_FORE_SCHEMECOLOR_INDEX" val="15"/>
  <p:tag name="KSO_WM_UNIT_TEXT_FILL_TYPE" val="1"/>
  <p:tag name="KSO_WM_UNIT_USESOURCEFORMAT_APPLY" val="0"/>
</p:tagLst>
</file>

<file path=ppt/tags/tag129.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78_1*l_h_i*1_1_1"/>
  <p:tag name="KSO_WM_TEMPLATE_CATEGORY" val="diagram"/>
  <p:tag name="KSO_WM_TEMPLATE_INDEX" val="20231678"/>
  <p:tag name="KSO_WM_UNIT_LAYERLEVEL" val="1_1_1"/>
  <p:tag name="KSO_WM_TAG_VERSION" val="3.0"/>
  <p:tag name="KSO_WM_DIAGRAM_MAX_ITEMCNT" val="4"/>
  <p:tag name="KSO_WM_DIAGRAM_MIN_ITEMCNT" val="2"/>
  <p:tag name="KSO_WM_DIAGRAM_VIRTUALLY_FRAME" val="{&quot;height&quot;:365.65008544921875,&quot;width&quot;:558.4000854492188}"/>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0"/>
</p:tagLst>
</file>

<file path=ppt/tags/tag130.xml><?xml version="1.0" encoding="utf-8"?>
<p:tagLst xmlns:a="http://schemas.openxmlformats.org/drawingml/2006/main" xmlns:r="http://schemas.openxmlformats.org/officeDocument/2006/relationships"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1*l_h_a*1_1_1"/>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solid&quot;:{&quot;brightness&quot;:0,&quot;colorType&quot;:1,&quot;foreColorIndex&quot;:5,&quot;transparency&quot;:0},&quot;type&quot;:1},&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UNIT_TEXT_FILL_FORE_SCHEMECOLOR_INDEX" val="1"/>
  <p:tag name="KSO_WM_UNIT_TEXT_FILL_TYPE" val="1"/>
  <p:tag name="KSO_WM_UNIT_PRESET_TEXT" val="添加标题"/>
  <p:tag name="KSO_WM_UNIT_TEXT_TYPE" val="1"/>
  <p:tag name="KSO_WM_UNIT_LINE_FILL_TYPE" val="2"/>
  <p:tag name="KSO_WM_UNIT_USESOURCEFORMAT_APPLY" val="0"/>
</p:tagLst>
</file>

<file path=ppt/tags/tag131.xml><?xml version="1.0" encoding="utf-8"?>
<p:tagLst xmlns:a="http://schemas.openxmlformats.org/drawingml/2006/main" xmlns:r="http://schemas.openxmlformats.org/officeDocument/2006/relationships"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529.861*365.65"/>
  <p:tag name="KSO_WM_SLIDE_POSITION" val="78.5387*108.231"/>
  <p:tag name="KSO_WM_SLIDE_LAYOUT" val="a_d_l"/>
  <p:tag name="KSO_WM_SLIDE_LAYOUT_CNT" val="1_1_1"/>
  <p:tag name="KSO_WM_SPECIAL_SOURCE" val="bdnull"/>
  <p:tag name="KSO_WM_DIAGRAM_GROUP_CODE" val="l1-1"/>
  <p:tag name="KSO_WM_SLIDE_DIAGTYPE" val="l"/>
  <p:tag name="KSO_WM_TEMPLATE_INDEX" val="20235971"/>
  <p:tag name="KSO_WM_TEMPLATE_SUBCATEGORY" val="0"/>
  <p:tag name="KSO_WM_SLIDE_INDEX" val="1"/>
  <p:tag name="KSO_WM_TAG_VERSION" val="3.0"/>
  <p:tag name="KSO_WM_SLIDE_ID" val="custom20231717_1"/>
  <p:tag name="KSO_WM_SLIDE_ITEM_CNT" val="4"/>
</p:tagLst>
</file>

<file path=ppt/tags/tag13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VALUE" val="30"/>
  <p:tag name="KSO_WM_TEMPLATE_INDEX" val="20231717"/>
  <p:tag name="KSO_WM_UNIT_ID" val="custom20231717_1*a*1"/>
  <p:tag name="KSO_WM_UNIT_PRESET_TEXT" val="单击此处添加标题"/>
  <p:tag name="KSO_WM_UNIT_TEXT_TYPE" val="1"/>
  <p:tag name="KSO_WM_UNIT_TEXT_FILL_FORE_SCHEMECOLOR_INDEX" val="15"/>
  <p:tag name="KSO_WM_UNIT_TEXT_FILL_TYPE" val="1"/>
  <p:tag name="KSO_WM_UNIT_USESOURCEFORMAT_APPLY" val="0"/>
</p:tagLst>
</file>

<file path=ppt/tags/tag133.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78_1*l_h_i*1_1_1"/>
  <p:tag name="KSO_WM_TEMPLATE_CATEGORY" val="diagram"/>
  <p:tag name="KSO_WM_TEMPLATE_INDEX" val="20231678"/>
  <p:tag name="KSO_WM_UNIT_LAYERLEVEL" val="1_1_1"/>
  <p:tag name="KSO_WM_TAG_VERSION" val="3.0"/>
  <p:tag name="KSO_WM_DIAGRAM_MAX_ITEMCNT" val="4"/>
  <p:tag name="KSO_WM_DIAGRAM_MIN_ITEMCNT" val="2"/>
  <p:tag name="KSO_WM_DIAGRAM_VIRTUALLY_FRAME" val="{&quot;height&quot;:365.65008544921875,&quot;width&quot;:558.4000854492188}"/>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0"/>
</p:tagLst>
</file>

<file path=ppt/tags/tag134.xml><?xml version="1.0" encoding="utf-8"?>
<p:tagLst xmlns:a="http://schemas.openxmlformats.org/drawingml/2006/main" xmlns:r="http://schemas.openxmlformats.org/officeDocument/2006/relationships"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1*l_h_a*1_1_1"/>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solid&quot;:{&quot;brightness&quot;:0,&quot;colorType&quot;:1,&quot;foreColorIndex&quot;:5,&quot;transparency&quot;:0},&quot;type&quot;:1},&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UNIT_TEXT_FILL_FORE_SCHEMECOLOR_INDEX" val="1"/>
  <p:tag name="KSO_WM_UNIT_TEXT_FILL_TYPE" val="1"/>
  <p:tag name="KSO_WM_UNIT_PRESET_TEXT" val="添加标题"/>
  <p:tag name="KSO_WM_UNIT_TEXT_TYPE" val="1"/>
  <p:tag name="KSO_WM_UNIT_LINE_FILL_TYPE" val="2"/>
  <p:tag name="KSO_WM_UNIT_USESOURCEFORMAT_APPLY" val="0"/>
</p:tagLst>
</file>

<file path=ppt/tags/tag135.xml><?xml version="1.0" encoding="utf-8"?>
<p:tagLst xmlns:a="http://schemas.openxmlformats.org/drawingml/2006/main" xmlns:r="http://schemas.openxmlformats.org/officeDocument/2006/relationships" xmlns:p="http://schemas.openxmlformats.org/presentationml/2006/main">
  <p:tag name="KSO_WM_SLIDE_ID" val="diagram20233144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custom"/>
  <p:tag name="KSO_WM_TEMPLATE_INDEX" val="20235971"/>
  <p:tag name="KSO_WM_SLIDE_TYPE" val="text"/>
  <p:tag name="KSO_WM_SLIDE_SUBTYPE" val="diag"/>
  <p:tag name="KSO_WM_SLIDE_SIZE" val="850.1*366.5"/>
  <p:tag name="KSO_WM_SLIDE_POSITION" val="54.9*125.9"/>
  <p:tag name="KSO_WM_SLIDE_LAYOUT" val="a_l"/>
  <p:tag name="KSO_WM_SLIDE_LAYOUT_CNT" val="1_1"/>
  <p:tag name="KSO_WM_SPECIAL_SOURCE" val="bdnull"/>
  <p:tag name="KSO_WM_DIAGRAM_GROUP_CODE" val="l1-1"/>
  <p:tag name="KSO_WM_SLIDE_DIAGTYPE" val="l"/>
</p:tagLst>
</file>

<file path=ppt/tags/tag1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3144_1*l_h_i*1_2_2"/>
  <p:tag name="KSO_WM_TEMPLATE_CATEGORY" val="diagram"/>
  <p:tag name="KSO_WM_TEMPLATE_INDEX" val="20233144"/>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6.5,&quot;width&quot;:850.2000122070312}"/>
  <p:tag name="KSO_WM_DIAGRAM_COLOR_MATCH_VALUE" val="{&quot;shape&quot;:{&quot;fill&quot;:{&quot;gradient&quot;:[{&quot;brightness&quot;:0.4000000059604645,&quot;colorType&quot;:1,&quot;foreColorIndex&quot;:5,&quot;pos&quot;:0,&quot;transparency&quot;:1},{&quot;brightness&quot;:0.4000000059604645,&quot;colorType&quot;:1,&quot;foreColorIndex&quot;:5,&quot;pos&quot;:0.6499999761581421,&quot;transparency&quot;:0.800000011920929}],&quot;type&quot;:3},&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SHADOW_SCHEMECOLOR_INDEX" val="5"/>
  <p:tag name="KSO_WM_UNIT_TEXT_FILL_FORE_SCHEMECOLOR_INDEX" val="2"/>
  <p:tag name="KSO_WM_UNIT_TEXT_FILL_TYPE" val="1"/>
  <p:tag name="KSO_WM_UNIT_USESOURCEFORMAT_APPLY" val="0"/>
</p:tagLst>
</file>

<file path=ppt/tags/tag13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3144_3*a*1"/>
  <p:tag name="KSO_WM_TEMPLATE_CATEGORY" val="diagram"/>
  <p:tag name="KSO_WM_TEMPLATE_INDEX" val="20233144"/>
  <p:tag name="KSO_WM_UNIT_LAYERLEVEL" val="1"/>
  <p:tag name="KSO_WM_TAG_VERSION" val="3.0"/>
  <p:tag name="KSO_WM_BEAUTIFY_FLAG" val="#wm#"/>
  <p:tag name="KSO_WM_DIAGRAM_GROUP_CODE" val="l1-1"/>
  <p:tag name="KSO_WM_UNIT_TEXT_TYPE" val="1"/>
  <p:tag name="KSO_WM_UNIT_PRESET_TEXT" val="单击此处添加标题"/>
  <p:tag name="KSO_WM_UNIT_TEXT_FILL_FORE_SCHEMECOLOR_INDEX" val="15"/>
  <p:tag name="KSO_WM_UNIT_TEXT_FILL_TYPE" val="1"/>
  <p:tag name="KSO_WM_UNIT_USESOURCEFORMAT_APPLY" val="0"/>
</p:tagLst>
</file>

<file path=ppt/tags/tag1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3144_1*l_h_d*1_1_1"/>
  <p:tag name="KSO_WM_TEMPLATE_CATEGORY" val="diagram"/>
  <p:tag name="KSO_WM_TEMPLATE_INDEX" val="20233144"/>
  <p:tag name="KSO_WM_UNIT_LAYERLEVEL" val="1_1_1"/>
  <p:tag name="KSO_WM_TAG_VERSION" val="3.0"/>
  <p:tag name="KSO_WM_UNIT_TYPE" val="l_h_d"/>
  <p:tag name="KSO_WM_UNIT_INDEX" val="1_1_1"/>
  <p:tag name="KSO_WM_UNIT_VALUE" val="878*560"/>
  <p:tag name="KSO_WM_DIAGRAM_MAX_ITEMCNT" val="4"/>
  <p:tag name="KSO_WM_DIAGRAM_MIN_ITEMCNT" val="2"/>
  <p:tag name="KSO_WM_DIAGRAM_VIRTUALLY_FRAME" val="{&quot;height&quot;:366.5,&quot;width&quot;:850.2000122070312}"/>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800000011920929},&quot;type&quot;:1},&quot;shadow&quot;:{&quot;brightness&quot;:-0.25,&quot;colorType&quot;:1,&quot;foreColorIndex&quot;:5,&quot;transparency&quot;:0.8799999952316284},&quot;threeD&quot;:{&quot;curvedSurface&quot;:{&quot;brightness&quot;:0,&quot;colorType&quot;:2,&quot;rgb&quot;:&quot;#000000&quot;},&quot;depth&quot;:{&quot;colorType&quot;:0}}},&quot;text&quot;:{&quot;fill&quot;:{},&quot;glow&quot;:{},&quot;line&quot;:{},&quot;shadow&quot;:{},&quot;threeD&quot;:{}}}"/>
  <p:tag name="KSO_WM_DIAGRAM_VERSION" val="3"/>
  <p:tag name="KSO_WM_DIAGRAM_COLOR_TRICK" val="1"/>
  <p:tag name="KSO_WM_DIAGRAM_COLOR_TEXT_CAN_REMOVE" val="n"/>
  <p:tag name="KSO_WM_UNIT_PICTURE_SUBTYPE" val="b"/>
  <p:tag name="KSO_WM_BEAUTIFY_FLAG" val="#wm#"/>
  <p:tag name="KSO_WM_UNIT_FILL_TYPE" val="1"/>
  <p:tag name="KSO_WM_UNIT_FILL_FORE_SCHEMECOLOR_INDEX" val="5"/>
  <p:tag name="KSO_WM_UNIT_FILL_FORE_SCHEMECOLOR_INDEX_BRIGHTNESS" val="0"/>
  <p:tag name="KSO_WM_UNIT_LINE_FORE_SCHEMECOLOR_INDEX" val="5"/>
  <p:tag name="MH_PIC_SOURCE_TYPE" val="generate_slide_ai*{&quot;ai_type&quot;:&quot;generate_ppt&quot;,&quot;id&quot;:&quot;&quot;}*auto_ai_ai_v2.0.9_ONLINE*1744641021005_10.5_77d2bec61e02-slide-10"/>
  <p:tag name="KSO_WM_UNIT_LINE_FILL_TYPE" val="2"/>
  <p:tag name="KSO_WM_UNIT_SHADOW_SCHEMECOLOR_INDEX" val="5"/>
  <p:tag name="KSO_WM_UNIT_USESOURCEFORMAT_APPLY" val="0"/>
</p:tagLst>
</file>

<file path=ppt/tags/tag13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8"/>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3144"/>
  <p:tag name="KSO_WM_UNIT_LAYERLEVEL" val="1_1_1"/>
  <p:tag name="KSO_WM_TAG_VERSION" val="3.0"/>
  <p:tag name="KSO_WM_DIAGRAM_MAX_ITEMCNT" val="4"/>
  <p:tag name="KSO_WM_DIAGRAM_MIN_ITEMCNT" val="2"/>
  <p:tag name="KSO_WM_DIAGRAM_VIRTUALLY_FRAME" val="{&quot;height&quot;:366.5,&quot;width&quot;:850.2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144_1*l_h_a*1_1_1"/>
  <p:tag name="KSO_WM_UNIT_INDEX" val="1_1_1"/>
  <p:tag name="KSO_WM_DIAGRAM_GROUP_CODE" val="l1-1"/>
  <p:tag name="KSO_WM_UNIT_TEXT_TYPE" val="1"/>
  <p:tag name="KSO_WM_DIAGRAM_VERSION" val="3"/>
  <p:tag name="KSO_WM_DIAGRAM_COLOR_TRICK" val="1"/>
  <p:tag name="KSO_WM_DIAGRAM_COLOR_TEXT_CAN_REMOVE" val="n"/>
  <p:tag name="KSO_WM_BEAUTIFY_FLAG" val="#wm#"/>
  <p:tag name="KSO_WM_UNIT_PRESET_TEXT" val="单击添加标题"/>
  <p:tag name="KSO_WM_UNIT_TEXT_FILL_FORE_SCHEMECOLOR_INDEX" val="1"/>
  <p:tag name="KSO_WM_UNIT_TEXT_FILL_TYPE" val="1"/>
  <p:tag name="KSO_WM_UNIT_USESOURCEFORMAT_APPLY" val="0"/>
</p:tagLst>
</file>

<file path=ppt/tags/tag1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3144_1*l_h_i*1_1_1"/>
  <p:tag name="KSO_WM_TEMPLATE_CATEGORY" val="diagram"/>
  <p:tag name="KSO_WM_TEMPLATE_INDEX" val="20233144"/>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6.5,&quot;width&quot;:850.200012207031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0.7400000095367432}],&quot;type&quot;:2},&quot;shadow&quot;:{&quot;brightness&quot;:-0.25,&quot;colorType&quot;:1,&quot;foreColorIndex&quot;:5,&quot;transparency&quot;:0.800000011920929},&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5"/>
  <p:tag name="KSO_WM_UNIT_SHADOW_SCHEMECOLOR_INDEX" val="5"/>
  <p:tag name="KSO_WM_UNIT_USESOURCEFORMAT_APPLY" val="0"/>
</p:tagLst>
</file>

<file path=ppt/tags/tag141.xml><?xml version="1.0" encoding="utf-8"?>
<p:tagLst xmlns:a="http://schemas.openxmlformats.org/drawingml/2006/main" xmlns:r="http://schemas.openxmlformats.org/officeDocument/2006/relationships" xmlns:p="http://schemas.openxmlformats.org/presentationml/2006/main">
  <p:tag name="KSO_WM_TEMPLATE_MASTER_TYPE" val="0"/>
  <p:tag name="KSO_WM_TEMPLATE_COLOR_TYPE" val="0"/>
  <p:tag name="KSO_WM_SLIDE_TYPE" val="text"/>
  <p:tag name="KSO_WM_SLIDE_SUBTYPE" val="picTxt"/>
  <p:tag name="KSO_WM_SLIDE_SIZE" val="723.3*73.6"/>
  <p:tag name="KSO_WM_SLIDE_POSITION" val="117.95*404.45"/>
  <p:tag name="KSO_WM_DIAGRAM_GROUP_CODE" val="l1-1"/>
  <p:tag name="KSO_WM_SLIDE_DIAGTYPE" val="l"/>
  <p:tag name="KSO_WM_BEAUTIFY_FLAG" val="#wm#"/>
  <p:tag name="KSO_WM_TEMPLATE_CATEGORY" val="custom"/>
  <p:tag name="KSO_WM_SLIDE_LAYOUT" val="a_d_l"/>
  <p:tag name="KSO_WM_SLIDE_LAYOUT_CNT" val="1_1_1"/>
  <p:tag name="KSO_WM_TEMPLATE_INDEX" val="20235971"/>
  <p:tag name="KSO_WM_TEMPLATE_SUBCATEGORY" val="0"/>
  <p:tag name="KSO_WM_SLIDE_INDEX" val="1"/>
  <p:tag name="KSO_WM_TAG_VERSION" val="3.0"/>
  <p:tag name="KSO_WM_SLIDE_ID" val="custom20233595_1"/>
  <p:tag name="KSO_WM_SLIDE_ITEM_CNT" val="3"/>
</p:tagLst>
</file>

<file path=ppt/tags/tag14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TEMPLATE_INDEX" val="20233595"/>
  <p:tag name="KSO_WM_UNIT_ID" val="custom20233595_1*a*1"/>
  <p:tag name="KSO_WM_UNIT_TEXT_TYPE" val="1"/>
  <p:tag name="KSO_WM_UNIT_PRESET_TEXT" val="单击此处&#10;添加标题内容"/>
  <p:tag name="KSO_WM_UNIT_USESOURCEFORMAT_APPLY" val="0"/>
</p:tagLst>
</file>

<file path=ppt/tags/tag143.xml><?xml version="1.0" encoding="utf-8"?>
<p:tagLst xmlns:a="http://schemas.openxmlformats.org/drawingml/2006/main" xmlns:r="http://schemas.openxmlformats.org/officeDocument/2006/relationships" xmlns:p="http://schemas.openxmlformats.org/presentationml/2006/main">
  <p:tag name="KSO_WM_DIAGRAM_VIRTUALLY_FRAME" val="{&quot;height&quot;:75.6500015258789,&quot;width&quot;:723.2999877929688}"/>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526_1*l_h_f*1_1_1"/>
  <p:tag name="KSO_WM_TEMPLATE_CATEGORY" val="diagram"/>
  <p:tag name="KSO_WM_TEMPLATE_INDEX" val="20233526"/>
  <p:tag name="KSO_WM_UNIT_LAYERLEVEL" val="1_1_1"/>
  <p:tag name="KSO_WM_TAG_VERSION" val="3.0"/>
  <p:tag name="KSO_WM_BEAUTIFY_FLAG" val="#wm#"/>
  <p:tag name="KSO_WM_UNIT_TEXT_FILL_FORE_SCHEMECOLOR_INDEX" val="1"/>
  <p:tag name="KSO_WM_UNIT_TEXT_FILL_TYPE" val="1"/>
  <p:tag name="KSO_WM_UNIT_PRESET_TEXT" val="单击添加文本内容，阐述您的观点。"/>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USESOURCEFORMAT_APPLY" val="0"/>
</p:tagLst>
</file>

<file path=ppt/tags/tag144.xml><?xml version="1.0" encoding="utf-8"?>
<p:tagLst xmlns:a="http://schemas.openxmlformats.org/drawingml/2006/main" xmlns:r="http://schemas.openxmlformats.org/officeDocument/2006/relationships" xmlns:p="http://schemas.openxmlformats.org/presentationml/2006/main">
  <p:tag name="KSO_WM_DIAGRAM_VIRTUALLY_FRAME" val="{&quot;height&quot;:75.6500015258789,&quot;width&quot;:723.2999877929688}"/>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3526_1*l_h_a*1_1_1"/>
  <p:tag name="KSO_WM_TEMPLATE_CATEGORY" val="diagram"/>
  <p:tag name="KSO_WM_TEMPLATE_INDEX" val="20233526"/>
  <p:tag name="KSO_WM_UNIT_LAYERLEVEL" val="1_1_1"/>
  <p:tag name="KSO_WM_TAG_VERSION" val="3.0"/>
  <p:tag name="KSO_WM_BEAUTIFY_FLAG" val="#wm#"/>
  <p:tag name="KSO_WM_UNIT_TEXT_FILL_FORE_SCHEMECOLOR_INDEX" val="1"/>
  <p:tag name="KSO_WM_UNIT_TEXT_FILL_TYPE" val="1"/>
  <p:tag name="KSO_WM_UNIT_PRESET_TEXT" val="添加项标题"/>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USESOURCEFORMAT_APPLY" val="0"/>
</p:tagLst>
</file>

<file path=ppt/tags/tag145.xml><?xml version="1.0" encoding="utf-8"?>
<p:tagLst xmlns:a="http://schemas.openxmlformats.org/drawingml/2006/main" xmlns:r="http://schemas.openxmlformats.org/officeDocument/2006/relationships" xmlns:p="http://schemas.openxmlformats.org/presentationml/2006/main">
  <p:tag name="KSO_WM_DIAGRAM_VIRTUALLY_FRAME" val="{&quot;height&quot;:75.6500015258789,&quot;width&quot;:723.299987792968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3526_1*l_h_i*1_1_1"/>
  <p:tag name="KSO_WM_TEMPLATE_CATEGORY" val="diagram"/>
  <p:tag name="KSO_WM_TEMPLATE_INDEX" val="20233526"/>
  <p:tag name="KSO_WM_UNIT_LAYERLEVEL" val="1_1_1"/>
  <p:tag name="KSO_WM_TAG_VERSION" val="3.0"/>
  <p:tag name="KSO_WM_BEAUTIFY_FLAG" val="#wm#"/>
  <p:tag name="KSO_WM_UNIT_FILL_TYPE" val="1"/>
  <p:tag name="KSO_WM_UNIT_FILL_FORE_SCHEMECOLOR_INDEX" val="5"/>
  <p:tag name="KSO_WM_UNIT_FILL_FORE_SCHEMECOLOR_INDEX_BRIGHTNESS" val="-0.25"/>
  <p:tag name="KSO_WM_DIAGRAM_MAX_ITEMCNT" val="3"/>
  <p:tag name="KSO_WM_DIAGRAM_MIN_ITEMCNT" val="3"/>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2"/>
  <p:tag name="KSO_WM_UNIT_TEXT_FILL_TYPE" val="1"/>
  <p:tag name="KSO_WM_UNIT_USESOURCEFORMAT_APPLY" val="0"/>
</p:tagLst>
</file>

<file path=ppt/tags/tag146.xml><?xml version="1.0" encoding="utf-8"?>
<p:tagLst xmlns:a="http://schemas.openxmlformats.org/drawingml/2006/main" xmlns:r="http://schemas.openxmlformats.org/officeDocument/2006/relationships" xmlns:p="http://schemas.openxmlformats.org/presentationml/2006/main">
  <p:tag name="KSO_WM_DIAGRAM_VIRTUALLY_FRAME" val="{&quot;height&quot;:75.6500015258789,&quot;width&quot;:723.2999877929688}"/>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526_1*l_h_f*1_2_1"/>
  <p:tag name="KSO_WM_TEMPLATE_CATEGORY" val="diagram"/>
  <p:tag name="KSO_WM_TEMPLATE_INDEX" val="20233526"/>
  <p:tag name="KSO_WM_UNIT_LAYERLEVEL" val="1_1_1"/>
  <p:tag name="KSO_WM_TAG_VERSION" val="3.0"/>
  <p:tag name="KSO_WM_BEAUTIFY_FLAG" val="#wm#"/>
  <p:tag name="KSO_WM_UNIT_TEXT_FILL_FORE_SCHEMECOLOR_INDEX" val="1"/>
  <p:tag name="KSO_WM_UNIT_TEXT_FILL_TYPE" val="1"/>
  <p:tag name="KSO_WM_UNIT_PRESET_TEXT" val="单击添加文本内容，阐述您的观点。"/>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USESOURCEFORMAT_APPLY" val="0"/>
</p:tagLst>
</file>

<file path=ppt/tags/tag147.xml><?xml version="1.0" encoding="utf-8"?>
<p:tagLst xmlns:a="http://schemas.openxmlformats.org/drawingml/2006/main" xmlns:r="http://schemas.openxmlformats.org/officeDocument/2006/relationships" xmlns:p="http://schemas.openxmlformats.org/presentationml/2006/main">
  <p:tag name="KSO_WM_DIAGRAM_VIRTUALLY_FRAME" val="{&quot;height&quot;:75.6500015258789,&quot;width&quot;:723.2999877929688}"/>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3526_1*l_h_a*1_2_1"/>
  <p:tag name="KSO_WM_TEMPLATE_CATEGORY" val="diagram"/>
  <p:tag name="KSO_WM_TEMPLATE_INDEX" val="20233526"/>
  <p:tag name="KSO_WM_UNIT_LAYERLEVEL" val="1_1_1"/>
  <p:tag name="KSO_WM_TAG_VERSION" val="3.0"/>
  <p:tag name="KSO_WM_BEAUTIFY_FLAG" val="#wm#"/>
  <p:tag name="KSO_WM_UNIT_TEXT_FILL_FORE_SCHEMECOLOR_INDEX" val="1"/>
  <p:tag name="KSO_WM_UNIT_TEXT_FILL_TYPE" val="1"/>
  <p:tag name="KSO_WM_UNIT_PRESET_TEXT" val="添加项标题"/>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USESOURCEFORMAT_APPLY" val="0"/>
</p:tagLst>
</file>

<file path=ppt/tags/tag148.xml><?xml version="1.0" encoding="utf-8"?>
<p:tagLst xmlns:a="http://schemas.openxmlformats.org/drawingml/2006/main" xmlns:r="http://schemas.openxmlformats.org/officeDocument/2006/relationships" xmlns:p="http://schemas.openxmlformats.org/presentationml/2006/main">
  <p:tag name="KSO_WM_DIAGRAM_VIRTUALLY_FRAME" val="{&quot;height&quot;:75.6500015258789,&quot;width&quot;:723.299987792968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3526_1*l_h_i*1_2_1"/>
  <p:tag name="KSO_WM_TEMPLATE_CATEGORY" val="diagram"/>
  <p:tag name="KSO_WM_TEMPLATE_INDEX" val="20233526"/>
  <p:tag name="KSO_WM_UNIT_LAYERLEVEL" val="1_1_1"/>
  <p:tag name="KSO_WM_TAG_VERSION" val="3.0"/>
  <p:tag name="KSO_WM_BEAUTIFY_FLAG" val="#wm#"/>
  <p:tag name="KSO_WM_UNIT_FILL_TYPE" val="1"/>
  <p:tag name="KSO_WM_UNIT_FILL_FORE_SCHEMECOLOR_INDEX" val="5"/>
  <p:tag name="KSO_WM_UNIT_FILL_FORE_SCHEMECOLOR_INDEX_BRIGHTNESS" val="-0.25"/>
  <p:tag name="KSO_WM_DIAGRAM_MAX_ITEMCNT" val="3"/>
  <p:tag name="KSO_WM_DIAGRAM_MIN_ITEMCNT" val="3"/>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2"/>
  <p:tag name="KSO_WM_UNIT_TEXT_FILL_TYPE" val="1"/>
  <p:tag name="KSO_WM_UNIT_USESOURCEFORMAT_APPLY" val="0"/>
</p:tagLst>
</file>

<file path=ppt/tags/tag149.xml><?xml version="1.0" encoding="utf-8"?>
<p:tagLst xmlns:a="http://schemas.openxmlformats.org/drawingml/2006/main" xmlns:r="http://schemas.openxmlformats.org/officeDocument/2006/relationships" xmlns:p="http://schemas.openxmlformats.org/presentationml/2006/main">
  <p:tag name="KSO_WM_DIAGRAM_VIRTUALLY_FRAME" val="{&quot;height&quot;:75.6500015258789,&quot;width&quot;:723.2999877929688}"/>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3526_1*l_h_f*1_3_1"/>
  <p:tag name="KSO_WM_TEMPLATE_CATEGORY" val="diagram"/>
  <p:tag name="KSO_WM_TEMPLATE_INDEX" val="20233526"/>
  <p:tag name="KSO_WM_UNIT_LAYERLEVEL" val="1_1_1"/>
  <p:tag name="KSO_WM_TAG_VERSION" val="3.0"/>
  <p:tag name="KSO_WM_BEAUTIFY_FLAG" val="#wm#"/>
  <p:tag name="KSO_WM_UNIT_TEXT_FILL_FORE_SCHEMECOLOR_INDEX" val="1"/>
  <p:tag name="KSO_WM_UNIT_TEXT_FILL_TYPE" val="1"/>
  <p:tag name="KSO_WM_UNIT_PRESET_TEXT" val="单击添加文本内容，阐述您的观点。"/>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USESOURCEFORMAT_APPLY" val="0"/>
</p:tagLst>
</file>

<file path=ppt/tags/tag150.xml><?xml version="1.0" encoding="utf-8"?>
<p:tagLst xmlns:a="http://schemas.openxmlformats.org/drawingml/2006/main" xmlns:r="http://schemas.openxmlformats.org/officeDocument/2006/relationships" xmlns:p="http://schemas.openxmlformats.org/presentationml/2006/main">
  <p:tag name="KSO_WM_DIAGRAM_VIRTUALLY_FRAME" val="{&quot;height&quot;:75.6500015258789,&quot;width&quot;:723.2999877929688}"/>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3526_1*l_h_a*1_3_1"/>
  <p:tag name="KSO_WM_TEMPLATE_CATEGORY" val="diagram"/>
  <p:tag name="KSO_WM_TEMPLATE_INDEX" val="20233526"/>
  <p:tag name="KSO_WM_UNIT_LAYERLEVEL" val="1_1_1"/>
  <p:tag name="KSO_WM_TAG_VERSION" val="3.0"/>
  <p:tag name="KSO_WM_BEAUTIFY_FLAG" val="#wm#"/>
  <p:tag name="KSO_WM_UNIT_TEXT_FILL_FORE_SCHEMECOLOR_INDEX" val="1"/>
  <p:tag name="KSO_WM_UNIT_TEXT_FILL_TYPE" val="1"/>
  <p:tag name="KSO_WM_UNIT_PRESET_TEXT" val="添加项标题"/>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USESOURCEFORMAT_APPLY" val="0"/>
</p:tagLst>
</file>

<file path=ppt/tags/tag151.xml><?xml version="1.0" encoding="utf-8"?>
<p:tagLst xmlns:a="http://schemas.openxmlformats.org/drawingml/2006/main" xmlns:r="http://schemas.openxmlformats.org/officeDocument/2006/relationships" xmlns:p="http://schemas.openxmlformats.org/presentationml/2006/main">
  <p:tag name="KSO_WM_DIAGRAM_VIRTUALLY_FRAME" val="{&quot;height&quot;:75.6500015258789,&quot;width&quot;:723.2999877929688}"/>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3526_1*l_h_i*1_3_1"/>
  <p:tag name="KSO_WM_TEMPLATE_CATEGORY" val="diagram"/>
  <p:tag name="KSO_WM_TEMPLATE_INDEX" val="20233526"/>
  <p:tag name="KSO_WM_UNIT_LAYERLEVEL" val="1_1_1"/>
  <p:tag name="KSO_WM_TAG_VERSION" val="3.0"/>
  <p:tag name="KSO_WM_BEAUTIFY_FLAG" val="#wm#"/>
  <p:tag name="KSO_WM_UNIT_FILL_TYPE" val="1"/>
  <p:tag name="KSO_WM_UNIT_FILL_FORE_SCHEMECOLOR_INDEX" val="5"/>
  <p:tag name="KSO_WM_UNIT_FILL_FORE_SCHEMECOLOR_INDEX_BRIGHTNESS" val="-0.25"/>
  <p:tag name="KSO_WM_DIAGRAM_MAX_ITEMCNT" val="3"/>
  <p:tag name="KSO_WM_DIAGRAM_MIN_ITEMCNT" val="3"/>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2"/>
  <p:tag name="KSO_WM_UNIT_TEXT_FILL_TYPE" val="1"/>
  <p:tag name="KSO_WM_UNIT_USESOURCEFORMAT_APPLY" val="0"/>
</p:tagLst>
</file>

<file path=ppt/tags/tag152.xml><?xml version="1.0" encoding="utf-8"?>
<p:tagLst xmlns:a="http://schemas.openxmlformats.org/drawingml/2006/main" xmlns:r="http://schemas.openxmlformats.org/officeDocument/2006/relationships"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529.861*365.65"/>
  <p:tag name="KSO_WM_SLIDE_POSITION" val="78.5387*108.231"/>
  <p:tag name="KSO_WM_SLIDE_LAYOUT" val="a_d_l"/>
  <p:tag name="KSO_WM_SLIDE_LAYOUT_CNT" val="1_1_1"/>
  <p:tag name="KSO_WM_SPECIAL_SOURCE" val="bdnull"/>
  <p:tag name="KSO_WM_DIAGRAM_GROUP_CODE" val="l1-1"/>
  <p:tag name="KSO_WM_SLIDE_DIAGTYPE" val="l"/>
  <p:tag name="KSO_WM_TEMPLATE_INDEX" val="20235971"/>
  <p:tag name="KSO_WM_TEMPLATE_SUBCATEGORY" val="0"/>
  <p:tag name="KSO_WM_SLIDE_INDEX" val="1"/>
  <p:tag name="KSO_WM_TAG_VERSION" val="3.0"/>
  <p:tag name="KSO_WM_SLIDE_ID" val="custom20231717_1"/>
  <p:tag name="KSO_WM_SLIDE_ITEM_CNT" val="4"/>
</p:tagLst>
</file>

<file path=ppt/tags/tag15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VALUE" val="30"/>
  <p:tag name="KSO_WM_TEMPLATE_INDEX" val="20231717"/>
  <p:tag name="KSO_WM_UNIT_ID" val="custom20231717_1*a*1"/>
  <p:tag name="KSO_WM_UNIT_PRESET_TEXT" val="单击此处添加标题"/>
  <p:tag name="KSO_WM_UNIT_TEXT_TYPE" val="1"/>
  <p:tag name="KSO_WM_UNIT_TEXT_FILL_FORE_SCHEMECOLOR_INDEX" val="15"/>
  <p:tag name="KSO_WM_UNIT_TEXT_FILL_TYPE" val="1"/>
  <p:tag name="KSO_WM_UNIT_USESOURCEFORMAT_APPLY" val="0"/>
</p:tagLst>
</file>

<file path=ppt/tags/tag154.xml><?xml version="1.0" encoding="utf-8"?>
<p:tagLst xmlns:a="http://schemas.openxmlformats.org/drawingml/2006/main" xmlns:r="http://schemas.openxmlformats.org/officeDocument/2006/relationships" xmlns:p="http://schemas.openxmlformats.org/presentationml/2006/main">
  <p:tag name="KSO_WM_BEAUTIFY_FLAG" val="#wm#"/>
  <p:tag name="KSO_WM_UNIT_VALUE" val="1289*910"/>
  <p:tag name="KSO_WM_UNIT_HIGHLIGHT" val="0"/>
  <p:tag name="KSO_WM_UNIT_COMPATIBLE" val="0"/>
  <p:tag name="KSO_WM_UNIT_DIAGRAM_ISNUMVISUAL" val="0"/>
  <p:tag name="KSO_WM_UNIT_DIAGRAM_ISREFERUNIT" val="0"/>
  <p:tag name="KSO_WM_DIAGRAM_GROUP_CODE" val="l1-1"/>
  <p:tag name="KSO_WM_UNIT_TYPE" val="d"/>
  <p:tag name="KSO_WM_UNIT_INDEX" val="1"/>
  <p:tag name="KSO_WM_UNIT_ID" val="custom20231717_1*d*1"/>
  <p:tag name="KSO_WM_TEMPLATE_CATEGORY" val="custom"/>
  <p:tag name="KSO_WM_TEMPLATE_INDEX" val="20231717"/>
  <p:tag name="KSO_WM_UNIT_LAYERLEVEL" val="1"/>
  <p:tag name="KSO_WM_TAG_VERSION" val="3.0"/>
  <p:tag name="KSO_WM_UNIT_PICTURE_SUBTYPE" val="b"/>
  <p:tag name="MH_PIC_SOURCE_TYPE" val="generate_slide_ai*{&quot;ai_type&quot;:&quot;generate_ppt&quot;,&quot;id&quot;:&quot;&quot;}*auto_ai_ai_v2.0.9_ONLINE*1744720735017_0.101_44de50a703e0-slide-0"/>
  <p:tag name="KSO_WM_UNIT_LINE_FORE_SCHEMECOLOR_INDEX" val="5"/>
  <p:tag name="KSO_WM_UNIT_LINE_FILL_TYPE" val="2"/>
  <p:tag name="KSO_WM_UNIT_SHADOW_SCHEMECOLOR_INDEX" val="5"/>
  <p:tag name="KSO_WM_UNIT_USESOURCEFORMAT_APPLY" val="0"/>
</p:tagLst>
</file>

<file path=ppt/tags/tag155.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78_1*l_h_i*1_1_1"/>
  <p:tag name="KSO_WM_TEMPLATE_CATEGORY" val="diagram"/>
  <p:tag name="KSO_WM_TEMPLATE_INDEX" val="20231678"/>
  <p:tag name="KSO_WM_UNIT_LAYERLEVEL" val="1_1_1"/>
  <p:tag name="KSO_WM_TAG_VERSION" val="3.0"/>
  <p:tag name="KSO_WM_DIAGRAM_MAX_ITEMCNT" val="4"/>
  <p:tag name="KSO_WM_DIAGRAM_MIN_ITEMCNT" val="2"/>
  <p:tag name="KSO_WM_DIAGRAM_VIRTUALLY_FRAME" val="{&quot;height&quot;:365.65008544921875,&quot;width&quot;:558.4000854492188}"/>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0"/>
</p:tagLst>
</file>

<file path=ppt/tags/tag156.xml><?xml version="1.0" encoding="utf-8"?>
<p:tagLst xmlns:a="http://schemas.openxmlformats.org/drawingml/2006/main" xmlns:r="http://schemas.openxmlformats.org/officeDocument/2006/relationships"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1*l_h_a*1_1_1"/>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solid&quot;:{&quot;brightness&quot;:0,&quot;colorType&quot;:1,&quot;foreColorIndex&quot;:5,&quot;transparency&quot;:0},&quot;type&quot;:1},&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UNIT_TEXT_FILL_FORE_SCHEMECOLOR_INDEX" val="1"/>
  <p:tag name="KSO_WM_UNIT_TEXT_FILL_TYPE" val="1"/>
  <p:tag name="KSO_WM_UNIT_PRESET_TEXT" val="添加标题"/>
  <p:tag name="KSO_WM_UNIT_TEXT_TYPE" val="1"/>
  <p:tag name="KSO_WM_UNIT_LINE_FILL_TYPE" val="2"/>
  <p:tag name="KSO_WM_UNIT_USESOURCEFORMAT_APPLY" val="0"/>
</p:tagLst>
</file>

<file path=ppt/tags/tag157.xml><?xml version="1.0" encoding="utf-8"?>
<p:tagLst xmlns:a="http://schemas.openxmlformats.org/drawingml/2006/main" xmlns:r="http://schemas.openxmlformats.org/officeDocument/2006/relationships"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1*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输入(您的)智能图形项正文，文字是您思想的提炼，请尽量言简意赅的阐述观点，单击此处添加正文。"/>
  <p:tag name="KSO_WM_UNIT_TEXT_TYPE" val="1"/>
  <p:tag name="KSO_WM_UNIT_USESOURCEFORMAT_APPLY" val="0"/>
</p:tagLst>
</file>

<file path=ppt/tags/tag158.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78_1*l_h_i*1_2_1"/>
  <p:tag name="KSO_WM_TEMPLATE_CATEGORY" val="diagram"/>
  <p:tag name="KSO_WM_TEMPLATE_INDEX" val="20231678"/>
  <p:tag name="KSO_WM_UNIT_LAYERLEVEL" val="1_1_1"/>
  <p:tag name="KSO_WM_TAG_VERSION" val="3.0"/>
  <p:tag name="KSO_WM_DIAGRAM_MAX_ITEMCNT" val="4"/>
  <p:tag name="KSO_WM_DIAGRAM_MIN_ITEMCNT" val="2"/>
  <p:tag name="KSO_WM_DIAGRAM_VIRTUALLY_FRAME" val="{&quot;height&quot;:365.65008544921875,&quot;width&quot;:558.4000854492188}"/>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0"/>
</p:tagLst>
</file>

<file path=ppt/tags/tag159.xml><?xml version="1.0" encoding="utf-8"?>
<p:tagLst xmlns:a="http://schemas.openxmlformats.org/drawingml/2006/main" xmlns:r="http://schemas.openxmlformats.org/officeDocument/2006/relationships" xmlns:p="http://schemas.openxmlformats.org/presentationml/2006/main">
  <p:tag name="KSO_WM_BEAUTIFY_FLAG" val="#wm#"/>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8_1*l_h_a*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solid&quot;:{&quot;brightness&quot;:0,&quot;colorType&quot;:1,&quot;foreColorIndex&quot;:5,&quot;transparency&quot;:0},&quot;type&quot;:1},&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UNIT_TEXT_FILL_FORE_SCHEMECOLOR_INDEX" val="1"/>
  <p:tag name="KSO_WM_UNIT_TEXT_FILL_TYPE" val="1"/>
  <p:tag name="KSO_WM_UNIT_PRESET_TEXT" val="添加标题"/>
  <p:tag name="KSO_WM_UNIT_TEXT_TYPE" val="1"/>
  <p:tag name="KSO_WM_UNIT_LINE_FILL_TYPE" val="2"/>
  <p:tag name="KSO_WM_UNIT_USESOURCEFORMAT_APPLY" val="0"/>
</p:tagLst>
</file>

<file path=ppt/tags/tag160.xml><?xml version="1.0" encoding="utf-8"?>
<p:tagLst xmlns:a="http://schemas.openxmlformats.org/drawingml/2006/main" xmlns:r="http://schemas.openxmlformats.org/officeDocument/2006/relationships"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1*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输入(您的)智能图形项正文，文字是您思想的提炼，请尽量言简意赅的阐述观点，单击此处添加正文。"/>
  <p:tag name="KSO_WM_UNIT_TEXT_TYPE" val="1"/>
  <p:tag name="KSO_WM_UNIT_USESOURCEFORMAT_APPLY" val="0"/>
</p:tagLst>
</file>

<file path=ppt/tags/tag161.xml><?xml version="1.0" encoding="utf-8"?>
<p:tagLst xmlns:a="http://schemas.openxmlformats.org/drawingml/2006/main" xmlns:r="http://schemas.openxmlformats.org/officeDocument/2006/relationships" xmlns:p="http://schemas.openxmlformats.org/presentationml/2006/main">
  <p:tag name="KSO_WM_SLIDE_ID" val="diagram20233144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custom"/>
  <p:tag name="KSO_WM_TEMPLATE_INDEX" val="20235971"/>
  <p:tag name="KSO_WM_SLIDE_TYPE" val="text"/>
  <p:tag name="KSO_WM_SLIDE_SUBTYPE" val="diag"/>
  <p:tag name="KSO_WM_SLIDE_SIZE" val="850.1*366.5"/>
  <p:tag name="KSO_WM_SLIDE_POSITION" val="54.9*125.9"/>
  <p:tag name="KSO_WM_SLIDE_LAYOUT" val="a_l"/>
  <p:tag name="KSO_WM_SLIDE_LAYOUT_CNT" val="1_1"/>
  <p:tag name="KSO_WM_SPECIAL_SOURCE" val="bdnull"/>
  <p:tag name="KSO_WM_DIAGRAM_GROUP_CODE" val="l1-1"/>
  <p:tag name="KSO_WM_SLIDE_DIAGTYPE" val="l"/>
</p:tagLst>
</file>

<file path=ppt/tags/tag16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3144_3*a*1"/>
  <p:tag name="KSO_WM_TEMPLATE_CATEGORY" val="diagram"/>
  <p:tag name="KSO_WM_TEMPLATE_INDEX" val="20233144"/>
  <p:tag name="KSO_WM_UNIT_LAYERLEVEL" val="1"/>
  <p:tag name="KSO_WM_TAG_VERSION" val="3.0"/>
  <p:tag name="KSO_WM_BEAUTIFY_FLAG" val="#wm#"/>
  <p:tag name="KSO_WM_DIAGRAM_GROUP_CODE" val="l1-1"/>
  <p:tag name="KSO_WM_UNIT_TEXT_TYPE" val="1"/>
  <p:tag name="KSO_WM_UNIT_PRESET_TEXT" val="单击此处添加标题"/>
  <p:tag name="KSO_WM_UNIT_TEXT_FILL_FORE_SCHEMECOLOR_INDEX" val="15"/>
  <p:tag name="KSO_WM_UNIT_TEXT_FILL_TYPE" val="1"/>
  <p:tag name="KSO_WM_UNIT_USESOURCEFORMAT_APPLY" val="0"/>
</p:tagLst>
</file>

<file path=ppt/tags/tag1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3144_1*l_h_i*1_1_2"/>
  <p:tag name="KSO_WM_TEMPLATE_CATEGORY" val="diagram"/>
  <p:tag name="KSO_WM_TEMPLATE_INDEX" val="20233144"/>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6.5,&quot;width&quot;:850.2000122070312}"/>
  <p:tag name="KSO_WM_DIAGRAM_COLOR_MATCH_VALUE" val="{&quot;shape&quot;:{&quot;fill&quot;:{&quot;gradient&quot;:[{&quot;brightness&quot;:0.4000000059604645,&quot;colorType&quot;:1,&quot;foreColorIndex&quot;:5,&quot;pos&quot;:0,&quot;transparency&quot;:1},{&quot;brightness&quot;:0.4000000059604645,&quot;colorType&quot;:1,&quot;foreColorIndex&quot;:5,&quot;pos&quot;:0.6499999761581421,&quot;transparency&quot;:0.800000011920929}],&quot;type&quot;:3},&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SHADOW_SCHEMECOLOR_INDEX" val="5"/>
  <p:tag name="KSO_WM_UNIT_TEXT_FILL_FORE_SCHEMECOLOR_INDEX" val="2"/>
  <p:tag name="KSO_WM_UNIT_TEXT_FILL_TYPE" val="1"/>
  <p:tag name="KSO_WM_UNIT_USESOURCEFORMAT_APPLY" val="0"/>
</p:tagLst>
</file>

<file path=ppt/tags/tag164.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3144_1*l_h_f*1_1_1"/>
  <p:tag name="KSO_WM_TEMPLATE_CATEGORY" val="diagram"/>
  <p:tag name="KSO_WM_TEMPLATE_INDEX" val="20233144"/>
  <p:tag name="KSO_WM_UNIT_LAYERLEVEL" val="1_1_1"/>
  <p:tag name="KSO_WM_TAG_VERSION" val="3.0"/>
  <p:tag name="KSO_WM_DIAGRAM_GROUP_CODE" val="l1-1"/>
  <p:tag name="KSO_WM_DIAGRAM_VERSION" val="3"/>
  <p:tag name="KSO_WM_DIAGRAM_COLOR_TRICK" val="1"/>
  <p:tag name="KSO_WM_DIAGRAM_COLOR_TEXT_CAN_REMOVE" val="n"/>
  <p:tag name="KSO_WM_UNIT_TEXT_TYPE" val="1"/>
  <p:tag name="KSO_WM_DIAGRAM_MAX_ITEMCNT" val="4"/>
  <p:tag name="KSO_WM_DIAGRAM_MIN_ITEMCNT" val="2"/>
  <p:tag name="KSO_WM_DIAGRAM_VIRTUALLY_FRAME" val="{&quot;height&quot;:366.5,&quot;width&quot;:850.2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LAYER_COUNT" val="1"/>
  <p:tag name="KSO_WM_BEAUTIFY_FLAG" val="#wm#"/>
  <p:tag name="KSO_WM_UNIT_PRESET_TEXT" val="单击此处添加文本具体内容，简明扼要地阐述您的观点。根据需要可酌情增减文字，以便观者准确地理解您传达的思想。单击此处添加文本具体内容"/>
  <p:tag name="KSO_WM_UNIT_TEXT_FILL_FORE_SCHEMECOLOR_INDEX" val="1"/>
  <p:tag name="KSO_WM_UNIT_TEXT_FILL_TYPE" val="1"/>
  <p:tag name="KSO_WM_UNIT_USESOURCEFORMAT_APPLY" val="0"/>
</p:tagLst>
</file>

<file path=ppt/tags/tag16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8"/>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3144"/>
  <p:tag name="KSO_WM_UNIT_LAYERLEVEL" val="1_1_1"/>
  <p:tag name="KSO_WM_TAG_VERSION" val="3.0"/>
  <p:tag name="KSO_WM_DIAGRAM_MAX_ITEMCNT" val="4"/>
  <p:tag name="KSO_WM_DIAGRAM_MIN_ITEMCNT" val="2"/>
  <p:tag name="KSO_WM_DIAGRAM_VIRTUALLY_FRAME" val="{&quot;height&quot;:366.5,&quot;width&quot;:850.2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144_1*l_h_a*1_1_1"/>
  <p:tag name="KSO_WM_UNIT_INDEX" val="1_1_1"/>
  <p:tag name="KSO_WM_DIAGRAM_GROUP_CODE" val="l1-1"/>
  <p:tag name="KSO_WM_UNIT_TEXT_TYPE" val="1"/>
  <p:tag name="KSO_WM_DIAGRAM_VERSION" val="3"/>
  <p:tag name="KSO_WM_DIAGRAM_COLOR_TRICK" val="1"/>
  <p:tag name="KSO_WM_DIAGRAM_COLOR_TEXT_CAN_REMOVE" val="n"/>
  <p:tag name="KSO_WM_BEAUTIFY_FLAG" val="#wm#"/>
  <p:tag name="KSO_WM_UNIT_PRESET_TEXT" val="单击添加标题"/>
  <p:tag name="KSO_WM_UNIT_TEXT_FILL_FORE_SCHEMECOLOR_INDEX" val="1"/>
  <p:tag name="KSO_WM_UNIT_TEXT_FILL_TYPE" val="1"/>
  <p:tag name="KSO_WM_UNIT_USESOURCEFORMAT_APPLY" val="0"/>
</p:tagLst>
</file>

<file path=ppt/tags/tag1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3144_1*l_h_i*1_1_1"/>
  <p:tag name="KSO_WM_TEMPLATE_CATEGORY" val="diagram"/>
  <p:tag name="KSO_WM_TEMPLATE_INDEX" val="20233144"/>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6.5,&quot;width&quot;:850.200012207031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0.7400000095367432}],&quot;type&quot;:2},&quot;shadow&quot;:{&quot;brightness&quot;:-0.25,&quot;colorType&quot;:1,&quot;foreColorIndex&quot;:5,&quot;transparency&quot;:0.800000011920929},&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5"/>
  <p:tag name="KSO_WM_UNIT_SHADOW_SCHEMECOLOR_INDEX" val="5"/>
  <p:tag name="KSO_WM_UNIT_USESOURCEFORMAT_APPLY" val="0"/>
</p:tagLst>
</file>

<file path=ppt/tags/tag1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3144_1*l_h_i*1_2_2"/>
  <p:tag name="KSO_WM_TEMPLATE_CATEGORY" val="diagram"/>
  <p:tag name="KSO_WM_TEMPLATE_INDEX" val="20233144"/>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6.5,&quot;width&quot;:850.2000122070312}"/>
  <p:tag name="KSO_WM_DIAGRAM_COLOR_MATCH_VALUE" val="{&quot;shape&quot;:{&quot;fill&quot;:{&quot;gradient&quot;:[{&quot;brightness&quot;:0.4000000059604645,&quot;colorType&quot;:1,&quot;foreColorIndex&quot;:5,&quot;pos&quot;:0,&quot;transparency&quot;:1},{&quot;brightness&quot;:0.4000000059604645,&quot;colorType&quot;:1,&quot;foreColorIndex&quot;:5,&quot;pos&quot;:0.6499999761581421,&quot;transparency&quot;:0.800000011920929}],&quot;type&quot;:3},&quot;glow&quot;:{&quot;colorType&quot;:0},&quot;line&quot;:{&quot;type&quot;:0},&quot;shadow&quot;:{&quot;brightness&quot;:0,&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SHADOW_SCHEMECOLOR_INDEX" val="5"/>
  <p:tag name="KSO_WM_UNIT_TEXT_FILL_FORE_SCHEMECOLOR_INDEX" val="2"/>
  <p:tag name="KSO_WM_UNIT_TEXT_FILL_TYPE" val="1"/>
  <p:tag name="KSO_WM_UNIT_USESOURCEFORMAT_APPLY" val="0"/>
</p:tagLst>
</file>

<file path=ppt/tags/tag168.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3144_1*l_h_f*1_2_1"/>
  <p:tag name="KSO_WM_TEMPLATE_CATEGORY" val="diagram"/>
  <p:tag name="KSO_WM_TEMPLATE_INDEX" val="20233144"/>
  <p:tag name="KSO_WM_UNIT_LAYERLEVEL" val="1_1_1"/>
  <p:tag name="KSO_WM_TAG_VERSION" val="3.0"/>
  <p:tag name="KSO_WM_DIAGRAM_GROUP_CODE" val="l1-1"/>
  <p:tag name="KSO_WM_DIAGRAM_VERSION" val="3"/>
  <p:tag name="KSO_WM_DIAGRAM_COLOR_TRICK" val="1"/>
  <p:tag name="KSO_WM_DIAGRAM_COLOR_TEXT_CAN_REMOVE" val="n"/>
  <p:tag name="KSO_WM_UNIT_TEXT_TYPE" val="1"/>
  <p:tag name="KSO_WM_DIAGRAM_MAX_ITEMCNT" val="4"/>
  <p:tag name="KSO_WM_DIAGRAM_MIN_ITEMCNT" val="2"/>
  <p:tag name="KSO_WM_DIAGRAM_VIRTUALLY_FRAME" val="{&quot;height&quot;:366.5,&quot;width&quot;:850.2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LAYER_COUNT" val="1"/>
  <p:tag name="KSO_WM_BEAUTIFY_FLAG" val="#wm#"/>
  <p:tag name="KSO_WM_UNIT_PRESET_TEXT" val="单击此处输入您的智能图形项正文，文字是您思想的提炼，请尽量言简意赅的阐述观点。单击此处添加正文，请言简意赅的阐述您的观点"/>
  <p:tag name="KSO_WM_UNIT_TEXT_FILL_FORE_SCHEMECOLOR_INDEX" val="1"/>
  <p:tag name="KSO_WM_UNIT_TEXT_FILL_TYPE" val="1"/>
  <p:tag name="KSO_WM_UNIT_USESOURCEFORMAT_APPLY" val="0"/>
</p:tagLst>
</file>

<file path=ppt/tags/tag16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8"/>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3144"/>
  <p:tag name="KSO_WM_UNIT_LAYERLEVEL" val="1_1_1"/>
  <p:tag name="KSO_WM_TAG_VERSION" val="3.0"/>
  <p:tag name="KSO_WM_DIAGRAM_MAX_ITEMCNT" val="4"/>
  <p:tag name="KSO_WM_DIAGRAM_MIN_ITEMCNT" val="2"/>
  <p:tag name="KSO_WM_DIAGRAM_VIRTUALLY_FRAME" val="{&quot;height&quot;:366.5,&quot;width&quot;:850.2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3144_1*l_h_a*1_2_1"/>
  <p:tag name="KSO_WM_UNIT_INDEX" val="1_2_1"/>
  <p:tag name="KSO_WM_DIAGRAM_GROUP_CODE" val="l1-1"/>
  <p:tag name="KSO_WM_UNIT_TEXT_TYPE" val="1"/>
  <p:tag name="KSO_WM_DIAGRAM_VERSION" val="3"/>
  <p:tag name="KSO_WM_DIAGRAM_COLOR_TRICK" val="1"/>
  <p:tag name="KSO_WM_DIAGRAM_COLOR_TEXT_CAN_REMOVE" val="n"/>
  <p:tag name="KSO_WM_BEAUTIFY_FLAG" val="#wm#"/>
  <p:tag name="KSO_WM_UNIT_PRESET_TEXT" val="单击添加标题"/>
  <p:tag name="KSO_WM_UNIT_TEXT_FILL_FORE_SCHEMECOLOR_INDEX" val="1"/>
  <p:tag name="KSO_WM_UNIT_TEXT_FILL_TYPE" val="1"/>
  <p:tag name="KSO_WM_UNIT_USESOURCEFORMAT_APPLY" val="0"/>
</p:tagLst>
</file>

<file path=ppt/tags/tag1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3144_1*l_h_i*1_2_1"/>
  <p:tag name="KSO_WM_TEMPLATE_CATEGORY" val="diagram"/>
  <p:tag name="KSO_WM_TEMPLATE_INDEX" val="20233144"/>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6.5,&quot;width&quot;:850.2000122070312}"/>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0.7400000095367432}],&quot;type&quot;:2},&quot;shadow&quot;:{&quot;brightness&quot;:-0.25,&quot;colorType&quot;:1,&quot;foreColorIndex&quot;:5,&quot;transparency&quot;:0.800000011920929},&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5"/>
  <p:tag name="KSO_WM_UNIT_SHADOW_SCHEMECOLOR_INDEX" val="5"/>
  <p:tag name="KSO_WM_UNIT_USESOURCEFORMAT_APPLY" val="0"/>
</p:tagLst>
</file>

<file path=ppt/tags/tag171.xml><?xml version="1.0" encoding="utf-8"?>
<p:tagLst xmlns:a="http://schemas.openxmlformats.org/drawingml/2006/main" xmlns:r="http://schemas.openxmlformats.org/officeDocument/2006/relationships" xmlns:p="http://schemas.openxmlformats.org/presentationml/2006/main">
  <p:tag name="KSO_WM_SLIDE_ID" val="diagram20233147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custom"/>
  <p:tag name="KSO_WM_TEMPLATE_INDEX" val="20235971"/>
  <p:tag name="KSO_WM_SLIDE_TYPE" val="text"/>
  <p:tag name="KSO_WM_SLIDE_SUBTYPE" val="diag"/>
  <p:tag name="KSO_WM_SLIDE_SIZE" val="812.941*336.878"/>
  <p:tag name="KSO_WM_SLIDE_POSITION" val="73.3256*155.822"/>
  <p:tag name="KSO_WM_SLIDE_LAYOUT" val="a_l"/>
  <p:tag name="KSO_WM_SLIDE_LAYOUT_CNT" val="1_1"/>
  <p:tag name="KSO_WM_SPECIAL_SOURCE" val="bdnull"/>
  <p:tag name="KSO_WM_DIAGRAM_GROUP_CODE" val="l1-1"/>
  <p:tag name="KSO_WM_SLIDE_DIAGTYPE" val="l"/>
</p:tagLst>
</file>

<file path=ppt/tags/tag17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147_3*a*1"/>
  <p:tag name="KSO_WM_TEMPLATE_CATEGORY" val="diagram"/>
  <p:tag name="KSO_WM_TEMPLATE_INDEX" val="20233147"/>
  <p:tag name="KSO_WM_UNIT_LAYERLEVEL" val="1"/>
  <p:tag name="KSO_WM_TAG_VERSION" val="3.0"/>
  <p:tag name="KSO_WM_BEAUTIFY_FLAG" val="#wm#"/>
  <p:tag name="KSO_WM_UNIT_TEXT_TYPE" val="1"/>
  <p:tag name="KSO_WM_UNIT_PRESET_TEXT" val="单击此处添加标题"/>
  <p:tag name="KSO_WM_UNIT_TEXT_FILL_FORE_SCHEMECOLOR_INDEX" val="15"/>
  <p:tag name="KSO_WM_UNIT_TEXT_FILL_TYPE" val="1"/>
  <p:tag name="KSO_WM_UNIT_USESOURCEFORMAT_APPLY" val="0"/>
</p:tagLst>
</file>

<file path=ppt/tags/tag173.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779*729"/>
  <p:tag name="KSO_WM_UNIT_HIGHLIGHT" val="0"/>
  <p:tag name="KSO_WM_UNIT_COMPATIBLE" val="0"/>
  <p:tag name="KSO_WM_UNIT_DIAGRAM_ISNUMVISUAL" val="0"/>
  <p:tag name="KSO_WM_UNIT_DIAGRAM_ISREFERUNIT" val="0"/>
  <p:tag name="KSO_WM_DIAGRAM_GROUP_CODE" val="l1-1"/>
  <p:tag name="KSO_WM_UNIT_TYPE" val="l_h_d"/>
  <p:tag name="KSO_WM_UNIT_INDEX" val="1_1_1"/>
  <p:tag name="KSO_WM_UNIT_ID" val="diagram20233147_1*l_h_d*1_1_1"/>
  <p:tag name="KSO_WM_TEMPLATE_CATEGORY" val="diagram"/>
  <p:tag name="KSO_WM_TEMPLATE_INDEX" val="20233147"/>
  <p:tag name="KSO_WM_UNIT_LAYERLEVEL" val="1_1_1"/>
  <p:tag name="KSO_WM_TAG_VERSION" val="3.0"/>
  <p:tag name="KSO_WM_DIAGRAM_MAX_ITEMCNT" val="4"/>
  <p:tag name="KSO_WM_DIAGRAM_MIN_ITEMCNT" val="2"/>
  <p:tag name="KSO_WM_DIAGRAM_VIRTUALLY_FRAME" val="{&quot;height&quot;:365.1412658691406,&quot;width&quot;:812.9407348632812}"/>
  <p:tag name="KSO_WM_DIAGRAM_COLOR_MATCH_VALUE" val="{&quot;shape&quot;:{&quot;fill&quot;:{&quot;solid&quot;:{&quot;brightness&quot;:0,&quot;colorType&quot;:1,&quot;foreColorIndex&quot;:5,&quot;transparency&quot;:0.5},&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PICTURE_SUBTYPE" val="b"/>
  <p:tag name="KSO_WM_BEAUTIFY_FLAG" val="#wm#"/>
  <p:tag name="KSO_WM_UNIT_FILL_TYPE" val="1"/>
  <p:tag name="KSO_WM_UNIT_FILL_FORE_SCHEMECOLOR_INDEX" val="5"/>
  <p:tag name="KSO_WM_UNIT_FILL_FORE_SCHEMECOLOR_INDEX_BRIGHTNESS" val="0"/>
  <p:tag name="KSO_WM_UNIT_LINE_FORE_SCHEMECOLOR_INDEX" val="13"/>
  <p:tag name="MH_PIC_SOURCE_TYPE" val="generate_slide_ai*{&quot;ai_type&quot;:&quot;generate_ppt&quot;,&quot;id&quot;:&quot;VCG41N1192991823&quot;}*auto_gallery_ai_v2.0.9_ONLINE*1744720735017_0.101_44de50a703e0-slide-4"/>
  <p:tag name="KSO_WM_UNIT_LINE_FILL_TYPE" val="2"/>
  <p:tag name="KSO_WM_UNIT_USESOURCEFORMAT_APPLY" val="0"/>
</p:tagLst>
</file>

<file path=ppt/tags/tag174.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3147_1*l_h_f*1_1_1"/>
  <p:tag name="KSO_WM_TEMPLATE_CATEGORY" val="diagram"/>
  <p:tag name="KSO_WM_TEMPLATE_INDEX" val="20233147"/>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1412658691406,&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添加文本内容，简明扼要地阐述您的观点。根据需要可酌情增减文字"/>
  <p:tag name="KSO_WM_UNIT_TEXT_FILL_FORE_SCHEMECOLOR_INDEX" val="1"/>
  <p:tag name="KSO_WM_UNIT_TEXT_FILL_TYPE" val="1"/>
  <p:tag name="KSO_WM_UNIT_USESOURCEFORMAT_APPLY" val="0"/>
</p:tagLst>
</file>

<file path=ppt/tags/tag17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147_1*l_h_a*1_1_1"/>
  <p:tag name="KSO_WM_TEMPLATE_CATEGORY" val="diagram"/>
  <p:tag name="KSO_WM_TEMPLATE_INDEX" val="20233147"/>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1412658691406,&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TEXT_FILL_FORE_SCHEMECOLOR_INDEX" val="1"/>
  <p:tag name="KSO_WM_UNIT_TEXT_FILL_TYPE" val="1"/>
  <p:tag name="KSO_WM_UNIT_USESOURCEFORMAT_APPLY" val="0"/>
</p:tagLst>
</file>

<file path=ppt/tags/tag176.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779*729"/>
  <p:tag name="KSO_WM_UNIT_HIGHLIGHT" val="0"/>
  <p:tag name="KSO_WM_UNIT_COMPATIBLE" val="0"/>
  <p:tag name="KSO_WM_UNIT_DIAGRAM_ISNUMVISUAL" val="0"/>
  <p:tag name="KSO_WM_UNIT_DIAGRAM_ISREFERUNIT" val="0"/>
  <p:tag name="KSO_WM_DIAGRAM_GROUP_CODE" val="l1-1"/>
  <p:tag name="KSO_WM_UNIT_TYPE" val="l_h_d"/>
  <p:tag name="KSO_WM_UNIT_INDEX" val="1_2_1"/>
  <p:tag name="KSO_WM_UNIT_ID" val="diagram20233147_1*l_h_d*1_2_1"/>
  <p:tag name="KSO_WM_TEMPLATE_CATEGORY" val="diagram"/>
  <p:tag name="KSO_WM_TEMPLATE_INDEX" val="20233147"/>
  <p:tag name="KSO_WM_UNIT_LAYERLEVEL" val="1_1_1"/>
  <p:tag name="KSO_WM_TAG_VERSION" val="3.0"/>
  <p:tag name="KSO_WM_DIAGRAM_MAX_ITEMCNT" val="4"/>
  <p:tag name="KSO_WM_DIAGRAM_MIN_ITEMCNT" val="2"/>
  <p:tag name="KSO_WM_DIAGRAM_VIRTUALLY_FRAME" val="{&quot;height&quot;:365.1412658691406,&quot;width&quot;:812.9407348632812}"/>
  <p:tag name="KSO_WM_DIAGRAM_COLOR_MATCH_VALUE" val="{&quot;shape&quot;:{&quot;fill&quot;:{&quot;solid&quot;:{&quot;brightness&quot;:0,&quot;colorType&quot;:1,&quot;foreColorIndex&quot;:5,&quot;transparency&quot;:0.5},&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PICTURE_SUBTYPE" val="b"/>
  <p:tag name="KSO_WM_BEAUTIFY_FLAG" val="#wm#"/>
  <p:tag name="KSO_WM_UNIT_FILL_TYPE" val="1"/>
  <p:tag name="KSO_WM_UNIT_FILL_FORE_SCHEMECOLOR_INDEX" val="5"/>
  <p:tag name="KSO_WM_UNIT_FILL_FORE_SCHEMECOLOR_INDEX_BRIGHTNESS" val="0"/>
  <p:tag name="KSO_WM_UNIT_LINE_FORE_SCHEMECOLOR_INDEX" val="13"/>
  <p:tag name="MH_PIC_SOURCE_TYPE" val="generate_slide_ai*{&quot;ai_type&quot;:&quot;generate_ppt&quot;,&quot;id&quot;:&quot;VCG41N1206841491&quot;}*auto_gallery_ai_v2.0.9_ONLINE*1744720735017_0.101_44de50a703e0-slide-4"/>
  <p:tag name="KSO_WM_UNIT_LINE_FILL_TYPE" val="2"/>
  <p:tag name="KSO_WM_UNIT_USESOURCEFORMAT_APPLY" val="0"/>
</p:tagLst>
</file>

<file path=ppt/tags/tag177.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3147_1*l_h_f*1_2_1"/>
  <p:tag name="KSO_WM_TEMPLATE_CATEGORY" val="diagram"/>
  <p:tag name="KSO_WM_TEMPLATE_INDEX" val="20233147"/>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1412658691406,&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添加文本内容，简明扼要地阐述您的观点。根据需要可酌情增减文字"/>
  <p:tag name="KSO_WM_UNIT_TEXT_FILL_FORE_SCHEMECOLOR_INDEX" val="1"/>
  <p:tag name="KSO_WM_UNIT_TEXT_FILL_TYPE" val="1"/>
  <p:tag name="KSO_WM_UNIT_USESOURCEFORMAT_APPLY" val="0"/>
</p:tagLst>
</file>

<file path=ppt/tags/tag17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3147_1*l_h_a*1_2_1"/>
  <p:tag name="KSO_WM_TEMPLATE_CATEGORY" val="diagram"/>
  <p:tag name="KSO_WM_TEMPLATE_INDEX" val="20233147"/>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1412658691406,&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TEXT_FILL_FORE_SCHEMECOLOR_INDEX" val="1"/>
  <p:tag name="KSO_WM_UNIT_TEXT_FILL_TYPE" val="1"/>
  <p:tag name="KSO_WM_UNIT_USESOURCEFORMAT_APPLY" val="0"/>
</p:tagLst>
</file>

<file path=ppt/tags/tag179.xml><?xml version="1.0" encoding="utf-8"?>
<p:tagLst xmlns:a="http://schemas.openxmlformats.org/drawingml/2006/main" xmlns:r="http://schemas.openxmlformats.org/officeDocument/2006/relationships" xmlns:p="http://schemas.openxmlformats.org/presentationml/2006/main">
  <p:tag name="KSO_WM_SLIDE_ID" val="diagram20230968_2"/>
  <p:tag name="KSO_WM_TEMPLATE_SUBCATEGORY" val="0"/>
  <p:tag name="KSO_WM_TEMPLATE_MASTER_TYPE" val="0"/>
  <p:tag name="KSO_WM_TEMPLATE_COLOR_TYPE" val="0"/>
  <p:tag name="KSO_WM_SLIDE_ITEM_CNT" val="3"/>
  <p:tag name="KSO_WM_SLIDE_INDEX" val="2"/>
  <p:tag name="KSO_WM_TAG_VERSION" val="3.0"/>
  <p:tag name="KSO_WM_BEAUTIFY_FLAG" val="#wm#"/>
  <p:tag name="KSO_WM_TEMPLATE_CATEGORY" val="custom"/>
  <p:tag name="KSO_WM_TEMPLATE_INDEX" val="20235971"/>
  <p:tag name="KSO_WM_SLIDE_TYPE" val="text"/>
  <p:tag name="KSO_WM_SLIDE_SUBTYPE" val="diag"/>
  <p:tag name="KSO_WM_SLIDE_SIZE" val="850.4*365.625"/>
  <p:tag name="KSO_WM_SLIDE_POSITION" val="54.8*111.5"/>
  <p:tag name="KSO_WM_SLIDE_LAYOUT" val="a_l"/>
  <p:tag name="KSO_WM_SLIDE_LAYOUT_CNT" val="1_1"/>
  <p:tag name="KSO_WM_SPECIAL_SOURCE" val="bdnull"/>
  <p:tag name="KSO_WM_DIAGRAM_GROUP_CODE" val="l1-1"/>
  <p:tag name="KSO_WM_SLIDE_DIAGTYPE" val="l"/>
</p:tagLst>
</file>

<file path=ppt/tags/tag18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0968_2*a*1"/>
  <p:tag name="KSO_WM_TEMPLATE_CATEGORY" val="diagram"/>
  <p:tag name="KSO_WM_TEMPLATE_INDEX" val="20230968"/>
  <p:tag name="KSO_WM_UNIT_LAYERLEVEL" val="1"/>
  <p:tag name="KSO_WM_TAG_VERSION" val="3.0"/>
  <p:tag name="KSO_WM_BEAUTIFY_FLAG" val="#wm#"/>
  <p:tag name="KSO_WM_DIAGRAM_GROUP_CODE" val="l1-1"/>
  <p:tag name="KSO_WM_UNIT_PRESET_TEXT" val="单击此处添加标题"/>
  <p:tag name="KSO_WM_UNIT_TEXT_TYPE" val="1"/>
  <p:tag name="KSO_WM_UNIT_TEXT_FILL_FORE_SCHEMECOLOR_INDEX" val="15"/>
  <p:tag name="KSO_WM_UNIT_TEXT_FILL_TYPE" val="1"/>
  <p:tag name="KSO_WM_UNIT_USESOURCEFORMAT_APPLY" val="0"/>
</p:tagLst>
</file>

<file path=ppt/tags/tag1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68_2*l_h_i*1_1_1"/>
  <p:tag name="KSO_WM_TEMPLATE_CATEGORY" val="diagram"/>
  <p:tag name="KSO_WM_TEMPLATE_INDEX" val="20230968"/>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solid&quot;:{&quot;brightness&quot;:0.6000000238418579,&quot;colorType&quot;:1,&quot;foreColorIndex&quot;:13,&quot;transparency&quot;:0.8500000238418579},&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_BRIGHTNESS" val="-0.15"/>
  <p:tag name="KSO_WM_UNIT_SHADOW_SCHEMECOLOR_INDEX" val="14"/>
  <p:tag name="KSO_WM_UNIT_TEXT_FILL_FORE_SCHEMECOLOR_INDEX_BRIGHTNESS" val="0"/>
  <p:tag name="KSO_WM_UNIT_TEXT_FILL_FORE_SCHEMECOLOR_INDEX" val="2"/>
  <p:tag name="KSO_WM_UNIT_TEXT_FILL_TYPE" val="1"/>
  <p:tag name="KSO_WM_UNIT_FILL_TYPE" val="1"/>
  <p:tag name="KSO_WM_UNIT_FILL_FORE_SCHEMECOLOR_INDEX" val="13"/>
  <p:tag name="KSO_WM_UNIT_FILL_FORE_SCHEMECOLOR_INDEX_BRIGHTNESS" val="0.6"/>
  <p:tag name="KSO_WM_UNIT_LINE_FORE_SCHEMECOLOR_INDEX" val="13"/>
  <p:tag name="KSO_WM_UNIT_LINE_FILL_TYPE" val="2"/>
  <p:tag name="KSO_WM_UNIT_USESOURCEFORMAT_APPLY" val="0"/>
</p:tagLst>
</file>

<file path=ppt/tags/tag1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68_2*l_h_i*1_2_1"/>
  <p:tag name="KSO_WM_TEMPLATE_CATEGORY" val="diagram"/>
  <p:tag name="KSO_WM_TEMPLATE_INDEX" val="20230968"/>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_BRIGHTNESS" val="0"/>
  <p:tag name="KSO_WM_UNIT_SHADOW_SCHEMECOLOR_INDEX" val="5"/>
  <p:tag name="KSO_WM_UNIT_TEXT_FILL_FORE_SCHEMECOLOR_INDEX_BRIGHTNESS" val="0"/>
  <p:tag name="KSO_WM_UNIT_TEXT_FILL_FORE_SCHEMECOLOR_INDEX" val="2"/>
  <p:tag name="KSO_WM_UNIT_TEXT_FILL_TYPE" val="1"/>
  <p:tag name="KSO_WM_UNIT_FILL_TYPE" val="1"/>
  <p:tag name="KSO_WM_UNIT_FILL_FORE_SCHEMECOLOR_INDEX" val="5"/>
  <p:tag name="KSO_WM_UNIT_FILL_FORE_SCHEMECOLOR_INDEX_BRIGHTNESS" val="0"/>
  <p:tag name="KSO_WM_UNIT_LINE_FORE_SCHEMECOLOR_INDEX" val="5"/>
  <p:tag name="KSO_WM_UNIT_LINE_FILL_TYPE" val="2"/>
  <p:tag name="KSO_WM_UNIT_USESOURCEFORMAT_APPLY" val="0"/>
</p:tagLst>
</file>

<file path=ppt/tags/tag1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68_2*l_h_i*1_3_1"/>
  <p:tag name="KSO_WM_TEMPLATE_CATEGORY" val="diagram"/>
  <p:tag name="KSO_WM_TEMPLATE_INDEX" val="20230968"/>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solid&quot;:{&quot;brightness&quot;:0.6000000238418579,&quot;colorType&quot;:1,&quot;foreColorIndex&quot;:13,&quot;transparency&quot;:0.8500000238418579},&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_BRIGHTNESS" val="-0.15"/>
  <p:tag name="KSO_WM_UNIT_SHADOW_SCHEMECOLOR_INDEX" val="14"/>
  <p:tag name="KSO_WM_UNIT_TEXT_FILL_FORE_SCHEMECOLOR_INDEX_BRIGHTNESS" val="0"/>
  <p:tag name="KSO_WM_UNIT_TEXT_FILL_FORE_SCHEMECOLOR_INDEX" val="2"/>
  <p:tag name="KSO_WM_UNIT_TEXT_FILL_TYPE" val="1"/>
  <p:tag name="KSO_WM_UNIT_FILL_TYPE" val="1"/>
  <p:tag name="KSO_WM_UNIT_FILL_FORE_SCHEMECOLOR_INDEX" val="13"/>
  <p:tag name="KSO_WM_UNIT_FILL_FORE_SCHEMECOLOR_INDEX_BRIGHTNESS" val="0.6"/>
  <p:tag name="KSO_WM_UNIT_LINE_FORE_SCHEMECOLOR_INDEX" val="13"/>
  <p:tag name="KSO_WM_UNIT_LINE_FILL_TYPE" val="2"/>
  <p:tag name="KSO_WM_UNIT_USESOURCEFORMAT_APPLY" val="0"/>
</p:tagLst>
</file>

<file path=ppt/tags/tag18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68_2*l_h_a*1_1_1"/>
  <p:tag name="KSO_WM_TEMPLATE_CATEGORY" val="diagram"/>
  <p:tag name="KSO_WM_TEMPLATE_INDEX" val="2023096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_BRIGHTNESS" val="0"/>
  <p:tag name="KSO_WM_UNIT_PRESET_TEXT" val="添加标题"/>
  <p:tag name="KSO_WM_UNIT_TEXT_FILL_FORE_SCHEMECOLOR_INDEX" val="1"/>
  <p:tag name="KSO_WM_UNIT_TEXT_FILL_TYPE" val="1"/>
  <p:tag name="KSO_WM_UNIT_TEXT_TYPE" val="1"/>
  <p:tag name="KSO_WM_UNIT_USESOURCEFORMAT_APPLY" val="0"/>
</p:tagLst>
</file>

<file path=ppt/tags/tag185.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68_2*l_h_f*1_1_1"/>
  <p:tag name="KSO_WM_TEMPLATE_CATEGORY" val="diagram"/>
  <p:tag name="KSO_WM_TEMPLATE_INDEX" val="2023096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可酌情增减文字，以便观者准确地理解您传达的思想。"/>
  <p:tag name="KSO_WM_UNIT_TEXT_FILL_FORE_SCHEMECOLOR_INDEX" val="1"/>
  <p:tag name="KSO_WM_UNIT_TEXT_FILL_TYPE" val="1"/>
  <p:tag name="KSO_WM_UNIT_TEXT_TYPE" val="1"/>
  <p:tag name="KSO_WM_UNIT_TEXT_LAYER_COUNT" val="1"/>
  <p:tag name="KSO_WM_UNIT_USESOURCEFORMAT_APPLY" val="0"/>
</p:tagLst>
</file>

<file path=ppt/tags/tag18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68_2*l_h_a*1_2_1"/>
  <p:tag name="KSO_WM_TEMPLATE_CATEGORY" val="diagram"/>
  <p:tag name="KSO_WM_TEMPLATE_INDEX" val="2023096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_BRIGHTNESS" val="0"/>
  <p:tag name="KSO_WM_UNIT_TEXT_FILL_TYPE" val="1"/>
  <p:tag name="KSO_WM_UNIT_PRESET_TEXT" val="添加标题"/>
  <p:tag name="KSO_WM_UNIT_TEXT_TYPE" val="1"/>
  <p:tag name="KSO_WM_UNIT_USESOURCEFORMAT_APPLY" val="0"/>
</p:tagLst>
</file>

<file path=ppt/tags/tag187.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68_2*l_h_f*1_2_1"/>
  <p:tag name="KSO_WM_TEMPLATE_CATEGORY" val="diagram"/>
  <p:tag name="KSO_WM_TEMPLATE_INDEX" val="2023096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_BRIGHTNESS" val="0"/>
  <p:tag name="KSO_WM_UNIT_TEXT_FILL_TYPE" val="1"/>
  <p:tag name="KSO_WM_UNIT_PRESET_TEXT" val="单击此处添加文本具体内容，简明扼要地阐述您的观点。可酌情增减文字，以便观者准确地理解您传达的思想。"/>
  <p:tag name="KSO_WM_UNIT_TEXT_TYPE" val="1"/>
  <p:tag name="KSO_WM_UNIT_TEXT_LAYER_COUNT" val="1"/>
  <p:tag name="KSO_WM_UNIT_USESOURCEFORMAT_APPLY" val="0"/>
</p:tagLst>
</file>

<file path=ppt/tags/tag18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68_2*l_h_a*1_3_1"/>
  <p:tag name="KSO_WM_TEMPLATE_CATEGORY" val="diagram"/>
  <p:tag name="KSO_WM_TEMPLATE_INDEX" val="2023096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_BRIGHTNESS" val="0"/>
  <p:tag name="KSO_WM_UNIT_PRESET_TEXT" val="添加标题"/>
  <p:tag name="KSO_WM_UNIT_TEXT_FILL_FORE_SCHEMECOLOR_INDEX" val="1"/>
  <p:tag name="KSO_WM_UNIT_TEXT_FILL_TYPE" val="1"/>
  <p:tag name="KSO_WM_UNIT_TEXT_TYPE" val="1"/>
  <p:tag name="KSO_WM_UNIT_USESOURCEFORMAT_APPLY" val="0"/>
</p:tagLst>
</file>

<file path=ppt/tags/tag189.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68_2*l_h_f*1_3_1"/>
  <p:tag name="KSO_WM_TEMPLATE_CATEGORY" val="diagram"/>
  <p:tag name="KSO_WM_TEMPLATE_INDEX" val="2023096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可酌情增减文字，以便观者准确地理解您传达的思想。"/>
  <p:tag name="KSO_WM_UNIT_TEXT_FILL_FORE_SCHEMECOLOR_INDEX" val="1"/>
  <p:tag name="KSO_WM_UNIT_TEXT_FILL_TYPE" val="1"/>
  <p:tag name="KSO_WM_UNIT_TEXT_TYPE" val="1"/>
  <p:tag name="KSO_WM_UNIT_TEXT_LAYER_COUNT" val="1"/>
  <p:tag name="KSO_WM_UNIT_USESOURCEFORMAT_APPLY" val="0"/>
</p:tagLst>
</file>

<file path=ppt/tags/tag190.xml><?xml version="1.0" encoding="utf-8"?>
<p:tagLst xmlns:a="http://schemas.openxmlformats.org/drawingml/2006/main" xmlns:r="http://schemas.openxmlformats.org/officeDocument/2006/relationships" xmlns:p="http://schemas.openxmlformats.org/presentationml/2006/main">
  <p:tag name="KSO_WM_DIAGRAM_VIRTUALLY_FRAME" val="{&quot;height&quot;:75.6500015258789,&quot;width&quot;:723.2999877929688}"/>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526_1*l_h_f*1_1_1"/>
  <p:tag name="KSO_WM_TEMPLATE_CATEGORY" val="diagram"/>
  <p:tag name="KSO_WM_TEMPLATE_INDEX" val="20233526"/>
  <p:tag name="KSO_WM_UNIT_LAYERLEVEL" val="1_1_1"/>
  <p:tag name="KSO_WM_TAG_VERSION" val="3.0"/>
  <p:tag name="KSO_WM_BEAUTIFY_FLAG" val="#wm#"/>
  <p:tag name="KSO_WM_UNIT_TEXT_FILL_FORE_SCHEMECOLOR_INDEX" val="1"/>
  <p:tag name="KSO_WM_UNIT_TEXT_FILL_TYPE" val="1"/>
  <p:tag name="KSO_WM_UNIT_PRESET_TEXT" val="单击添加文本内容，阐述您的观点。"/>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USESOURCEFORMAT_APPLY" val="0"/>
</p:tagLst>
</file>

<file path=ppt/tags/tag191.xml><?xml version="1.0" encoding="utf-8"?>
<p:tagLst xmlns:a="http://schemas.openxmlformats.org/drawingml/2006/main" xmlns:r="http://schemas.openxmlformats.org/officeDocument/2006/relationships" xmlns:p="http://schemas.openxmlformats.org/presentationml/2006/main">
  <p:tag name="KSO_WM_DIAGRAM_VIRTUALLY_FRAME" val="{&quot;height&quot;:75.6500015258789,&quot;width&quot;:723.2999877929688}"/>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3526_1*l_h_a*1_1_1"/>
  <p:tag name="KSO_WM_TEMPLATE_CATEGORY" val="diagram"/>
  <p:tag name="KSO_WM_TEMPLATE_INDEX" val="20233526"/>
  <p:tag name="KSO_WM_UNIT_LAYERLEVEL" val="1_1_1"/>
  <p:tag name="KSO_WM_TAG_VERSION" val="3.0"/>
  <p:tag name="KSO_WM_BEAUTIFY_FLAG" val="#wm#"/>
  <p:tag name="KSO_WM_UNIT_TEXT_FILL_FORE_SCHEMECOLOR_INDEX" val="1"/>
  <p:tag name="KSO_WM_UNIT_TEXT_FILL_TYPE" val="1"/>
  <p:tag name="KSO_WM_UNIT_PRESET_TEXT" val="添加项标题"/>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USESOURCEFORMAT_APPLY" val="0"/>
</p:tagLst>
</file>

<file path=ppt/tags/tag192.xml><?xml version="1.0" encoding="utf-8"?>
<p:tagLst xmlns:a="http://schemas.openxmlformats.org/drawingml/2006/main" xmlns:r="http://schemas.openxmlformats.org/officeDocument/2006/relationships" xmlns:p="http://schemas.openxmlformats.org/presentationml/2006/main">
  <p:tag name="KSO_WM_DIAGRAM_VIRTUALLY_FRAME" val="{&quot;height&quot;:75.6500015258789,&quot;width&quot;:723.2999877929688}"/>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526_1*l_h_f*1_2_1"/>
  <p:tag name="KSO_WM_TEMPLATE_CATEGORY" val="diagram"/>
  <p:tag name="KSO_WM_TEMPLATE_INDEX" val="20233526"/>
  <p:tag name="KSO_WM_UNIT_LAYERLEVEL" val="1_1_1"/>
  <p:tag name="KSO_WM_TAG_VERSION" val="3.0"/>
  <p:tag name="KSO_WM_BEAUTIFY_FLAG" val="#wm#"/>
  <p:tag name="KSO_WM_UNIT_TEXT_FILL_FORE_SCHEMECOLOR_INDEX" val="1"/>
  <p:tag name="KSO_WM_UNIT_TEXT_FILL_TYPE" val="1"/>
  <p:tag name="KSO_WM_UNIT_PRESET_TEXT" val="单击添加文本内容，阐述您的观点。"/>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USESOURCEFORMAT_APPLY" val="0"/>
</p:tagLst>
</file>

<file path=ppt/tags/tag193.xml><?xml version="1.0" encoding="utf-8"?>
<p:tagLst xmlns:a="http://schemas.openxmlformats.org/drawingml/2006/main" xmlns:r="http://schemas.openxmlformats.org/officeDocument/2006/relationships" xmlns:p="http://schemas.openxmlformats.org/presentationml/2006/main">
  <p:tag name="KSO_WM_DIAGRAM_VIRTUALLY_FRAME" val="{&quot;height&quot;:75.6500015258789,&quot;width&quot;:723.2999877929688}"/>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3526_1*l_h_a*1_2_1"/>
  <p:tag name="KSO_WM_TEMPLATE_CATEGORY" val="diagram"/>
  <p:tag name="KSO_WM_TEMPLATE_INDEX" val="20233526"/>
  <p:tag name="KSO_WM_UNIT_LAYERLEVEL" val="1_1_1"/>
  <p:tag name="KSO_WM_TAG_VERSION" val="3.0"/>
  <p:tag name="KSO_WM_BEAUTIFY_FLAG" val="#wm#"/>
  <p:tag name="KSO_WM_UNIT_TEXT_FILL_FORE_SCHEMECOLOR_INDEX" val="1"/>
  <p:tag name="KSO_WM_UNIT_TEXT_FILL_TYPE" val="1"/>
  <p:tag name="KSO_WM_UNIT_PRESET_TEXT" val="添加项标题"/>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USESOURCEFORMAT_APPLY" val="0"/>
</p:tagLst>
</file>

<file path=ppt/tags/tag194.xml><?xml version="1.0" encoding="utf-8"?>
<p:tagLst xmlns:a="http://schemas.openxmlformats.org/drawingml/2006/main" xmlns:r="http://schemas.openxmlformats.org/officeDocument/2006/relationships" xmlns:p="http://schemas.openxmlformats.org/presentationml/2006/main">
  <p:tag name="KSO_WM_DIAGRAM_VIRTUALLY_FRAME" val="{&quot;height&quot;:75.6500015258789,&quot;width&quot;:723.2999877929688}"/>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3526_1*l_h_f*1_3_1"/>
  <p:tag name="KSO_WM_TEMPLATE_CATEGORY" val="diagram"/>
  <p:tag name="KSO_WM_TEMPLATE_INDEX" val="20233526"/>
  <p:tag name="KSO_WM_UNIT_LAYERLEVEL" val="1_1_1"/>
  <p:tag name="KSO_WM_TAG_VERSION" val="3.0"/>
  <p:tag name="KSO_WM_BEAUTIFY_FLAG" val="#wm#"/>
  <p:tag name="KSO_WM_UNIT_TEXT_FILL_FORE_SCHEMECOLOR_INDEX" val="1"/>
  <p:tag name="KSO_WM_UNIT_TEXT_FILL_TYPE" val="1"/>
  <p:tag name="KSO_WM_UNIT_PRESET_TEXT" val="单击添加文本内容，阐述您的观点。"/>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USESOURCEFORMAT_APPLY" val="0"/>
</p:tagLst>
</file>

<file path=ppt/tags/tag195.xml><?xml version="1.0" encoding="utf-8"?>
<p:tagLst xmlns:a="http://schemas.openxmlformats.org/drawingml/2006/main" xmlns:r="http://schemas.openxmlformats.org/officeDocument/2006/relationships" xmlns:p="http://schemas.openxmlformats.org/presentationml/2006/main">
  <p:tag name="KSO_WM_DIAGRAM_VIRTUALLY_FRAME" val="{&quot;height&quot;:75.6500015258789,&quot;width&quot;:723.2999877929688}"/>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3526_1*l_h_a*1_3_1"/>
  <p:tag name="KSO_WM_TEMPLATE_CATEGORY" val="diagram"/>
  <p:tag name="KSO_WM_TEMPLATE_INDEX" val="20233526"/>
  <p:tag name="KSO_WM_UNIT_LAYERLEVEL" val="1_1_1"/>
  <p:tag name="KSO_WM_TAG_VERSION" val="3.0"/>
  <p:tag name="KSO_WM_BEAUTIFY_FLAG" val="#wm#"/>
  <p:tag name="KSO_WM_UNIT_TEXT_FILL_FORE_SCHEMECOLOR_INDEX" val="1"/>
  <p:tag name="KSO_WM_UNIT_TEXT_FILL_TYPE" val="1"/>
  <p:tag name="KSO_WM_UNIT_PRESET_TEXT" val="添加项标题"/>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USESOURCEFORMAT_APPLY" val="0"/>
</p:tagLst>
</file>

<file path=ppt/tags/tag196.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971"/>
  <p:tag name="KSO_WM_TEMPLATE_CATEGORY" val="custom"/>
  <p:tag name="KSO_WM_SLIDE_INDEX" val="7"/>
  <p:tag name="KSO_WM_SLIDE_ID" val="custom20235971_7"/>
  <p:tag name="KSO_WM_TEMPLATE_MASTER_TYPE" val="0"/>
  <p:tag name="KSO_WM_SLIDE_LAYOUT" val="a_e"/>
  <p:tag name="KSO_WM_SLIDE_LAYOUT_CNT" val="1_1"/>
</p:tagLst>
</file>

<file path=ppt/tags/tag197.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5971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71"/>
  <p:tag name="KSO_WM_TEMPLATE_CATEGORY" val="custom"/>
  <p:tag name="KSO_WM_UNIT_ISCONTENTSTITLE" val="0"/>
  <p:tag name="KSO_WM_UNIT_PRESET_TEXT" val="添加章节标题"/>
  <p:tag name="KSO_WM_UNIT_TEXT_TYPE" val="1"/>
</p:tagLst>
</file>

<file path=ppt/tags/tag19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35971"/>
  <p:tag name="KSO_WM_SLIDE_ID" val="diagram20233233_1"/>
  <p:tag name="KSO_WM_TEMPLATE_SUBCATEGORY" val="0"/>
  <p:tag name="KSO_WM_TEMPLATE_MASTER_TYPE" val="0"/>
  <p:tag name="KSO_WM_TEMPLATE_COLOR_TYPE" val="0"/>
  <p:tag name="KSO_WM_SLIDE_ITEM_CNT" val="2"/>
  <p:tag name="KSO_WM_SLIDE_INDEX" val="1"/>
  <p:tag name="KSO_WM_DIAGRAM_GROUP_CODE" val="l1-1"/>
  <p:tag name="KSO_WM_SLIDE_DIAGTYPE" val="l"/>
  <p:tag name="KSO_WM_TAG_VERSION" val="3.0"/>
  <p:tag name="KSO_WM_SLIDE_LAYOUT" val="a_l"/>
  <p:tag name="KSO_WM_SLIDE_LAYOUT_CNT" val="1_1"/>
  <p:tag name="KSO_WM_SLIDE_TYPE" val="text"/>
  <p:tag name="KSO_WM_SLIDE_SUBTYPE" val="diag"/>
  <p:tag name="KSO_WM_SLIDE_SIZE" val="850.394*348.539"/>
  <p:tag name="KSO_WM_SLIDE_POSITION" val="54.7501*124.973"/>
</p:tagLst>
</file>

<file path=ppt/tags/tag19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233_1*a*1"/>
  <p:tag name="KSO_WM_TEMPLATE_CATEGORY" val="diagram"/>
  <p:tag name="KSO_WM_TEMPLATE_INDEX" val="20233233"/>
  <p:tag name="KSO_WM_UNIT_LAYERLEVEL" val="1"/>
  <p:tag name="KSO_WM_TAG_VERSION" val="3.0"/>
  <p:tag name="KSO_WM_BEAUTIFY_FLAG" val="#wm#"/>
  <p:tag name="KSO_WM_UNIT_TEXT_TYPE" val="1"/>
  <p:tag name="KSO_WM_UNIT_PRESET_TEXT" val="单击此处添加标题内容"/>
  <p:tag name="KSO_WM_UNIT_TEXT_FILL_FORE_SCHEMECOLOR_INDEX" val="15"/>
  <p:tag name="KSO_WM_UNIT_TEXT_FILL_TYPE" val="1"/>
  <p:tag name="KSO_WM_UNIT_USESOURCEFORMAT_APPLY" val="0"/>
</p:tagLst>
</file>

<file path=ppt/tags/tag200.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546*1182"/>
  <p:tag name="KSO_WM_UNIT_HIGHLIGHT" val="0"/>
  <p:tag name="KSO_WM_UNIT_COMPATIBLE" val="0"/>
  <p:tag name="KSO_WM_UNIT_DIAGRAM_ISNUMVISUAL" val="0"/>
  <p:tag name="KSO_WM_UNIT_DIAGRAM_ISREFERUNIT" val="0"/>
  <p:tag name="KSO_WM_DIAGRAM_GROUP_CODE" val="l1-1"/>
  <p:tag name="KSO_WM_UNIT_TYPE" val="l_h_d"/>
  <p:tag name="KSO_WM_UNIT_INDEX" val="1_2_1"/>
  <p:tag name="KSO_WM_UNIT_ID" val="diagram20233233_1*l_h_d*1_2_1"/>
  <p:tag name="KSO_WM_TEMPLATE_CATEGORY" val="diagram"/>
  <p:tag name="KSO_WM_TEMPLATE_INDEX" val="20233233"/>
  <p:tag name="KSO_WM_UNIT_LAYERLEVEL" val="1_1_1"/>
  <p:tag name="KSO_WM_TAG_VERSION" val="3.0"/>
  <p:tag name="KSO_WM_BEAUTIFY_FLAG" val="#wm#"/>
  <p:tag name="KSO_WM_DIAGRAM_MAX_ITEMCNT" val="2"/>
  <p:tag name="KSO_WM_DIAGRAM_MIN_ITEMCNT" val="2"/>
  <p:tag name="KSO_WM_DIAGRAM_VIRTUALLY_FRAME" val="{&quot;height&quot;:348.5389099121094,&quot;width&quot;:850.3936767578125}"/>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UNIT_PICTURE_SUBTYPE" val="b"/>
  <p:tag name="MH_PIC_SOURCE_TYPE" val="generate_slide_ai*{&quot;ai_type&quot;:&quot;generate_ppt&quot;,&quot;id&quot;:&quot;&quot;}*auto_ai_ai_v2.0.9_ONLINE*1744641021005_10.5_77d2bec61e02-slide-13"/>
  <p:tag name="KSO_WM_UNIT_LINE_FILL_TYPE" val="2"/>
  <p:tag name="KSO_WM_UNIT_USESOURCEFORMAT_APPLY" val="0"/>
</p:tagLst>
</file>

<file path=ppt/tags/tag201.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546*1182"/>
  <p:tag name="KSO_WM_UNIT_HIGHLIGHT" val="0"/>
  <p:tag name="KSO_WM_UNIT_COMPATIBLE" val="0"/>
  <p:tag name="KSO_WM_UNIT_DIAGRAM_ISNUMVISUAL" val="0"/>
  <p:tag name="KSO_WM_UNIT_DIAGRAM_ISREFERUNIT" val="0"/>
  <p:tag name="KSO_WM_DIAGRAM_GROUP_CODE" val="l1-1"/>
  <p:tag name="KSO_WM_UNIT_TYPE" val="l_h_d"/>
  <p:tag name="KSO_WM_UNIT_INDEX" val="1_1_1"/>
  <p:tag name="KSO_WM_UNIT_ID" val="diagram20233233_1*l_h_d*1_1_1"/>
  <p:tag name="KSO_WM_TEMPLATE_CATEGORY" val="diagram"/>
  <p:tag name="KSO_WM_TEMPLATE_INDEX" val="20233233"/>
  <p:tag name="KSO_WM_UNIT_LAYERLEVEL" val="1_1_1"/>
  <p:tag name="KSO_WM_TAG_VERSION" val="3.0"/>
  <p:tag name="KSO_WM_BEAUTIFY_FLAG" val="#wm#"/>
  <p:tag name="KSO_WM_DIAGRAM_MAX_ITEMCNT" val="2"/>
  <p:tag name="KSO_WM_DIAGRAM_MIN_ITEMCNT" val="2"/>
  <p:tag name="KSO_WM_DIAGRAM_VIRTUALLY_FRAME" val="{&quot;height&quot;:348.5389099121094,&quot;width&quot;:850.3936767578125}"/>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UNIT_PICTURE_SUBTYPE" val="b"/>
  <p:tag name="MH_PIC_SOURCE_TYPE" val="generate_slide_ai*{&quot;ai_type&quot;:&quot;generate_ppt&quot;,&quot;id&quot;:&quot;&quot;}*auto_ai_ai_v2.0.9_ONLINE*1744641021005_10.5_77d2bec61e02-slide-13"/>
  <p:tag name="KSO_WM_UNIT_LINE_FILL_TYPE" val="2"/>
  <p:tag name="KSO_WM_UNIT_USESOURCEFORMAT_APPLY" val="0"/>
</p:tagLst>
</file>

<file path=ppt/tags/tag202.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233_1*l_h_f*1_1_1"/>
  <p:tag name="KSO_WM_TEMPLATE_CATEGORY" val="diagram"/>
  <p:tag name="KSO_WM_TEMPLATE_INDEX" val="20233233"/>
  <p:tag name="KSO_WM_UNIT_LAYERLEVEL" val="1_1_1"/>
  <p:tag name="KSO_WM_TAG_VERSION" val="3.0"/>
  <p:tag name="KSO_WM_BEAUTIFY_FLAG" val="#wm#"/>
  <p:tag name="KSO_WM_DIAGRAM_MAX_ITEMCNT" val="2"/>
  <p:tag name="KSO_WM_DIAGRAM_MIN_ITEMCNT" val="2"/>
  <p:tag name="KSO_WM_DIAGRAM_VIRTUALLY_FRAME" val="{&quot;height&quot;:348.5389099121094,&quot;width&quot;:850.393676757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此处添加文本具体内容，简明扼要地阐述您的观点。根据需要可酌情增减正文内容文字，以便观者准确地理解您传达的思想。单击此处添加你的文本具体内容，可酌情增减正文内容"/>
  <p:tag name="KSO_WM_UNIT_TEXT_FILL_FORE_SCHEMECOLOR_INDEX" val="1"/>
  <p:tag name="KSO_WM_UNIT_TEXT_FILL_TYPE" val="1"/>
  <p:tag name="KSO_WM_UNIT_TEXT_LAYER_COUNT" val="1"/>
  <p:tag name="KSO_WM_UNIT_USESOURCEFORMAT_APPLY" val="0"/>
</p:tagLst>
</file>

<file path=ppt/tags/tag203.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3233_1*l_h_a*1_1_1"/>
  <p:tag name="KSO_WM_TEMPLATE_CATEGORY" val="diagram"/>
  <p:tag name="KSO_WM_TEMPLATE_INDEX" val="20233233"/>
  <p:tag name="KSO_WM_UNIT_LAYERLEVEL" val="1_1_1"/>
  <p:tag name="KSO_WM_TAG_VERSION" val="3.0"/>
  <p:tag name="KSO_WM_BEAUTIFY_FLAG" val="#wm#"/>
  <p:tag name="KSO_WM_DIAGRAM_MAX_ITEMCNT" val="2"/>
  <p:tag name="KSO_WM_DIAGRAM_MIN_ITEMCNT" val="2"/>
  <p:tag name="KSO_WM_DIAGRAM_VIRTUALLY_FRAME" val="{&quot;height&quot;:348.5389099121094,&quot;width&quot;:850.393676757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1"/>
  <p:tag name="KSO_WM_UNIT_TEXT_TYPE" val="1"/>
  <p:tag name="KSO_WM_UNIT_PRESET_TEXT" val="此处添加项标题"/>
  <p:tag name="KSO_WM_UNIT_TEXT_FILL_FORE_SCHEMECOLOR_INDEX" val="1"/>
  <p:tag name="KSO_WM_UNIT_TEXT_FILL_TYPE" val="1"/>
  <p:tag name="KSO_WM_UNIT_USESOURCEFORMAT_APPLY" val="0"/>
</p:tagLst>
</file>

<file path=ppt/tags/tag204.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3233_1*l_h_i*1_1_1"/>
  <p:tag name="KSO_WM_TEMPLATE_CATEGORY" val="diagram"/>
  <p:tag name="KSO_WM_TEMPLATE_INDEX" val="20233233"/>
  <p:tag name="KSO_WM_UNIT_LAYERLEVEL" val="1_1_1"/>
  <p:tag name="KSO_WM_TAG_VERSION" val="3.0"/>
  <p:tag name="KSO_WM_BEAUTIFY_FLAG" val="#wm#"/>
  <p:tag name="KSO_WM_DIAGRAM_MAX_ITEMCNT" val="2"/>
  <p:tag name="KSO_WM_DIAGRAM_MIN_ITEMCNT" val="2"/>
  <p:tag name="KSO_WM_DIAGRAM_VIRTUALLY_FRAME" val="{&quot;height&quot;:348.5389099121094,&quot;width&quot;:850.393676757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SUBTYPE" val="d"/>
  <p:tag name="KSO_WM_UNIT_TEXT_FILL_FORE_SCHEMECOLOR_INDEX" val="1"/>
  <p:tag name="KSO_WM_UNIT_TEXT_FILL_TYPE" val="1"/>
  <p:tag name="KSO_WM_UNIT_USESOURCEFORMAT_APPLY" val="0"/>
</p:tagLst>
</file>

<file path=ppt/tags/tag205.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233_1*l_h_f*1_2_1"/>
  <p:tag name="KSO_WM_TEMPLATE_CATEGORY" val="diagram"/>
  <p:tag name="KSO_WM_TEMPLATE_INDEX" val="20233233"/>
  <p:tag name="KSO_WM_UNIT_LAYERLEVEL" val="1_1_1"/>
  <p:tag name="KSO_WM_TAG_VERSION" val="3.0"/>
  <p:tag name="KSO_WM_BEAUTIFY_FLAG" val="#wm#"/>
  <p:tag name="KSO_WM_DIAGRAM_MAX_ITEMCNT" val="2"/>
  <p:tag name="KSO_WM_DIAGRAM_MIN_ITEMCNT" val="2"/>
  <p:tag name="KSO_WM_DIAGRAM_VIRTUALLY_FRAME" val="{&quot;height&quot;:348.5389099121094,&quot;width&quot;:850.393676757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90"/>
  <p:tag name="KSO_WM_UNIT_TEXT_TYPE" val="1"/>
  <p:tag name="KSO_WM_UNIT_PRESET_TEXT" val="单击此处添加文本具体内容，简明扼要地阐述您的观点。根据需要可酌情增减正文内容文字，以便观者准确地理解您传达的思想。单击此处添加你的文本具体内容，可酌情增减正文内容"/>
  <p:tag name="KSO_WM_UNIT_TEXT_FILL_FORE_SCHEMECOLOR_INDEX" val="1"/>
  <p:tag name="KSO_WM_UNIT_TEXT_FILL_TYPE" val="1"/>
  <p:tag name="KSO_WM_UNIT_TEXT_LAYER_COUNT" val="1"/>
  <p:tag name="KSO_WM_UNIT_USESOURCEFORMAT_APPLY" val="0"/>
</p:tagLst>
</file>

<file path=ppt/tags/tag206.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3233_1*l_h_a*1_2_1"/>
  <p:tag name="KSO_WM_TEMPLATE_CATEGORY" val="diagram"/>
  <p:tag name="KSO_WM_TEMPLATE_INDEX" val="20233233"/>
  <p:tag name="KSO_WM_UNIT_LAYERLEVEL" val="1_1_1"/>
  <p:tag name="KSO_WM_TAG_VERSION" val="3.0"/>
  <p:tag name="KSO_WM_BEAUTIFY_FLAG" val="#wm#"/>
  <p:tag name="KSO_WM_DIAGRAM_MAX_ITEMCNT" val="2"/>
  <p:tag name="KSO_WM_DIAGRAM_MIN_ITEMCNT" val="2"/>
  <p:tag name="KSO_WM_DIAGRAM_VIRTUALLY_FRAME" val="{&quot;height&quot;:348.5389099121094,&quot;width&quot;:850.393676757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1"/>
  <p:tag name="KSO_WM_UNIT_TEXT_TYPE" val="1"/>
  <p:tag name="KSO_WM_UNIT_PRESET_TEXT" val="此处添加项标题"/>
  <p:tag name="KSO_WM_UNIT_TEXT_FILL_FORE_SCHEMECOLOR_INDEX" val="1"/>
  <p:tag name="KSO_WM_UNIT_TEXT_FILL_TYPE" val="1"/>
  <p:tag name="KSO_WM_UNIT_USESOURCEFORMAT_APPLY" val="0"/>
</p:tagLst>
</file>

<file path=ppt/tags/tag207.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3233_1*l_h_i*1_2_1"/>
  <p:tag name="KSO_WM_TEMPLATE_CATEGORY" val="diagram"/>
  <p:tag name="KSO_WM_TEMPLATE_INDEX" val="20233233"/>
  <p:tag name="KSO_WM_UNIT_LAYERLEVEL" val="1_1_1"/>
  <p:tag name="KSO_WM_TAG_VERSION" val="3.0"/>
  <p:tag name="KSO_WM_BEAUTIFY_FLAG" val="#wm#"/>
  <p:tag name="KSO_WM_DIAGRAM_MAX_ITEMCNT" val="2"/>
  <p:tag name="KSO_WM_DIAGRAM_MIN_ITEMCNT" val="2"/>
  <p:tag name="KSO_WM_DIAGRAM_VIRTUALLY_FRAME" val="{&quot;height&quot;:348.5389099121094,&quot;width&quot;:850.393676757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SUBTYPE" val="d"/>
  <p:tag name="KSO_WM_UNIT_TEXT_FILL_FORE_SCHEMECOLOR_INDEX" val="1"/>
  <p:tag name="KSO_WM_UNIT_TEXT_FILL_TYPE" val="1"/>
  <p:tag name="KSO_WM_UNIT_USESOURCEFORMAT_APPLY" val="0"/>
</p:tagLst>
</file>

<file path=ppt/tags/tag208.xml><?xml version="1.0" encoding="utf-8"?>
<p:tagLst xmlns:a="http://schemas.openxmlformats.org/drawingml/2006/main" xmlns:r="http://schemas.openxmlformats.org/officeDocument/2006/relationships"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529.861*365.65"/>
  <p:tag name="KSO_WM_SLIDE_POSITION" val="78.5387*108.231"/>
  <p:tag name="KSO_WM_SLIDE_LAYOUT" val="a_d_l"/>
  <p:tag name="KSO_WM_SLIDE_LAYOUT_CNT" val="1_1_1"/>
  <p:tag name="KSO_WM_SPECIAL_SOURCE" val="bdnull"/>
  <p:tag name="KSO_WM_DIAGRAM_GROUP_CODE" val="l1-1"/>
  <p:tag name="KSO_WM_SLIDE_DIAGTYPE" val="l"/>
  <p:tag name="KSO_WM_TEMPLATE_INDEX" val="20235971"/>
  <p:tag name="KSO_WM_TEMPLATE_SUBCATEGORY" val="0"/>
  <p:tag name="KSO_WM_SLIDE_INDEX" val="1"/>
  <p:tag name="KSO_WM_TAG_VERSION" val="3.0"/>
  <p:tag name="KSO_WM_SLIDE_ID" val="custom20231717_1"/>
  <p:tag name="KSO_WM_SLIDE_ITEM_CNT" val="4"/>
</p:tagLst>
</file>

<file path=ppt/tags/tag20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VALUE" val="30"/>
  <p:tag name="KSO_WM_TEMPLATE_INDEX" val="20231717"/>
  <p:tag name="KSO_WM_UNIT_ID" val="custom20231717_1*a*1"/>
  <p:tag name="KSO_WM_UNIT_PRESET_TEXT" val="单击此处添加标题"/>
  <p:tag name="KSO_WM_UNIT_TEXT_TYPE" val="1"/>
  <p:tag name="KSO_WM_UNIT_TEXT_FILL_FORE_SCHEMECOLOR_INDEX" val="15"/>
  <p:tag name="KSO_WM_UNIT_TEXT_FILL_TYPE" val="1"/>
  <p:tag name="KSO_WM_UNIT_USESOURCEFORMAT_APPLY" val="0"/>
</p:tagLst>
</file>

<file path=ppt/tags/tag210.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78_1*l_h_i*1_1_1"/>
  <p:tag name="KSO_WM_TEMPLATE_CATEGORY" val="diagram"/>
  <p:tag name="KSO_WM_TEMPLATE_INDEX" val="20231678"/>
  <p:tag name="KSO_WM_UNIT_LAYERLEVEL" val="1_1_1"/>
  <p:tag name="KSO_WM_TAG_VERSION" val="3.0"/>
  <p:tag name="KSO_WM_DIAGRAM_MAX_ITEMCNT" val="4"/>
  <p:tag name="KSO_WM_DIAGRAM_MIN_ITEMCNT" val="2"/>
  <p:tag name="KSO_WM_DIAGRAM_VIRTUALLY_FRAME" val="{&quot;height&quot;:365.65008544921875,&quot;width&quot;:558.4000854492188}"/>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0"/>
</p:tagLst>
</file>

<file path=ppt/tags/tag211.xml><?xml version="1.0" encoding="utf-8"?>
<p:tagLst xmlns:a="http://schemas.openxmlformats.org/drawingml/2006/main" xmlns:r="http://schemas.openxmlformats.org/officeDocument/2006/relationships"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1*l_h_a*1_1_1"/>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solid&quot;:{&quot;brightness&quot;:0,&quot;colorType&quot;:1,&quot;foreColorIndex&quot;:5,&quot;transparency&quot;:0},&quot;type&quot;:1},&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UNIT_TEXT_FILL_FORE_SCHEMECOLOR_INDEX" val="1"/>
  <p:tag name="KSO_WM_UNIT_TEXT_FILL_TYPE" val="1"/>
  <p:tag name="KSO_WM_UNIT_PRESET_TEXT" val="添加标题"/>
  <p:tag name="KSO_WM_UNIT_TEXT_TYPE" val="1"/>
  <p:tag name="KSO_WM_UNIT_LINE_FILL_TYPE" val="2"/>
  <p:tag name="KSO_WM_UNIT_USESOURCEFORMAT_APPLY" val="0"/>
</p:tagLst>
</file>

<file path=ppt/tags/tag212.xml><?xml version="1.0" encoding="utf-8"?>
<p:tagLst xmlns:a="http://schemas.openxmlformats.org/drawingml/2006/main" xmlns:r="http://schemas.openxmlformats.org/officeDocument/2006/relationships"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1*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输入(您的)智能图形项正文，文字是您思想的提炼，请尽量言简意赅的阐述观点，单击此处添加正文。"/>
  <p:tag name="KSO_WM_UNIT_TEXT_TYPE" val="1"/>
  <p:tag name="KSO_WM_UNIT_USESOURCEFORMAT_APPLY" val="0"/>
</p:tagLst>
</file>

<file path=ppt/tags/tag213.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78_1*l_h_i*1_2_1"/>
  <p:tag name="KSO_WM_TEMPLATE_CATEGORY" val="diagram"/>
  <p:tag name="KSO_WM_TEMPLATE_INDEX" val="20231678"/>
  <p:tag name="KSO_WM_UNIT_LAYERLEVEL" val="1_1_1"/>
  <p:tag name="KSO_WM_TAG_VERSION" val="3.0"/>
  <p:tag name="KSO_WM_DIAGRAM_MAX_ITEMCNT" val="4"/>
  <p:tag name="KSO_WM_DIAGRAM_MIN_ITEMCNT" val="2"/>
  <p:tag name="KSO_WM_DIAGRAM_VIRTUALLY_FRAME" val="{&quot;height&quot;:365.65008544921875,&quot;width&quot;:558.4000854492188}"/>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0"/>
</p:tagLst>
</file>

<file path=ppt/tags/tag214.xml><?xml version="1.0" encoding="utf-8"?>
<p:tagLst xmlns:a="http://schemas.openxmlformats.org/drawingml/2006/main" xmlns:r="http://schemas.openxmlformats.org/officeDocument/2006/relationships" xmlns:p="http://schemas.openxmlformats.org/presentationml/2006/main">
  <p:tag name="KSO_WM_BEAUTIFY_FLAG" val="#wm#"/>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8_1*l_h_a*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solid&quot;:{&quot;brightness&quot;:0,&quot;colorType&quot;:1,&quot;foreColorIndex&quot;:5,&quot;transparency&quot;:0},&quot;type&quot;:1},&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UNIT_TEXT_FILL_FORE_SCHEMECOLOR_INDEX" val="1"/>
  <p:tag name="KSO_WM_UNIT_TEXT_FILL_TYPE" val="1"/>
  <p:tag name="KSO_WM_UNIT_PRESET_TEXT" val="添加标题"/>
  <p:tag name="KSO_WM_UNIT_TEXT_TYPE" val="1"/>
  <p:tag name="KSO_WM_UNIT_LINE_FILL_TYPE" val="2"/>
  <p:tag name="KSO_WM_UNIT_USESOURCEFORMAT_APPLY" val="0"/>
</p:tagLst>
</file>

<file path=ppt/tags/tag215.xml><?xml version="1.0" encoding="utf-8"?>
<p:tagLst xmlns:a="http://schemas.openxmlformats.org/drawingml/2006/main" xmlns:r="http://schemas.openxmlformats.org/officeDocument/2006/relationships"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1*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输入(您的)智能图形项正文，文字是您思想的提炼，请尽量言简意赅的阐述观点，单击此处添加正文。"/>
  <p:tag name="KSO_WM_UNIT_TEXT_TYPE" val="1"/>
  <p:tag name="KSO_WM_UNIT_USESOURCEFORMAT_APPLY" val="0"/>
</p:tagLst>
</file>

<file path=ppt/tags/tag216.xml><?xml version="1.0" encoding="utf-8"?>
<p:tagLst xmlns:a="http://schemas.openxmlformats.org/drawingml/2006/main" xmlns:r="http://schemas.openxmlformats.org/officeDocument/2006/relationships" xmlns:p="http://schemas.openxmlformats.org/presentationml/2006/main">
  <p:tag name="KSO_WM_SLIDE_ID" val="diagram20233147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custom"/>
  <p:tag name="KSO_WM_TEMPLATE_INDEX" val="20235971"/>
  <p:tag name="KSO_WM_SLIDE_TYPE" val="text"/>
  <p:tag name="KSO_WM_SLIDE_SUBTYPE" val="diag"/>
  <p:tag name="KSO_WM_SLIDE_SIZE" val="812.941*336.878"/>
  <p:tag name="KSO_WM_SLIDE_POSITION" val="73.3256*155.822"/>
  <p:tag name="KSO_WM_SLIDE_LAYOUT" val="a_l"/>
  <p:tag name="KSO_WM_SLIDE_LAYOUT_CNT" val="1_1"/>
  <p:tag name="KSO_WM_SPECIAL_SOURCE" val="bdnull"/>
  <p:tag name="KSO_WM_DIAGRAM_GROUP_CODE" val="l1-1"/>
  <p:tag name="KSO_WM_SLIDE_DIAGTYPE" val="l"/>
</p:tagLst>
</file>

<file path=ppt/tags/tag21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147_3*a*1"/>
  <p:tag name="KSO_WM_TEMPLATE_CATEGORY" val="diagram"/>
  <p:tag name="KSO_WM_TEMPLATE_INDEX" val="20233147"/>
  <p:tag name="KSO_WM_UNIT_LAYERLEVEL" val="1"/>
  <p:tag name="KSO_WM_TAG_VERSION" val="3.0"/>
  <p:tag name="KSO_WM_BEAUTIFY_FLAG" val="#wm#"/>
  <p:tag name="KSO_WM_UNIT_TEXT_TYPE" val="1"/>
  <p:tag name="KSO_WM_UNIT_PRESET_TEXT" val="单击此处添加标题"/>
  <p:tag name="KSO_WM_UNIT_TEXT_FILL_FORE_SCHEMECOLOR_INDEX" val="15"/>
  <p:tag name="KSO_WM_UNIT_TEXT_FILL_TYPE" val="1"/>
  <p:tag name="KSO_WM_UNIT_USESOURCEFORMAT_APPLY" val="0"/>
</p:tagLst>
</file>

<file path=ppt/tags/tag218.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779*729"/>
  <p:tag name="KSO_WM_UNIT_HIGHLIGHT" val="0"/>
  <p:tag name="KSO_WM_UNIT_COMPATIBLE" val="0"/>
  <p:tag name="KSO_WM_UNIT_DIAGRAM_ISNUMVISUAL" val="0"/>
  <p:tag name="KSO_WM_UNIT_DIAGRAM_ISREFERUNIT" val="0"/>
  <p:tag name="KSO_WM_DIAGRAM_GROUP_CODE" val="l1-1"/>
  <p:tag name="KSO_WM_UNIT_TYPE" val="l_h_d"/>
  <p:tag name="KSO_WM_UNIT_INDEX" val="1_1_1"/>
  <p:tag name="KSO_WM_UNIT_ID" val="diagram20233147_1*l_h_d*1_1_1"/>
  <p:tag name="KSO_WM_TEMPLATE_CATEGORY" val="diagram"/>
  <p:tag name="KSO_WM_TEMPLATE_INDEX" val="20233147"/>
  <p:tag name="KSO_WM_UNIT_LAYERLEVEL" val="1_1_1"/>
  <p:tag name="KSO_WM_TAG_VERSION" val="3.0"/>
  <p:tag name="KSO_WM_DIAGRAM_MAX_ITEMCNT" val="4"/>
  <p:tag name="KSO_WM_DIAGRAM_MIN_ITEMCNT" val="2"/>
  <p:tag name="KSO_WM_DIAGRAM_VIRTUALLY_FRAME" val="{&quot;height&quot;:365.1412658691406,&quot;width&quot;:812.9407348632812}"/>
  <p:tag name="KSO_WM_DIAGRAM_COLOR_MATCH_VALUE" val="{&quot;shape&quot;:{&quot;fill&quot;:{&quot;solid&quot;:{&quot;brightness&quot;:0,&quot;colorType&quot;:1,&quot;foreColorIndex&quot;:5,&quot;transparency&quot;:0.5},&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PICTURE_SUBTYPE" val="b"/>
  <p:tag name="KSO_WM_BEAUTIFY_FLAG" val="#wm#"/>
  <p:tag name="KSO_WM_UNIT_FILL_TYPE" val="1"/>
  <p:tag name="KSO_WM_UNIT_FILL_FORE_SCHEMECOLOR_INDEX" val="5"/>
  <p:tag name="KSO_WM_UNIT_FILL_FORE_SCHEMECOLOR_INDEX_BRIGHTNESS" val="0"/>
  <p:tag name="KSO_WM_UNIT_LINE_FORE_SCHEMECOLOR_INDEX" val="13"/>
  <p:tag name="MH_PIC_SOURCE_TYPE" val="generate_slide_ai*{&quot;ai_type&quot;:&quot;generate_ppt&quot;,&quot;id&quot;:&quot;VCG211387330708&quot;}*auto_gallery_ai_v2.0.9_ONLINE*1744721692775_0.101_4ae0bff8d1ce-slide-2"/>
  <p:tag name="KSO_WM_UNIT_LINE_FILL_TYPE" val="2"/>
  <p:tag name="KSO_WM_UNIT_USESOURCEFORMAT_APPLY" val="0"/>
</p:tagLst>
</file>

<file path=ppt/tags/tag219.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3147_1*l_h_f*1_1_1"/>
  <p:tag name="KSO_WM_TEMPLATE_CATEGORY" val="diagram"/>
  <p:tag name="KSO_WM_TEMPLATE_INDEX" val="20233147"/>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1412658691406,&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添加文本内容，简明扼要地阐述您的观点。根据需要可酌情增减文字"/>
  <p:tag name="KSO_WM_UNIT_TEXT_FILL_FORE_SCHEMECOLOR_INDEX" val="1"/>
  <p:tag name="KSO_WM_UNIT_TEXT_FILL_TYPE" val="1"/>
  <p:tag name="KSO_WM_UNIT_USESOURCEFORMAT_APPLY" val="0"/>
</p:tagLst>
</file>

<file path=ppt/tags/tag22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147_1*l_h_a*1_1_1"/>
  <p:tag name="KSO_WM_TEMPLATE_CATEGORY" val="diagram"/>
  <p:tag name="KSO_WM_TEMPLATE_INDEX" val="20233147"/>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1412658691406,&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TEXT_FILL_FORE_SCHEMECOLOR_INDEX" val="1"/>
  <p:tag name="KSO_WM_UNIT_TEXT_FILL_TYPE" val="1"/>
  <p:tag name="KSO_WM_UNIT_USESOURCEFORMAT_APPLY" val="0"/>
</p:tagLst>
</file>

<file path=ppt/tags/tag221.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779*729"/>
  <p:tag name="KSO_WM_UNIT_HIGHLIGHT" val="0"/>
  <p:tag name="KSO_WM_UNIT_COMPATIBLE" val="0"/>
  <p:tag name="KSO_WM_UNIT_DIAGRAM_ISNUMVISUAL" val="0"/>
  <p:tag name="KSO_WM_UNIT_DIAGRAM_ISREFERUNIT" val="0"/>
  <p:tag name="KSO_WM_DIAGRAM_GROUP_CODE" val="l1-1"/>
  <p:tag name="KSO_WM_UNIT_TYPE" val="l_h_d"/>
  <p:tag name="KSO_WM_UNIT_INDEX" val="1_2_1"/>
  <p:tag name="KSO_WM_UNIT_ID" val="diagram20233147_1*l_h_d*1_2_1"/>
  <p:tag name="KSO_WM_TEMPLATE_CATEGORY" val="diagram"/>
  <p:tag name="KSO_WM_TEMPLATE_INDEX" val="20233147"/>
  <p:tag name="KSO_WM_UNIT_LAYERLEVEL" val="1_1_1"/>
  <p:tag name="KSO_WM_TAG_VERSION" val="3.0"/>
  <p:tag name="KSO_WM_DIAGRAM_MAX_ITEMCNT" val="4"/>
  <p:tag name="KSO_WM_DIAGRAM_MIN_ITEMCNT" val="2"/>
  <p:tag name="KSO_WM_DIAGRAM_VIRTUALLY_FRAME" val="{&quot;height&quot;:365.1412658691406,&quot;width&quot;:812.9407348632812}"/>
  <p:tag name="KSO_WM_DIAGRAM_COLOR_MATCH_VALUE" val="{&quot;shape&quot;:{&quot;fill&quot;:{&quot;solid&quot;:{&quot;brightness&quot;:0,&quot;colorType&quot;:1,&quot;foreColorIndex&quot;:5,&quot;transparency&quot;:0.5},&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PICTURE_SUBTYPE" val="b"/>
  <p:tag name="KSO_WM_BEAUTIFY_FLAG" val="#wm#"/>
  <p:tag name="KSO_WM_UNIT_FILL_TYPE" val="1"/>
  <p:tag name="KSO_WM_UNIT_FILL_FORE_SCHEMECOLOR_INDEX" val="5"/>
  <p:tag name="KSO_WM_UNIT_FILL_FORE_SCHEMECOLOR_INDEX_BRIGHTNESS" val="0"/>
  <p:tag name="KSO_WM_UNIT_LINE_FORE_SCHEMECOLOR_INDEX" val="13"/>
  <p:tag name="MH_PIC_SOURCE_TYPE" val="generate_slide_ai*{&quot;ai_type&quot;:&quot;generate_ppt&quot;,&quot;id&quot;:&quot;VCG211345310262&quot;}*auto_gallery_ai_v2.0.9_ONLINE*1744721692775_0.101_4ae0bff8d1ce-slide-2"/>
  <p:tag name="KSO_WM_UNIT_LINE_FILL_TYPE" val="2"/>
  <p:tag name="KSO_WM_UNIT_USESOURCEFORMAT_APPLY" val="0"/>
</p:tagLst>
</file>

<file path=ppt/tags/tag222.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3147_1*l_h_f*1_2_1"/>
  <p:tag name="KSO_WM_TEMPLATE_CATEGORY" val="diagram"/>
  <p:tag name="KSO_WM_TEMPLATE_INDEX" val="20233147"/>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1412658691406,&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添加文本内容，简明扼要地阐述您的观点。根据需要可酌情增减文字"/>
  <p:tag name="KSO_WM_UNIT_TEXT_FILL_FORE_SCHEMECOLOR_INDEX" val="1"/>
  <p:tag name="KSO_WM_UNIT_TEXT_FILL_TYPE" val="1"/>
  <p:tag name="KSO_WM_UNIT_USESOURCEFORMAT_APPLY" val="0"/>
</p:tagLst>
</file>

<file path=ppt/tags/tag22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3147_1*l_h_a*1_2_1"/>
  <p:tag name="KSO_WM_TEMPLATE_CATEGORY" val="diagram"/>
  <p:tag name="KSO_WM_TEMPLATE_INDEX" val="20233147"/>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1412658691406,&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TEXT_FILL_FORE_SCHEMECOLOR_INDEX" val="1"/>
  <p:tag name="KSO_WM_UNIT_TEXT_FILL_TYPE" val="1"/>
  <p:tag name="KSO_WM_UNIT_USESOURCEFORMAT_APPLY" val="0"/>
</p:tagLst>
</file>

<file path=ppt/tags/tag22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147_3*a*1"/>
  <p:tag name="KSO_WM_TEMPLATE_CATEGORY" val="diagram"/>
  <p:tag name="KSO_WM_TEMPLATE_INDEX" val="20233147"/>
  <p:tag name="KSO_WM_UNIT_LAYERLEVEL" val="1"/>
  <p:tag name="KSO_WM_TAG_VERSION" val="3.0"/>
  <p:tag name="KSO_WM_BEAUTIFY_FLAG" val="#wm#"/>
  <p:tag name="KSO_WM_UNIT_TEXT_TYPE" val="1"/>
  <p:tag name="KSO_WM_UNIT_PRESET_TEXT" val="单击此处添加标题"/>
  <p:tag name="KSO_WM_UNIT_TEXT_FILL_FORE_SCHEMECOLOR_INDEX" val="15"/>
  <p:tag name="KSO_WM_UNIT_TEXT_FILL_TYPE" val="1"/>
  <p:tag name="KSO_WM_UNIT_USESOURCEFORMAT_APPLY" val="0"/>
</p:tagLst>
</file>

<file path=ppt/tags/tag22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MASTER_TYPE" val="0"/>
  <p:tag name="KSO_WM_TEMPLATE_COLOR_TYPE" val="0"/>
  <p:tag name="KSO_WM_DIAGRAM_GROUP_CODE" val="l1-1"/>
  <p:tag name="KSO_WM_SLIDE_DIAGTYPE" val="l"/>
  <p:tag name="KSO_WM_SLIDE_LAYOUT" val="a_l"/>
  <p:tag name="KSO_WM_SLIDE_LAYOUT_CNT" val="1_1"/>
  <p:tag name="KSO_WM_SLIDE_TYPE" val="text"/>
  <p:tag name="KSO_WM_SLIDE_SUBTYPE" val="picTxt"/>
  <p:tag name="KSO_WM_SLIDE_SIZE" val="557.569*365.829"/>
  <p:tag name="KSO_WM_SLIDE_POSITION" val="338.331*104.675"/>
  <p:tag name="KSO_WM_TEMPLATE_INDEX" val="20235971"/>
  <p:tag name="KSO_WM_TEMPLATE_SUBCATEGORY" val="0"/>
  <p:tag name="KSO_WM_SLIDE_INDEX" val="1"/>
  <p:tag name="KSO_WM_TAG_VERSION" val="3.0"/>
  <p:tag name="KSO_WM_SLIDE_ID" val="custom20233230_1"/>
  <p:tag name="KSO_WM_SLIDE_ITEM_CNT" val="4"/>
</p:tagLst>
</file>

<file path=ppt/tags/tag226.xml><?xml version="1.0" encoding="utf-8"?>
<p:tagLst xmlns:a="http://schemas.openxmlformats.org/drawingml/2006/main" xmlns:r="http://schemas.openxmlformats.org/officeDocument/2006/relationships" xmlns:p="http://schemas.openxmlformats.org/presentationml/2006/main">
  <p:tag name="KSO_WM_UNIT_VALUE" val="626*515"/>
  <p:tag name="KSO_WM_UNIT_HIGHLIGHT" val="0"/>
  <p:tag name="KSO_WM_UNIT_COMPATIBLE" val="0"/>
  <p:tag name="KSO_WM_UNIT_DIAGRAM_ISNUMVISUAL" val="0"/>
  <p:tag name="KSO_WM_UNIT_DIAGRAM_ISREFERUNIT" val="0"/>
  <p:tag name="KSO_WM_DIAGRAM_GROUP_CODE" val="l1-1"/>
  <p:tag name="KSO_WM_UNIT_TYPE" val="l_h_d"/>
  <p:tag name="KSO_WM_UNIT_INDEX" val="1_1_1"/>
  <p:tag name="KSO_WM_UNIT_ID" val="diagram20233229_1*l_h_d*1_1_1"/>
  <p:tag name="KSO_WM_TEMPLATE_CATEGORY" val="diagram"/>
  <p:tag name="KSO_WM_TEMPLATE_INDEX" val="20233229"/>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70.1711730957031,&quot;width&quot;:558.400146484375}"/>
  <p:tag name="KSO_WM_DIAGRAM_COLOR_MATCH_VALUE" val="{&quot;shape&quot;:{&quot;fill&quot;:{&quot;solid&quot;:{&quot;brightness&quot;:0,&quot;colorType&quot;:1,&quot;foreColorIndex&quot;:5,&quot;transparency&quot;:0},&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PICTURE_SUBTYPE" val="b"/>
  <p:tag name="KSO_WM_BEAUTIFY_FLAG" val="#wm#"/>
  <p:tag name="KSO_WM_UNIT_FILL_TYPE" val="1"/>
  <p:tag name="KSO_WM_UNIT_FILL_FORE_SCHEMECOLOR_INDEX" val="5"/>
  <p:tag name="KSO_WM_UNIT_FILL_FORE_SCHEMECOLOR_INDEX_BRIGHTNESS" val="0"/>
  <p:tag name="KSO_WM_UNIT_LINE_FORE_SCHEMECOLOR_INDEX" val="13"/>
  <p:tag name="MH_PIC_SOURCE_TYPE" val="generate_slide_ai*{&quot;ai_type&quot;:&quot;generate_ppt&quot;,&quot;id&quot;:&quot;VCG41N1252123939&quot;}*auto_gallery_ai_v2.0.9_ONLINE*1744641021005_10.5_77d2bec61e02-slide-15"/>
  <p:tag name="KSO_WM_UNIT_LINE_FILL_TYPE" val="2"/>
  <p:tag name="KSO_WM_UNIT_USESOURCEFORMAT_APPLY" val="0"/>
</p:tagLst>
</file>

<file path=ppt/tags/tag227.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229_1*l_h_f*1_2_1"/>
  <p:tag name="KSO_WM_TEMPLATE_CATEGORY" val="diagram"/>
  <p:tag name="KSO_WM_TEMPLATE_INDEX" val="20233229"/>
  <p:tag name="KSO_WM_UNIT_LAYERLEVEL" val="1_1_1"/>
  <p:tag name="KSO_WM_TAG_VERSION" val="3.0"/>
  <p:tag name="KSO_WM_DIAGRAM_MAX_ITEMCNT" val="4"/>
  <p:tag name="KSO_WM_DIAGRAM_MIN_ITEMCNT" val="2"/>
  <p:tag name="KSO_WM_DIAGRAM_VIRTUALLY_FRAME" val="{&quot;height&quot;:370.1711730957031,&quot;width&quot;:558.40014648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20"/>
  <p:tag name="KSO_WM_DIAGRAM_VERSION" val="3"/>
  <p:tag name="KSO_WM_DIAGRAM_COLOR_TRICK" val="1"/>
  <p:tag name="KSO_WM_DIAGRAM_COLOR_TEXT_CAN_REMOVE" val="n"/>
  <p:tag name="KSO_WM_UNIT_TEXT_TYPE" val="1"/>
  <p:tag name="KSO_WM_UNIT_TEXT_LAYER_COUNT" val="1"/>
  <p:tag name="KSO_WM_BEAUTIFY_FLAG" val="#wm#"/>
  <p:tag name="KSO_WM_UNIT_PRESET_TEXT" val="单击此处添加文本具体内容，文字是您思想的提炼简明扼要地阐述您的观点。根据需要可酌情增减正文文字，以便观者准确地理解您传达的思想。单击此处添加你的文本具体内容，可酌情增减正文内容文字。"/>
  <p:tag name="KSO_WM_UNIT_TEXT_FILL_FORE_SCHEMECOLOR_INDEX" val="1"/>
  <p:tag name="KSO_WM_UNIT_TEXT_FILL_TYPE" val="1"/>
  <p:tag name="KSO_WM_UNIT_USESOURCEFORMAT_APPLY" val="0"/>
</p:tagLst>
</file>

<file path=ppt/tags/tag22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3229_1*l_h_a*1_2_1"/>
  <p:tag name="KSO_WM_TEMPLATE_CATEGORY" val="diagram"/>
  <p:tag name="KSO_WM_TEMPLATE_INDEX" val="20233229"/>
  <p:tag name="KSO_WM_UNIT_LAYERLEVEL" val="1_1_1"/>
  <p:tag name="KSO_WM_TAG_VERSION" val="3.0"/>
  <p:tag name="KSO_WM_DIAGRAM_MAX_ITEMCNT" val="4"/>
  <p:tag name="KSO_WM_DIAGRAM_MIN_ITEMCNT" val="2"/>
  <p:tag name="KSO_WM_DIAGRAM_VIRTUALLY_FRAME" val="{&quot;height&quot;:370.1711730957031,&quot;width&quot;:558.40014648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9"/>
  <p:tag name="KSO_WM_DIAGRAM_VERSION" val="3"/>
  <p:tag name="KSO_WM_DIAGRAM_COLOR_TRICK" val="1"/>
  <p:tag name="KSO_WM_DIAGRAM_COLOR_TEXT_CAN_REMOVE" val="n"/>
  <p:tag name="KSO_WM_UNIT_TEXT_TYPE" val="1"/>
  <p:tag name="KSO_WM_BEAUTIFY_FLAG" val="#wm#"/>
  <p:tag name="KSO_WM_UNIT_PRESET_TEXT" val="此处添加项标题"/>
  <p:tag name="KSO_WM_UNIT_TEXT_FILL_FORE_SCHEMECOLOR_INDEX" val="1"/>
  <p:tag name="KSO_WM_UNIT_TEXT_FILL_TYPE" val="1"/>
  <p:tag name="KSO_WM_UNIT_USESOURCEFORMAT_APPLY" val="0"/>
</p:tagLst>
</file>

<file path=ppt/tags/tag229.xml><?xml version="1.0" encoding="utf-8"?>
<p:tagLst xmlns:a="http://schemas.openxmlformats.org/drawingml/2006/main" xmlns:r="http://schemas.openxmlformats.org/officeDocument/2006/relationships" xmlns:p="http://schemas.openxmlformats.org/presentationml/2006/main">
  <p:tag name="KSO_WM_UNIT_VALUE" val="626*515"/>
  <p:tag name="KSO_WM_UNIT_HIGHLIGHT" val="0"/>
  <p:tag name="KSO_WM_UNIT_COMPATIBLE" val="0"/>
  <p:tag name="KSO_WM_UNIT_DIAGRAM_ISNUMVISUAL" val="0"/>
  <p:tag name="KSO_WM_UNIT_DIAGRAM_ISREFERUNIT" val="0"/>
  <p:tag name="KSO_WM_DIAGRAM_GROUP_CODE" val="l1-1"/>
  <p:tag name="KSO_WM_UNIT_TYPE" val="l_h_d"/>
  <p:tag name="KSO_WM_UNIT_INDEX" val="1_2_1"/>
  <p:tag name="KSO_WM_UNIT_ID" val="diagram20233229_1*l_h_d*1_2_1"/>
  <p:tag name="KSO_WM_TEMPLATE_CATEGORY" val="diagram"/>
  <p:tag name="KSO_WM_TEMPLATE_INDEX" val="20233229"/>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70.1711730957031,&quot;width&quot;:558.400146484375}"/>
  <p:tag name="KSO_WM_DIAGRAM_COLOR_MATCH_VALUE" val="{&quot;shape&quot;:{&quot;fill&quot;:{&quot;solid&quot;:{&quot;brightness&quot;:0,&quot;colorType&quot;:1,&quot;foreColorIndex&quot;:5,&quot;transparency&quot;:0},&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PICTURE_SUBTYPE" val="b"/>
  <p:tag name="KSO_WM_BEAUTIFY_FLAG" val="#wm#"/>
  <p:tag name="KSO_WM_UNIT_FILL_TYPE" val="1"/>
  <p:tag name="KSO_WM_UNIT_FILL_FORE_SCHEMECOLOR_INDEX" val="5"/>
  <p:tag name="KSO_WM_UNIT_FILL_FORE_SCHEMECOLOR_INDEX_BRIGHTNESS" val="0"/>
  <p:tag name="KSO_WM_UNIT_LINE_FORE_SCHEMECOLOR_INDEX" val="13"/>
  <p:tag name="MH_PIC_SOURCE_TYPE" val="generate_slide_ai*{&quot;ai_type&quot;:&quot;generate_ppt&quot;,&quot;id&quot;:&quot;VCG41N532648791&quot;}*auto_gallery_ai_v2.0.9_ONLINE*1744641021005_10.5_77d2bec61e02-slide-15"/>
  <p:tag name="KSO_WM_UNIT_LINE_FILL_TYPE" val="2"/>
  <p:tag name="KSO_WM_UNIT_USESOURCEFORMAT_APPLY" val="0"/>
</p:tagLst>
</file>

<file path=ppt/tags/tag230.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229_1*l_h_f*1_2_1"/>
  <p:tag name="KSO_WM_TEMPLATE_CATEGORY" val="diagram"/>
  <p:tag name="KSO_WM_TEMPLATE_INDEX" val="20233229"/>
  <p:tag name="KSO_WM_UNIT_LAYERLEVEL" val="1_1_1"/>
  <p:tag name="KSO_WM_TAG_VERSION" val="3.0"/>
  <p:tag name="KSO_WM_DIAGRAM_MAX_ITEMCNT" val="4"/>
  <p:tag name="KSO_WM_DIAGRAM_MIN_ITEMCNT" val="2"/>
  <p:tag name="KSO_WM_DIAGRAM_VIRTUALLY_FRAME" val="{&quot;height&quot;:370.1711730957031,&quot;width&quot;:558.40014648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20"/>
  <p:tag name="KSO_WM_DIAGRAM_VERSION" val="3"/>
  <p:tag name="KSO_WM_DIAGRAM_COLOR_TRICK" val="1"/>
  <p:tag name="KSO_WM_DIAGRAM_COLOR_TEXT_CAN_REMOVE" val="n"/>
  <p:tag name="KSO_WM_UNIT_TEXT_TYPE" val="1"/>
  <p:tag name="KSO_WM_UNIT_TEXT_LAYER_COUNT" val="1"/>
  <p:tag name="KSO_WM_BEAUTIFY_FLAG" val="#wm#"/>
  <p:tag name="KSO_WM_UNIT_PRESET_TEXT" val="单击此处添加文本具体内容，文字是您思想的提炼简明扼要地阐述您的观点。根据需要可酌情增减正文文字，以便观者准确地理解您传达的思想。单击此处添加你的文本具体内容，可酌情增减正文内容文字。"/>
  <p:tag name="KSO_WM_UNIT_TEXT_FILL_FORE_SCHEMECOLOR_INDEX" val="1"/>
  <p:tag name="KSO_WM_UNIT_TEXT_FILL_TYPE" val="1"/>
  <p:tag name="KSO_WM_UNIT_USESOURCEFORMAT_APPLY" val="0"/>
</p:tagLst>
</file>

<file path=ppt/tags/tag23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3229_1*l_h_a*1_2_1"/>
  <p:tag name="KSO_WM_TEMPLATE_CATEGORY" val="diagram"/>
  <p:tag name="KSO_WM_TEMPLATE_INDEX" val="20233229"/>
  <p:tag name="KSO_WM_UNIT_LAYERLEVEL" val="1_1_1"/>
  <p:tag name="KSO_WM_TAG_VERSION" val="3.0"/>
  <p:tag name="KSO_WM_DIAGRAM_MAX_ITEMCNT" val="4"/>
  <p:tag name="KSO_WM_DIAGRAM_MIN_ITEMCNT" val="2"/>
  <p:tag name="KSO_WM_DIAGRAM_VIRTUALLY_FRAME" val="{&quot;height&quot;:370.1711730957031,&quot;width&quot;:558.40014648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9"/>
  <p:tag name="KSO_WM_DIAGRAM_VERSION" val="3"/>
  <p:tag name="KSO_WM_DIAGRAM_COLOR_TRICK" val="1"/>
  <p:tag name="KSO_WM_DIAGRAM_COLOR_TEXT_CAN_REMOVE" val="n"/>
  <p:tag name="KSO_WM_UNIT_TEXT_TYPE" val="1"/>
  <p:tag name="KSO_WM_BEAUTIFY_FLAG" val="#wm#"/>
  <p:tag name="KSO_WM_UNIT_PRESET_TEXT" val="此处添加项标题"/>
  <p:tag name="KSO_WM_UNIT_TEXT_FILL_FORE_SCHEMECOLOR_INDEX" val="1"/>
  <p:tag name="KSO_WM_UNIT_TEXT_FILL_TYPE" val="1"/>
  <p:tag name="KSO_WM_UNIT_USESOURCEFORMAT_APPLY" val="0"/>
</p:tagLst>
</file>

<file path=ppt/tags/tag232.xml><?xml version="1.0" encoding="utf-8"?>
<p:tagLst xmlns:a="http://schemas.openxmlformats.org/drawingml/2006/main" xmlns:r="http://schemas.openxmlformats.org/officeDocument/2006/relationships" xmlns:p="http://schemas.openxmlformats.org/presentationml/2006/main">
  <p:tag name="KSO_WM_SLIDE_ID" val="diagram20230968_2"/>
  <p:tag name="KSO_WM_TEMPLATE_SUBCATEGORY" val="0"/>
  <p:tag name="KSO_WM_TEMPLATE_MASTER_TYPE" val="0"/>
  <p:tag name="KSO_WM_TEMPLATE_COLOR_TYPE" val="0"/>
  <p:tag name="KSO_WM_SLIDE_ITEM_CNT" val="3"/>
  <p:tag name="KSO_WM_SLIDE_INDEX" val="2"/>
  <p:tag name="KSO_WM_TAG_VERSION" val="3.0"/>
  <p:tag name="KSO_WM_BEAUTIFY_FLAG" val="#wm#"/>
  <p:tag name="KSO_WM_TEMPLATE_CATEGORY" val="custom"/>
  <p:tag name="KSO_WM_TEMPLATE_INDEX" val="20235971"/>
  <p:tag name="KSO_WM_SLIDE_TYPE" val="text"/>
  <p:tag name="KSO_WM_SLIDE_SUBTYPE" val="diag"/>
  <p:tag name="KSO_WM_SLIDE_SIZE" val="850.4*365.625"/>
  <p:tag name="KSO_WM_SLIDE_POSITION" val="54.8*111.5"/>
  <p:tag name="KSO_WM_SLIDE_LAYOUT" val="a_l"/>
  <p:tag name="KSO_WM_SLIDE_LAYOUT_CNT" val="1_1"/>
  <p:tag name="KSO_WM_SPECIAL_SOURCE" val="bdnull"/>
  <p:tag name="KSO_WM_DIAGRAM_GROUP_CODE" val="l1-1"/>
  <p:tag name="KSO_WM_SLIDE_DIAGTYPE" val="l"/>
</p:tagLst>
</file>

<file path=ppt/tags/tag23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0968_2*a*1"/>
  <p:tag name="KSO_WM_TEMPLATE_CATEGORY" val="diagram"/>
  <p:tag name="KSO_WM_TEMPLATE_INDEX" val="20230968"/>
  <p:tag name="KSO_WM_UNIT_LAYERLEVEL" val="1"/>
  <p:tag name="KSO_WM_TAG_VERSION" val="3.0"/>
  <p:tag name="KSO_WM_BEAUTIFY_FLAG" val="#wm#"/>
  <p:tag name="KSO_WM_DIAGRAM_GROUP_CODE" val="l1-1"/>
  <p:tag name="KSO_WM_UNIT_PRESET_TEXT" val="单击此处添加标题"/>
  <p:tag name="KSO_WM_UNIT_TEXT_TYPE" val="1"/>
  <p:tag name="KSO_WM_UNIT_TEXT_FILL_FORE_SCHEMECOLOR_INDEX" val="15"/>
  <p:tag name="KSO_WM_UNIT_TEXT_FILL_TYPE" val="1"/>
  <p:tag name="KSO_WM_UNIT_USESOURCEFORMAT_APPLY" val="0"/>
</p:tagLst>
</file>

<file path=ppt/tags/tag2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68_2*l_h_i*1_1_1"/>
  <p:tag name="KSO_WM_TEMPLATE_CATEGORY" val="diagram"/>
  <p:tag name="KSO_WM_TEMPLATE_INDEX" val="20230968"/>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solid&quot;:{&quot;brightness&quot;:0.6000000238418579,&quot;colorType&quot;:1,&quot;foreColorIndex&quot;:13,&quot;transparency&quot;:0.8500000238418579},&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_BRIGHTNESS" val="-0.15"/>
  <p:tag name="KSO_WM_UNIT_SHADOW_SCHEMECOLOR_INDEX" val="14"/>
  <p:tag name="KSO_WM_UNIT_TEXT_FILL_FORE_SCHEMECOLOR_INDEX_BRIGHTNESS" val="0"/>
  <p:tag name="KSO_WM_UNIT_TEXT_FILL_FORE_SCHEMECOLOR_INDEX" val="2"/>
  <p:tag name="KSO_WM_UNIT_TEXT_FILL_TYPE" val="1"/>
  <p:tag name="KSO_WM_UNIT_FILL_TYPE" val="1"/>
  <p:tag name="KSO_WM_UNIT_FILL_FORE_SCHEMECOLOR_INDEX" val="13"/>
  <p:tag name="KSO_WM_UNIT_FILL_FORE_SCHEMECOLOR_INDEX_BRIGHTNESS" val="0.6"/>
  <p:tag name="KSO_WM_UNIT_LINE_FORE_SCHEMECOLOR_INDEX" val="13"/>
  <p:tag name="KSO_WM_UNIT_LINE_FILL_TYPE" val="2"/>
  <p:tag name="KSO_WM_UNIT_USESOURCEFORMAT_APPLY" val="0"/>
</p:tagLst>
</file>

<file path=ppt/tags/tag2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68_2*l_h_i*1_2_1"/>
  <p:tag name="KSO_WM_TEMPLATE_CATEGORY" val="diagram"/>
  <p:tag name="KSO_WM_TEMPLATE_INDEX" val="20230968"/>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_BRIGHTNESS" val="0"/>
  <p:tag name="KSO_WM_UNIT_SHADOW_SCHEMECOLOR_INDEX" val="5"/>
  <p:tag name="KSO_WM_UNIT_TEXT_FILL_FORE_SCHEMECOLOR_INDEX_BRIGHTNESS" val="0"/>
  <p:tag name="KSO_WM_UNIT_TEXT_FILL_FORE_SCHEMECOLOR_INDEX" val="2"/>
  <p:tag name="KSO_WM_UNIT_TEXT_FILL_TYPE" val="1"/>
  <p:tag name="KSO_WM_UNIT_FILL_TYPE" val="1"/>
  <p:tag name="KSO_WM_UNIT_FILL_FORE_SCHEMECOLOR_INDEX" val="5"/>
  <p:tag name="KSO_WM_UNIT_FILL_FORE_SCHEMECOLOR_INDEX_BRIGHTNESS" val="0"/>
  <p:tag name="KSO_WM_UNIT_LINE_FORE_SCHEMECOLOR_INDEX" val="5"/>
  <p:tag name="KSO_WM_UNIT_LINE_FILL_TYPE" val="2"/>
  <p:tag name="KSO_WM_UNIT_USESOURCEFORMAT_APPLY" val="0"/>
</p:tagLst>
</file>

<file path=ppt/tags/tag2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68_2*l_h_i*1_3_1"/>
  <p:tag name="KSO_WM_TEMPLATE_CATEGORY" val="diagram"/>
  <p:tag name="KSO_WM_TEMPLATE_INDEX" val="20230968"/>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solid&quot;:{&quot;brightness&quot;:0.6000000238418579,&quot;colorType&quot;:1,&quot;foreColorIndex&quot;:13,&quot;transparency&quot;:0.8500000238418579},&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_BRIGHTNESS" val="-0.15"/>
  <p:tag name="KSO_WM_UNIT_SHADOW_SCHEMECOLOR_INDEX" val="14"/>
  <p:tag name="KSO_WM_UNIT_TEXT_FILL_FORE_SCHEMECOLOR_INDEX_BRIGHTNESS" val="0"/>
  <p:tag name="KSO_WM_UNIT_TEXT_FILL_FORE_SCHEMECOLOR_INDEX" val="2"/>
  <p:tag name="KSO_WM_UNIT_TEXT_FILL_TYPE" val="1"/>
  <p:tag name="KSO_WM_UNIT_FILL_TYPE" val="1"/>
  <p:tag name="KSO_WM_UNIT_FILL_FORE_SCHEMECOLOR_INDEX" val="13"/>
  <p:tag name="KSO_WM_UNIT_FILL_FORE_SCHEMECOLOR_INDEX_BRIGHTNESS" val="0.6"/>
  <p:tag name="KSO_WM_UNIT_LINE_FORE_SCHEMECOLOR_INDEX" val="13"/>
  <p:tag name="KSO_WM_UNIT_LINE_FILL_TYPE" val="2"/>
  <p:tag name="KSO_WM_UNIT_USESOURCEFORMAT_APPLY" val="0"/>
</p:tagLst>
</file>

<file path=ppt/tags/tag23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68_2*l_h_a*1_1_1"/>
  <p:tag name="KSO_WM_TEMPLATE_CATEGORY" val="diagram"/>
  <p:tag name="KSO_WM_TEMPLATE_INDEX" val="2023096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_BRIGHTNESS" val="0"/>
  <p:tag name="KSO_WM_UNIT_PRESET_TEXT" val="添加标题"/>
  <p:tag name="KSO_WM_UNIT_TEXT_FILL_FORE_SCHEMECOLOR_INDEX" val="1"/>
  <p:tag name="KSO_WM_UNIT_TEXT_FILL_TYPE" val="1"/>
  <p:tag name="KSO_WM_UNIT_TEXT_TYPE" val="1"/>
  <p:tag name="KSO_WM_UNIT_USESOURCEFORMAT_APPLY" val="0"/>
</p:tagLst>
</file>

<file path=ppt/tags/tag238.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68_2*l_h_f*1_1_1"/>
  <p:tag name="KSO_WM_TEMPLATE_CATEGORY" val="diagram"/>
  <p:tag name="KSO_WM_TEMPLATE_INDEX" val="2023096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可酌情增减文字，以便观者准确地理解您传达的思想。"/>
  <p:tag name="KSO_WM_UNIT_TEXT_FILL_FORE_SCHEMECOLOR_INDEX" val="1"/>
  <p:tag name="KSO_WM_UNIT_TEXT_FILL_TYPE" val="1"/>
  <p:tag name="KSO_WM_UNIT_TEXT_TYPE" val="1"/>
  <p:tag name="KSO_WM_UNIT_TEXT_LAYER_COUNT" val="1"/>
  <p:tag name="KSO_WM_UNIT_USESOURCEFORMAT_APPLY" val="0"/>
</p:tagLst>
</file>

<file path=ppt/tags/tag23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68_2*l_h_a*1_2_1"/>
  <p:tag name="KSO_WM_TEMPLATE_CATEGORY" val="diagram"/>
  <p:tag name="KSO_WM_TEMPLATE_INDEX" val="2023096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_BRIGHTNESS" val="0"/>
  <p:tag name="KSO_WM_UNIT_TEXT_FILL_TYPE" val="1"/>
  <p:tag name="KSO_WM_UNIT_PRESET_TEXT" val="添加标题"/>
  <p:tag name="KSO_WM_UNIT_TEXT_TYPE" val="1"/>
  <p:tag name="KSO_WM_UNIT_USESOURCEFORMAT_APPLY" val="0"/>
</p:tagLst>
</file>

<file path=ppt/tags/tag240.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68_2*l_h_f*1_2_1"/>
  <p:tag name="KSO_WM_TEMPLATE_CATEGORY" val="diagram"/>
  <p:tag name="KSO_WM_TEMPLATE_INDEX" val="2023096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_BRIGHTNESS" val="0"/>
  <p:tag name="KSO_WM_UNIT_TEXT_FILL_TYPE" val="1"/>
  <p:tag name="KSO_WM_UNIT_PRESET_TEXT" val="单击此处添加文本具体内容，简明扼要地阐述您的观点。可酌情增减文字，以便观者准确地理解您传达的思想。"/>
  <p:tag name="KSO_WM_UNIT_TEXT_TYPE" val="1"/>
  <p:tag name="KSO_WM_UNIT_TEXT_LAYER_COUNT" val="1"/>
  <p:tag name="KSO_WM_UNIT_USESOURCEFORMAT_APPLY" val="0"/>
</p:tagLst>
</file>

<file path=ppt/tags/tag24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68_2*l_h_a*1_3_1"/>
  <p:tag name="KSO_WM_TEMPLATE_CATEGORY" val="diagram"/>
  <p:tag name="KSO_WM_TEMPLATE_INDEX" val="2023096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_BRIGHTNESS" val="0"/>
  <p:tag name="KSO_WM_UNIT_PRESET_TEXT" val="添加标题"/>
  <p:tag name="KSO_WM_UNIT_TEXT_FILL_FORE_SCHEMECOLOR_INDEX" val="1"/>
  <p:tag name="KSO_WM_UNIT_TEXT_FILL_TYPE" val="1"/>
  <p:tag name="KSO_WM_UNIT_TEXT_TYPE" val="1"/>
  <p:tag name="KSO_WM_UNIT_USESOURCEFORMAT_APPLY" val="0"/>
</p:tagLst>
</file>

<file path=ppt/tags/tag242.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68_2*l_h_f*1_3_1"/>
  <p:tag name="KSO_WM_TEMPLATE_CATEGORY" val="diagram"/>
  <p:tag name="KSO_WM_TEMPLATE_INDEX" val="2023096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可酌情增减文字，以便观者准确地理解您传达的思想。"/>
  <p:tag name="KSO_WM_UNIT_TEXT_FILL_FORE_SCHEMECOLOR_INDEX" val="1"/>
  <p:tag name="KSO_WM_UNIT_TEXT_FILL_TYPE" val="1"/>
  <p:tag name="KSO_WM_UNIT_TEXT_TYPE" val="1"/>
  <p:tag name="KSO_WM_UNIT_TEXT_LAYER_COUNT" val="1"/>
  <p:tag name="KSO_WM_UNIT_USESOURCEFORMAT_APPLY" val="0"/>
</p:tagLst>
</file>

<file path=ppt/tags/tag243.xml><?xml version="1.0" encoding="utf-8"?>
<p:tagLst xmlns:a="http://schemas.openxmlformats.org/drawingml/2006/main" xmlns:r="http://schemas.openxmlformats.org/officeDocument/2006/relationships" xmlns:p="http://schemas.openxmlformats.org/presentationml/2006/main">
  <p:tag name="KSO_WM_DIAGRAM_VIRTUALLY_FRAME" val="{&quot;height&quot;:75.6500015258789,&quot;width&quot;:723.2999877929688}"/>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526_1*l_h_f*1_1_1"/>
  <p:tag name="KSO_WM_TEMPLATE_CATEGORY" val="diagram"/>
  <p:tag name="KSO_WM_TEMPLATE_INDEX" val="20233526"/>
  <p:tag name="KSO_WM_UNIT_LAYERLEVEL" val="1_1_1"/>
  <p:tag name="KSO_WM_TAG_VERSION" val="3.0"/>
  <p:tag name="KSO_WM_BEAUTIFY_FLAG" val="#wm#"/>
  <p:tag name="KSO_WM_UNIT_TEXT_FILL_FORE_SCHEMECOLOR_INDEX" val="1"/>
  <p:tag name="KSO_WM_UNIT_TEXT_FILL_TYPE" val="1"/>
  <p:tag name="KSO_WM_UNIT_PRESET_TEXT" val="单击添加文本内容，阐述您的观点。"/>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USESOURCEFORMAT_APPLY" val="0"/>
</p:tagLst>
</file>

<file path=ppt/tags/tag244.xml><?xml version="1.0" encoding="utf-8"?>
<p:tagLst xmlns:a="http://schemas.openxmlformats.org/drawingml/2006/main" xmlns:r="http://schemas.openxmlformats.org/officeDocument/2006/relationships" xmlns:p="http://schemas.openxmlformats.org/presentationml/2006/main">
  <p:tag name="KSO_WM_DIAGRAM_VIRTUALLY_FRAME" val="{&quot;height&quot;:75.6500015258789,&quot;width&quot;:723.2999877929688}"/>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3526_1*l_h_a*1_1_1"/>
  <p:tag name="KSO_WM_TEMPLATE_CATEGORY" val="diagram"/>
  <p:tag name="KSO_WM_TEMPLATE_INDEX" val="20233526"/>
  <p:tag name="KSO_WM_UNIT_LAYERLEVEL" val="1_1_1"/>
  <p:tag name="KSO_WM_TAG_VERSION" val="3.0"/>
  <p:tag name="KSO_WM_BEAUTIFY_FLAG" val="#wm#"/>
  <p:tag name="KSO_WM_UNIT_TEXT_FILL_FORE_SCHEMECOLOR_INDEX" val="1"/>
  <p:tag name="KSO_WM_UNIT_TEXT_FILL_TYPE" val="1"/>
  <p:tag name="KSO_WM_UNIT_PRESET_TEXT" val="添加项标题"/>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USESOURCEFORMAT_APPLY" val="0"/>
</p:tagLst>
</file>

<file path=ppt/tags/tag245.xml><?xml version="1.0" encoding="utf-8"?>
<p:tagLst xmlns:a="http://schemas.openxmlformats.org/drawingml/2006/main" xmlns:r="http://schemas.openxmlformats.org/officeDocument/2006/relationships" xmlns:p="http://schemas.openxmlformats.org/presentationml/2006/main">
  <p:tag name="KSO_WM_DIAGRAM_VIRTUALLY_FRAME" val="{&quot;height&quot;:75.6500015258789,&quot;width&quot;:723.2999877929688}"/>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526_1*l_h_f*1_2_1"/>
  <p:tag name="KSO_WM_TEMPLATE_CATEGORY" val="diagram"/>
  <p:tag name="KSO_WM_TEMPLATE_INDEX" val="20233526"/>
  <p:tag name="KSO_WM_UNIT_LAYERLEVEL" val="1_1_1"/>
  <p:tag name="KSO_WM_TAG_VERSION" val="3.0"/>
  <p:tag name="KSO_WM_BEAUTIFY_FLAG" val="#wm#"/>
  <p:tag name="KSO_WM_UNIT_TEXT_FILL_FORE_SCHEMECOLOR_INDEX" val="1"/>
  <p:tag name="KSO_WM_UNIT_TEXT_FILL_TYPE" val="1"/>
  <p:tag name="KSO_WM_UNIT_PRESET_TEXT" val="单击添加文本内容，阐述您的观点。"/>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USESOURCEFORMAT_APPLY" val="0"/>
</p:tagLst>
</file>

<file path=ppt/tags/tag246.xml><?xml version="1.0" encoding="utf-8"?>
<p:tagLst xmlns:a="http://schemas.openxmlformats.org/drawingml/2006/main" xmlns:r="http://schemas.openxmlformats.org/officeDocument/2006/relationships" xmlns:p="http://schemas.openxmlformats.org/presentationml/2006/main">
  <p:tag name="KSO_WM_DIAGRAM_VIRTUALLY_FRAME" val="{&quot;height&quot;:75.6500015258789,&quot;width&quot;:723.2999877929688}"/>
  <p:tag name="KSO_WM_DIAGRAM_VERSION" val="3"/>
  <p:tag name="KSO_WM_DIAGRAM_COLOR_TRICK" val="1"/>
  <p:tag name="KSO_WM_DIAGRAM_COLOR_TEXT_CAN_REMOVE" val="n"/>
  <p:tag name="KSO_WM_UNIT_ISCONTENTSTITLE" val="0"/>
  <p:tag name="KSO_WM_UNIT_ISNUMDGMTITLE" val="0"/>
  <p:tag name="KSO_WM_UNIT_PRESET_TEXT_INDEX" val="0"/>
  <p:tag name="KSO_WM_UNIT_PRESET_TEXT_LEN"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3526_1*l_h_a*1_2_1"/>
  <p:tag name="KSO_WM_TEMPLATE_CATEGORY" val="diagram"/>
  <p:tag name="KSO_WM_TEMPLATE_INDEX" val="20233526"/>
  <p:tag name="KSO_WM_UNIT_LAYERLEVEL" val="1_1_1"/>
  <p:tag name="KSO_WM_TAG_VERSION" val="3.0"/>
  <p:tag name="KSO_WM_BEAUTIFY_FLAG" val="#wm#"/>
  <p:tag name="KSO_WM_UNIT_TEXT_FILL_FORE_SCHEMECOLOR_INDEX" val="1"/>
  <p:tag name="KSO_WM_UNIT_TEXT_FILL_TYPE" val="1"/>
  <p:tag name="KSO_WM_UNIT_PRESET_TEXT" val="添加项标题"/>
  <p:tag name="KSO_WM_DIAGRAM_MAX_ITEMCNT" val="3"/>
  <p:tag name="KSO_WM_DIAGRAM_MIN_ITEMCNT" val="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USESOURCEFORMAT_APPLY" val="0"/>
</p:tagLst>
</file>

<file path=ppt/tags/tag247.xml><?xml version="1.0" encoding="utf-8"?>
<p:tagLst xmlns:a="http://schemas.openxmlformats.org/drawingml/2006/main" xmlns:r="http://schemas.openxmlformats.org/officeDocument/2006/relationships" xmlns:p="http://schemas.openxmlformats.org/presentationml/2006/main">
  <p:tag name="KSO_WM_SLIDE_ID" val="diagram20230968_2"/>
  <p:tag name="KSO_WM_TEMPLATE_SUBCATEGORY" val="0"/>
  <p:tag name="KSO_WM_TEMPLATE_MASTER_TYPE" val="0"/>
  <p:tag name="KSO_WM_TEMPLATE_COLOR_TYPE" val="0"/>
  <p:tag name="KSO_WM_SLIDE_ITEM_CNT" val="3"/>
  <p:tag name="KSO_WM_SLIDE_INDEX" val="2"/>
  <p:tag name="KSO_WM_TAG_VERSION" val="3.0"/>
  <p:tag name="KSO_WM_BEAUTIFY_FLAG" val="#wm#"/>
  <p:tag name="KSO_WM_TEMPLATE_CATEGORY" val="custom"/>
  <p:tag name="KSO_WM_TEMPLATE_INDEX" val="20235971"/>
  <p:tag name="KSO_WM_SLIDE_TYPE" val="text"/>
  <p:tag name="KSO_WM_SLIDE_SUBTYPE" val="diag"/>
  <p:tag name="KSO_WM_SLIDE_SIZE" val="850.4*365.625"/>
  <p:tag name="KSO_WM_SLIDE_POSITION" val="54.8*111.5"/>
  <p:tag name="KSO_WM_SLIDE_LAYOUT" val="a_l"/>
  <p:tag name="KSO_WM_SLIDE_LAYOUT_CNT" val="1_1"/>
  <p:tag name="KSO_WM_SPECIAL_SOURCE" val="bdnull"/>
  <p:tag name="KSO_WM_DIAGRAM_GROUP_CODE" val="l1-1"/>
  <p:tag name="KSO_WM_SLIDE_DIAGTYPE" val="l"/>
</p:tagLst>
</file>

<file path=ppt/tags/tag24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0968_2*a*1"/>
  <p:tag name="KSO_WM_TEMPLATE_CATEGORY" val="diagram"/>
  <p:tag name="KSO_WM_TEMPLATE_INDEX" val="20230968"/>
  <p:tag name="KSO_WM_UNIT_LAYERLEVEL" val="1"/>
  <p:tag name="KSO_WM_TAG_VERSION" val="3.0"/>
  <p:tag name="KSO_WM_BEAUTIFY_FLAG" val="#wm#"/>
  <p:tag name="KSO_WM_DIAGRAM_GROUP_CODE" val="l1-1"/>
  <p:tag name="KSO_WM_UNIT_PRESET_TEXT" val="单击此处添加标题"/>
  <p:tag name="KSO_WM_UNIT_TEXT_TYPE" val="1"/>
  <p:tag name="KSO_WM_UNIT_TEXT_FILL_FORE_SCHEMECOLOR_INDEX" val="15"/>
  <p:tag name="KSO_WM_UNIT_TEXT_FILL_TYPE" val="1"/>
  <p:tag name="KSO_WM_UNIT_USESOURCEFORMAT_APPLY" val="0"/>
</p:tagLst>
</file>

<file path=ppt/tags/tag249.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971"/>
  <p:tag name="KSO_WM_TEMPLATE_CATEGORY" val="custom"/>
  <p:tag name="KSO_WM_SLIDE_INDEX" val="7"/>
  <p:tag name="KSO_WM_SLIDE_ID" val="custom20235971_7"/>
  <p:tag name="KSO_WM_TEMPLATE_MASTER_TYPE" val="0"/>
  <p:tag name="KSO_WM_SLIDE_LAYOUT" val="a_e"/>
  <p:tag name="KSO_WM_SLIDE_LAYOUT_CNT" val="1_1"/>
</p:tagLst>
</file>

<file path=ppt/tags/tag250.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5971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71"/>
  <p:tag name="KSO_WM_TEMPLATE_CATEGORY" val="custom"/>
  <p:tag name="KSO_WM_UNIT_ISCONTENTSTITLE" val="0"/>
  <p:tag name="KSO_WM_UNIT_PRESET_TEXT" val="添加章节标题"/>
  <p:tag name="KSO_WM_UNIT_TEXT_TYPE" val="1"/>
</p:tagLst>
</file>

<file path=ppt/tags/tag251.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25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2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2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2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2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2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4969_1*i*5"/>
  <p:tag name="KSO_WM_TEMPLATE_CATEGORY" val="custom"/>
  <p:tag name="KSO_WM_TEMPLATE_INDEX" val="20234969"/>
  <p:tag name="KSO_WM_UNIT_LAYERLEVEL" val="1"/>
  <p:tag name="KSO_WM_TAG_VERSION" val="3.0"/>
  <p:tag name="KSO_WM_BEAUTIFY_FLAG" val="#wm#"/>
</p:tagLst>
</file>

<file path=ppt/tags/tag2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custom20234969_1*i*6"/>
  <p:tag name="KSO_WM_TEMPLATE_CATEGORY" val="custom"/>
  <p:tag name="KSO_WM_TEMPLATE_INDEX" val="20234969"/>
  <p:tag name="KSO_WM_UNIT_LAYERLEVEL" val="1"/>
  <p:tag name="KSO_WM_TAG_VERSION" val="3.0"/>
  <p:tag name="KSO_WM_BEAUTIFY_FLAG" val="#wm#"/>
</p:tagLst>
</file>

<file path=ppt/tags/tag2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custom20234969_1*i*7"/>
  <p:tag name="KSO_WM_TEMPLATE_CATEGORY" val="custom"/>
  <p:tag name="KSO_WM_TEMPLATE_INDEX" val="20234969"/>
  <p:tag name="KSO_WM_UNIT_LAYERLEVEL" val="1"/>
  <p:tag name="KSO_WM_TAG_VERSION" val="3.0"/>
  <p:tag name="KSO_WM_BEAUTIFY_FLAG" val="#wm#"/>
</p:tagLst>
</file>

<file path=ppt/tags/tag2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custom20234969_1*i*8"/>
  <p:tag name="KSO_WM_TEMPLATE_CATEGORY" val="custom"/>
  <p:tag name="KSO_WM_TEMPLATE_INDEX" val="20234969"/>
  <p:tag name="KSO_WM_UNIT_LAYERLEVEL" val="1"/>
  <p:tag name="KSO_WM_TAG_VERSION" val="3.0"/>
  <p:tag name="KSO_WM_BEAUTIFY_FLAG" val="#wm#"/>
</p:tagLst>
</file>

<file path=ppt/tags/tag2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custom20234969_1*i*9"/>
  <p:tag name="KSO_WM_TEMPLATE_CATEGORY" val="custom"/>
  <p:tag name="KSO_WM_TEMPLATE_INDEX" val="20234969"/>
  <p:tag name="KSO_WM_UNIT_LAYERLEVEL" val="1"/>
  <p:tag name="KSO_WM_TAG_VERSION" val="3.0"/>
  <p:tag name="KSO_WM_BEAUTIFY_FLAG" val="#wm#"/>
</p:tagLst>
</file>

<file path=ppt/tags/tag2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263.xml><?xml version="1.0" encoding="utf-8"?>
<p:tagLst xmlns:a="http://schemas.openxmlformats.org/drawingml/2006/main" xmlns:r="http://schemas.openxmlformats.org/officeDocument/2006/relationships"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69_1*f*1"/>
  <p:tag name="KSO_WM_TEMPLATE_CATEGORY" val="custom"/>
  <p:tag name="KSO_WM_TEMPLATE_INDEX" val="20234969"/>
  <p:tag name="KSO_WM_UNIT_LAYERLEVEL" val="1"/>
  <p:tag name="KSO_WM_TAG_VERSION" val="3.0"/>
  <p:tag name="KSO_WM_BEAUTIFY_FLAG" val="#wm#"/>
  <p:tag name="KSO_WM_UNIT_TEXT_TYPE" val="1"/>
  <p:tag name="KSO_WM_UNIT_VALUE" val="432"/>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Lst>
</file>

<file path=ppt/tags/tag264.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26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2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2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2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2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2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271.xml><?xml version="1.0" encoding="utf-8"?>
<p:tagLst xmlns:a="http://schemas.openxmlformats.org/drawingml/2006/main" xmlns:r="http://schemas.openxmlformats.org/officeDocument/2006/relationships"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69_1*f*1"/>
  <p:tag name="KSO_WM_TEMPLATE_CATEGORY" val="custom"/>
  <p:tag name="KSO_WM_TEMPLATE_INDEX" val="20234969"/>
  <p:tag name="KSO_WM_UNIT_LAYERLEVEL" val="1"/>
  <p:tag name="KSO_WM_TAG_VERSION" val="3.0"/>
  <p:tag name="KSO_WM_BEAUTIFY_FLAG" val="#wm#"/>
  <p:tag name="KSO_WM_UNIT_TEXT_TYPE" val="1"/>
  <p:tag name="KSO_WM_UNIT_VALUE" val="432"/>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Lst>
</file>

<file path=ppt/tags/tag272.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27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2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2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2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2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2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4969_1*i*5"/>
  <p:tag name="KSO_WM_TEMPLATE_CATEGORY" val="custom"/>
  <p:tag name="KSO_WM_TEMPLATE_INDEX" val="20234969"/>
  <p:tag name="KSO_WM_UNIT_LAYERLEVEL" val="1"/>
  <p:tag name="KSO_WM_TAG_VERSION" val="3.0"/>
  <p:tag name="KSO_WM_BEAUTIFY_FLAG" val="#wm#"/>
</p:tagLst>
</file>

<file path=ppt/tags/tag2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custom20234969_1*i*6"/>
  <p:tag name="KSO_WM_TEMPLATE_CATEGORY" val="custom"/>
  <p:tag name="KSO_WM_TEMPLATE_INDEX" val="20234969"/>
  <p:tag name="KSO_WM_UNIT_LAYERLEVEL" val="1"/>
  <p:tag name="KSO_WM_TAG_VERSION" val="3.0"/>
  <p:tag name="KSO_WM_BEAUTIFY_FLAG" val="#wm#"/>
</p:tagLst>
</file>

<file path=ppt/tags/tag2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custom20234969_1*i*7"/>
  <p:tag name="KSO_WM_TEMPLATE_CATEGORY" val="custom"/>
  <p:tag name="KSO_WM_TEMPLATE_INDEX" val="20234969"/>
  <p:tag name="KSO_WM_UNIT_LAYERLEVEL" val="1"/>
  <p:tag name="KSO_WM_TAG_VERSION" val="3.0"/>
  <p:tag name="KSO_WM_BEAUTIFY_FLAG" val="#wm#"/>
</p:tagLst>
</file>

<file path=ppt/tags/tag2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custom20234969_1*i*8"/>
  <p:tag name="KSO_WM_TEMPLATE_CATEGORY" val="custom"/>
  <p:tag name="KSO_WM_TEMPLATE_INDEX" val="20234969"/>
  <p:tag name="KSO_WM_UNIT_LAYERLEVEL" val="1"/>
  <p:tag name="KSO_WM_TAG_VERSION" val="3.0"/>
  <p:tag name="KSO_WM_BEAUTIFY_FLAG" val="#wm#"/>
</p:tagLst>
</file>

<file path=ppt/tags/tag2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custom20234969_1*i*9"/>
  <p:tag name="KSO_WM_TEMPLATE_CATEGORY" val="custom"/>
  <p:tag name="KSO_WM_TEMPLATE_INDEX" val="20234969"/>
  <p:tag name="KSO_WM_UNIT_LAYERLEVEL" val="1"/>
  <p:tag name="KSO_WM_TAG_VERSION" val="3.0"/>
  <p:tag name="KSO_WM_BEAUTIFY_FLAG" val="#wm#"/>
</p:tagLst>
</file>

<file path=ppt/tags/tag2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284.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28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2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2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2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2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2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4969_1*i*5"/>
  <p:tag name="KSO_WM_TEMPLATE_CATEGORY" val="custom"/>
  <p:tag name="KSO_WM_TEMPLATE_INDEX" val="20234969"/>
  <p:tag name="KSO_WM_UNIT_LAYERLEVEL" val="1"/>
  <p:tag name="KSO_WM_TAG_VERSION" val="3.0"/>
  <p:tag name="KSO_WM_BEAUTIFY_FLAG" val="#wm#"/>
</p:tagLst>
</file>

<file path=ppt/tags/tag2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custom20234969_1*i*6"/>
  <p:tag name="KSO_WM_TEMPLATE_CATEGORY" val="custom"/>
  <p:tag name="KSO_WM_TEMPLATE_INDEX" val="20234969"/>
  <p:tag name="KSO_WM_UNIT_LAYERLEVEL" val="1"/>
  <p:tag name="KSO_WM_TAG_VERSION" val="3.0"/>
  <p:tag name="KSO_WM_BEAUTIFY_FLAG" val="#wm#"/>
</p:tagLst>
</file>

<file path=ppt/tags/tag2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custom20234969_1*i*7"/>
  <p:tag name="KSO_WM_TEMPLATE_CATEGORY" val="custom"/>
  <p:tag name="KSO_WM_TEMPLATE_INDEX" val="20234969"/>
  <p:tag name="KSO_WM_UNIT_LAYERLEVEL" val="1"/>
  <p:tag name="KSO_WM_TAG_VERSION" val="3.0"/>
  <p:tag name="KSO_WM_BEAUTIFY_FLAG" val="#wm#"/>
</p:tagLst>
</file>

<file path=ppt/tags/tag2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custom20234969_1*i*8"/>
  <p:tag name="KSO_WM_TEMPLATE_CATEGORY" val="custom"/>
  <p:tag name="KSO_WM_TEMPLATE_INDEX" val="20234969"/>
  <p:tag name="KSO_WM_UNIT_LAYERLEVEL" val="1"/>
  <p:tag name="KSO_WM_TAG_VERSION" val="3.0"/>
  <p:tag name="KSO_WM_BEAUTIFY_FLAG" val="#wm#"/>
</p:tagLst>
</file>

<file path=ppt/tags/tag2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custom20234969_1*i*9"/>
  <p:tag name="KSO_WM_TEMPLATE_CATEGORY" val="custom"/>
  <p:tag name="KSO_WM_TEMPLATE_INDEX" val="20234969"/>
  <p:tag name="KSO_WM_UNIT_LAYERLEVEL" val="1"/>
  <p:tag name="KSO_WM_TAG_VERSION" val="3.0"/>
  <p:tag name="KSO_WM_BEAUTIFY_FLAG" val="#wm#"/>
</p:tagLst>
</file>

<file path=ppt/tags/tag2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296.xml><?xml version="1.0" encoding="utf-8"?>
<p:tagLst xmlns:a="http://schemas.openxmlformats.org/drawingml/2006/main" xmlns:r="http://schemas.openxmlformats.org/officeDocument/2006/relationships"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69_1*f*1"/>
  <p:tag name="KSO_WM_TEMPLATE_CATEGORY" val="custom"/>
  <p:tag name="KSO_WM_TEMPLATE_INDEX" val="20234969"/>
  <p:tag name="KSO_WM_UNIT_LAYERLEVEL" val="1"/>
  <p:tag name="KSO_WM_TAG_VERSION" val="3.0"/>
  <p:tag name="KSO_WM_BEAUTIFY_FLAG" val="#wm#"/>
  <p:tag name="KSO_WM_UNIT_TEXT_TYPE" val="1"/>
  <p:tag name="KSO_WM_UNIT_VALUE" val="432"/>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Lst>
</file>

<file path=ppt/tags/tag297.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29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2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3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3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3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3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4969_1*i*5"/>
  <p:tag name="KSO_WM_TEMPLATE_CATEGORY" val="custom"/>
  <p:tag name="KSO_WM_TEMPLATE_INDEX" val="20234969"/>
  <p:tag name="KSO_WM_UNIT_LAYERLEVEL" val="1"/>
  <p:tag name="KSO_WM_TAG_VERSION" val="3.0"/>
  <p:tag name="KSO_WM_BEAUTIFY_FLAG" val="#wm#"/>
</p:tagLst>
</file>

<file path=ppt/tags/tag3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custom20234969_1*i*6"/>
  <p:tag name="KSO_WM_TEMPLATE_CATEGORY" val="custom"/>
  <p:tag name="KSO_WM_TEMPLATE_INDEX" val="20234969"/>
  <p:tag name="KSO_WM_UNIT_LAYERLEVEL" val="1"/>
  <p:tag name="KSO_WM_TAG_VERSION" val="3.0"/>
  <p:tag name="KSO_WM_BEAUTIFY_FLAG" val="#wm#"/>
</p:tagLst>
</file>

<file path=ppt/tags/tag3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custom20234969_1*i*7"/>
  <p:tag name="KSO_WM_TEMPLATE_CATEGORY" val="custom"/>
  <p:tag name="KSO_WM_TEMPLATE_INDEX" val="20234969"/>
  <p:tag name="KSO_WM_UNIT_LAYERLEVEL" val="1"/>
  <p:tag name="KSO_WM_TAG_VERSION" val="3.0"/>
  <p:tag name="KSO_WM_BEAUTIFY_FLAG" val="#wm#"/>
</p:tagLst>
</file>

<file path=ppt/tags/tag3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custom20234969_1*i*8"/>
  <p:tag name="KSO_WM_TEMPLATE_CATEGORY" val="custom"/>
  <p:tag name="KSO_WM_TEMPLATE_INDEX" val="20234969"/>
  <p:tag name="KSO_WM_UNIT_LAYERLEVEL" val="1"/>
  <p:tag name="KSO_WM_TAG_VERSION" val="3.0"/>
  <p:tag name="KSO_WM_BEAUTIFY_FLAG" val="#wm#"/>
</p:tagLst>
</file>

<file path=ppt/tags/tag3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custom20234969_1*i*9"/>
  <p:tag name="KSO_WM_TEMPLATE_CATEGORY" val="custom"/>
  <p:tag name="KSO_WM_TEMPLATE_INDEX" val="20234969"/>
  <p:tag name="KSO_WM_UNIT_LAYERLEVEL" val="1"/>
  <p:tag name="KSO_WM_TAG_VERSION" val="3.0"/>
  <p:tag name="KSO_WM_BEAUTIFY_FLAG" val="#wm#"/>
</p:tagLst>
</file>

<file path=ppt/tags/tag3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309.xml><?xml version="1.0" encoding="utf-8"?>
<p:tagLst xmlns:a="http://schemas.openxmlformats.org/drawingml/2006/main" xmlns:r="http://schemas.openxmlformats.org/officeDocument/2006/relationships"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69_1*f*1"/>
  <p:tag name="KSO_WM_TEMPLATE_CATEGORY" val="custom"/>
  <p:tag name="KSO_WM_TEMPLATE_INDEX" val="20234969"/>
  <p:tag name="KSO_WM_UNIT_LAYERLEVEL" val="1"/>
  <p:tag name="KSO_WM_TAG_VERSION" val="3.0"/>
  <p:tag name="KSO_WM_BEAUTIFY_FLAG" val="#wm#"/>
  <p:tag name="KSO_WM_UNIT_TEXT_TYPE" val="1"/>
  <p:tag name="KSO_WM_UNIT_VALUE" val="432"/>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Lst>
</file>

<file path=ppt/tags/tag310.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31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312.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31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3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3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3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3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3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4969_1*i*5"/>
  <p:tag name="KSO_WM_TEMPLATE_CATEGORY" val="custom"/>
  <p:tag name="KSO_WM_TEMPLATE_INDEX" val="20234969"/>
  <p:tag name="KSO_WM_UNIT_LAYERLEVEL" val="1"/>
  <p:tag name="KSO_WM_TAG_VERSION" val="3.0"/>
  <p:tag name="KSO_WM_BEAUTIFY_FLAG" val="#wm#"/>
</p:tagLst>
</file>

<file path=ppt/tags/tag3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custom20234969_1*i*6"/>
  <p:tag name="KSO_WM_TEMPLATE_CATEGORY" val="custom"/>
  <p:tag name="KSO_WM_TEMPLATE_INDEX" val="20234969"/>
  <p:tag name="KSO_WM_UNIT_LAYERLEVEL" val="1"/>
  <p:tag name="KSO_WM_TAG_VERSION" val="3.0"/>
  <p:tag name="KSO_WM_BEAUTIFY_FLAG" val="#wm#"/>
</p:tagLst>
</file>

<file path=ppt/tags/tag3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custom20234969_1*i*7"/>
  <p:tag name="KSO_WM_TEMPLATE_CATEGORY" val="custom"/>
  <p:tag name="KSO_WM_TEMPLATE_INDEX" val="20234969"/>
  <p:tag name="KSO_WM_UNIT_LAYERLEVEL" val="1"/>
  <p:tag name="KSO_WM_TAG_VERSION" val="3.0"/>
  <p:tag name="KSO_WM_BEAUTIFY_FLAG" val="#wm#"/>
</p:tagLst>
</file>

<file path=ppt/tags/tag3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custom20234969_1*i*8"/>
  <p:tag name="KSO_WM_TEMPLATE_CATEGORY" val="custom"/>
  <p:tag name="KSO_WM_TEMPLATE_INDEX" val="20234969"/>
  <p:tag name="KSO_WM_UNIT_LAYERLEVEL" val="1"/>
  <p:tag name="KSO_WM_TAG_VERSION" val="3.0"/>
  <p:tag name="KSO_WM_BEAUTIFY_FLAG" val="#wm#"/>
</p:tagLst>
</file>

<file path=ppt/tags/tag3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custom20234969_1*i*9"/>
  <p:tag name="KSO_WM_TEMPLATE_CATEGORY" val="custom"/>
  <p:tag name="KSO_WM_TEMPLATE_INDEX" val="20234969"/>
  <p:tag name="KSO_WM_UNIT_LAYERLEVEL" val="1"/>
  <p:tag name="KSO_WM_TAG_VERSION" val="3.0"/>
  <p:tag name="KSO_WM_BEAUTIFY_FLAG" val="#wm#"/>
</p:tagLst>
</file>

<file path=ppt/tags/tag3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324.xml><?xml version="1.0" encoding="utf-8"?>
<p:tagLst xmlns:a="http://schemas.openxmlformats.org/drawingml/2006/main" xmlns:r="http://schemas.openxmlformats.org/officeDocument/2006/relationships"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69_1*f*1"/>
  <p:tag name="KSO_WM_TEMPLATE_CATEGORY" val="custom"/>
  <p:tag name="KSO_WM_TEMPLATE_INDEX" val="20234969"/>
  <p:tag name="KSO_WM_UNIT_LAYERLEVEL" val="1"/>
  <p:tag name="KSO_WM_TAG_VERSION" val="3.0"/>
  <p:tag name="KSO_WM_BEAUTIFY_FLAG" val="#wm#"/>
  <p:tag name="KSO_WM_UNIT_TEXT_TYPE" val="1"/>
  <p:tag name="KSO_WM_UNIT_VALUE" val="432"/>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Lst>
</file>

<file path=ppt/tags/tag325.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32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3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3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3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3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3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332.xml><?xml version="1.0" encoding="utf-8"?>
<p:tagLst xmlns:a="http://schemas.openxmlformats.org/drawingml/2006/main" xmlns:r="http://schemas.openxmlformats.org/officeDocument/2006/relationships"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69_1*f*1"/>
  <p:tag name="KSO_WM_TEMPLATE_CATEGORY" val="custom"/>
  <p:tag name="KSO_WM_TEMPLATE_INDEX" val="20234969"/>
  <p:tag name="KSO_WM_UNIT_LAYERLEVEL" val="1"/>
  <p:tag name="KSO_WM_TAG_VERSION" val="3.0"/>
  <p:tag name="KSO_WM_BEAUTIFY_FLAG" val="#wm#"/>
  <p:tag name="KSO_WM_UNIT_TEXT_TYPE" val="1"/>
  <p:tag name="KSO_WM_UNIT_VALUE" val="432"/>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Lst>
</file>

<file path=ppt/tags/tag333.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33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3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3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3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3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3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340.xml><?xml version="1.0" encoding="utf-8"?>
<p:tagLst xmlns:a="http://schemas.openxmlformats.org/drawingml/2006/main" xmlns:r="http://schemas.openxmlformats.org/officeDocument/2006/relationships"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69_1*f*1"/>
  <p:tag name="KSO_WM_TEMPLATE_CATEGORY" val="custom"/>
  <p:tag name="KSO_WM_TEMPLATE_INDEX" val="20234969"/>
  <p:tag name="KSO_WM_UNIT_LAYERLEVEL" val="1"/>
  <p:tag name="KSO_WM_TAG_VERSION" val="3.0"/>
  <p:tag name="KSO_WM_BEAUTIFY_FLAG" val="#wm#"/>
  <p:tag name="KSO_WM_UNIT_TEXT_TYPE" val="1"/>
  <p:tag name="KSO_WM_UNIT_VALUE" val="432"/>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Lst>
</file>

<file path=ppt/tags/tag341.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34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3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3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3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3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3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348.xml><?xml version="1.0" encoding="utf-8"?>
<p:tagLst xmlns:a="http://schemas.openxmlformats.org/drawingml/2006/main" xmlns:r="http://schemas.openxmlformats.org/officeDocument/2006/relationships"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69_1*f*1"/>
  <p:tag name="KSO_WM_TEMPLATE_CATEGORY" val="custom"/>
  <p:tag name="KSO_WM_TEMPLATE_INDEX" val="20234969"/>
  <p:tag name="KSO_WM_UNIT_LAYERLEVEL" val="1"/>
  <p:tag name="KSO_WM_TAG_VERSION" val="3.0"/>
  <p:tag name="KSO_WM_BEAUTIFY_FLAG" val="#wm#"/>
  <p:tag name="KSO_WM_UNIT_TEXT_TYPE" val="1"/>
  <p:tag name="KSO_WM_UNIT_VALUE" val="432"/>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Lst>
</file>

<file path=ppt/tags/tag349.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35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3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3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3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3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3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356.xml><?xml version="1.0" encoding="utf-8"?>
<p:tagLst xmlns:a="http://schemas.openxmlformats.org/drawingml/2006/main" xmlns:r="http://schemas.openxmlformats.org/officeDocument/2006/relationships"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69_1*f*1"/>
  <p:tag name="KSO_WM_TEMPLATE_CATEGORY" val="custom"/>
  <p:tag name="KSO_WM_TEMPLATE_INDEX" val="20234969"/>
  <p:tag name="KSO_WM_UNIT_LAYERLEVEL" val="1"/>
  <p:tag name="KSO_WM_TAG_VERSION" val="3.0"/>
  <p:tag name="KSO_WM_BEAUTIFY_FLAG" val="#wm#"/>
  <p:tag name="KSO_WM_UNIT_TEXT_TYPE" val="1"/>
  <p:tag name="KSO_WM_UNIT_VALUE" val="432"/>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Lst>
</file>

<file path=ppt/tags/tag357.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35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3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3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3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3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3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364.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36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3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3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3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3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3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371.xml><?xml version="1.0" encoding="utf-8"?>
<p:tagLst xmlns:a="http://schemas.openxmlformats.org/drawingml/2006/main" xmlns:r="http://schemas.openxmlformats.org/officeDocument/2006/relationships"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69_1*f*1"/>
  <p:tag name="KSO_WM_TEMPLATE_CATEGORY" val="custom"/>
  <p:tag name="KSO_WM_TEMPLATE_INDEX" val="20234969"/>
  <p:tag name="KSO_WM_UNIT_LAYERLEVEL" val="1"/>
  <p:tag name="KSO_WM_TAG_VERSION" val="3.0"/>
  <p:tag name="KSO_WM_BEAUTIFY_FLAG" val="#wm#"/>
  <p:tag name="KSO_WM_UNIT_TEXT_TYPE" val="1"/>
  <p:tag name="KSO_WM_UNIT_VALUE" val="432"/>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Lst>
</file>

<file path=ppt/tags/tag3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4969_1*i*5"/>
  <p:tag name="KSO_WM_TEMPLATE_CATEGORY" val="custom"/>
  <p:tag name="KSO_WM_TEMPLATE_INDEX" val="20234969"/>
  <p:tag name="KSO_WM_UNIT_LAYERLEVEL" val="1"/>
  <p:tag name="KSO_WM_TAG_VERSION" val="3.0"/>
  <p:tag name="KSO_WM_BEAUTIFY_FLAG" val="#wm#"/>
</p:tagLst>
</file>

<file path=ppt/tags/tag3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custom20234969_1*i*6"/>
  <p:tag name="KSO_WM_TEMPLATE_CATEGORY" val="custom"/>
  <p:tag name="KSO_WM_TEMPLATE_INDEX" val="20234969"/>
  <p:tag name="KSO_WM_UNIT_LAYERLEVEL" val="1"/>
  <p:tag name="KSO_WM_TAG_VERSION" val="3.0"/>
  <p:tag name="KSO_WM_BEAUTIFY_FLAG" val="#wm#"/>
</p:tagLst>
</file>

<file path=ppt/tags/tag3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custom20234969_1*i*7"/>
  <p:tag name="KSO_WM_TEMPLATE_CATEGORY" val="custom"/>
  <p:tag name="KSO_WM_TEMPLATE_INDEX" val="20234969"/>
  <p:tag name="KSO_WM_UNIT_LAYERLEVEL" val="1"/>
  <p:tag name="KSO_WM_TAG_VERSION" val="3.0"/>
  <p:tag name="KSO_WM_BEAUTIFY_FLAG" val="#wm#"/>
</p:tagLst>
</file>

<file path=ppt/tags/tag3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custom20234969_1*i*8"/>
  <p:tag name="KSO_WM_TEMPLATE_CATEGORY" val="custom"/>
  <p:tag name="KSO_WM_TEMPLATE_INDEX" val="20234969"/>
  <p:tag name="KSO_WM_UNIT_LAYERLEVEL" val="1"/>
  <p:tag name="KSO_WM_TAG_VERSION" val="3.0"/>
  <p:tag name="KSO_WM_BEAUTIFY_FLAG" val="#wm#"/>
</p:tagLst>
</file>

<file path=ppt/tags/tag3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custom20234969_1*i*9"/>
  <p:tag name="KSO_WM_TEMPLATE_CATEGORY" val="custom"/>
  <p:tag name="KSO_WM_TEMPLATE_INDEX" val="20234969"/>
  <p:tag name="KSO_WM_UNIT_LAYERLEVEL" val="1"/>
  <p:tag name="KSO_WM_TAG_VERSION" val="3.0"/>
  <p:tag name="KSO_WM_BEAUTIFY_FLAG" val="#wm#"/>
</p:tagLst>
</file>

<file path=ppt/tags/tag377.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37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3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3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3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3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3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384.xml><?xml version="1.0" encoding="utf-8"?>
<p:tagLst xmlns:a="http://schemas.openxmlformats.org/drawingml/2006/main" xmlns:r="http://schemas.openxmlformats.org/officeDocument/2006/relationships"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69_1*f*1"/>
  <p:tag name="KSO_WM_TEMPLATE_CATEGORY" val="custom"/>
  <p:tag name="KSO_WM_TEMPLATE_INDEX" val="20234969"/>
  <p:tag name="KSO_WM_UNIT_LAYERLEVEL" val="1"/>
  <p:tag name="KSO_WM_TAG_VERSION" val="3.0"/>
  <p:tag name="KSO_WM_BEAUTIFY_FLAG" val="#wm#"/>
  <p:tag name="KSO_WM_UNIT_TEXT_TYPE" val="1"/>
  <p:tag name="KSO_WM_UNIT_VALUE" val="432"/>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Lst>
</file>

<file path=ppt/tags/tag385.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38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3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3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3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3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3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392.xml><?xml version="1.0" encoding="utf-8"?>
<p:tagLst xmlns:a="http://schemas.openxmlformats.org/drawingml/2006/main" xmlns:r="http://schemas.openxmlformats.org/officeDocument/2006/relationships"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69_1*f*1"/>
  <p:tag name="KSO_WM_TEMPLATE_CATEGORY" val="custom"/>
  <p:tag name="KSO_WM_TEMPLATE_INDEX" val="20234969"/>
  <p:tag name="KSO_WM_UNIT_LAYERLEVEL" val="1"/>
  <p:tag name="KSO_WM_TAG_VERSION" val="3.0"/>
  <p:tag name="KSO_WM_BEAUTIFY_FLAG" val="#wm#"/>
  <p:tag name="KSO_WM_UNIT_TEXT_TYPE" val="1"/>
  <p:tag name="KSO_WM_UNIT_VALUE" val="432"/>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Lst>
</file>

<file path=ppt/tags/tag393.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39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3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3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3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3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3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400.xml><?xml version="1.0" encoding="utf-8"?>
<p:tagLst xmlns:a="http://schemas.openxmlformats.org/drawingml/2006/main" xmlns:r="http://schemas.openxmlformats.org/officeDocument/2006/relationships"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69_1*f*1"/>
  <p:tag name="KSO_WM_TEMPLATE_CATEGORY" val="custom"/>
  <p:tag name="KSO_WM_TEMPLATE_INDEX" val="20234969"/>
  <p:tag name="KSO_WM_UNIT_LAYERLEVEL" val="1"/>
  <p:tag name="KSO_WM_TAG_VERSION" val="3.0"/>
  <p:tag name="KSO_WM_BEAUTIFY_FLAG" val="#wm#"/>
  <p:tag name="KSO_WM_UNIT_TEXT_TYPE" val="1"/>
  <p:tag name="KSO_WM_UNIT_VALUE" val="432"/>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Lst>
</file>

<file path=ppt/tags/tag401.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40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4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4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4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4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4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408.xml><?xml version="1.0" encoding="utf-8"?>
<p:tagLst xmlns:a="http://schemas.openxmlformats.org/drawingml/2006/main" xmlns:r="http://schemas.openxmlformats.org/officeDocument/2006/relationships" xmlns:p="http://schemas.openxmlformats.org/presentationml/2006/main">
  <p:tag name="KSO_WM_SLIDE_TYPE" val="endPage"/>
  <p:tag name="KSO_WM_TEMPLATE_SUBCATEGORY" val="29"/>
  <p:tag name="KSO_WM_TEMPLATE_COLOR_TYPE" val="0"/>
  <p:tag name="KSO_WM_TAG_VERSION" val="3.0"/>
  <p:tag name="KSO_WM_SLIDE_SUBTYPE" val="pureTxt"/>
  <p:tag name="KSO_WM_SLIDE_ITEM_CNT" val="0"/>
  <p:tag name="KSO_WM_BEAUTIFY_FLAG" val="#wm#"/>
  <p:tag name="KSO_WM_TEMPLATE_INDEX" val="20235971"/>
  <p:tag name="KSO_WM_TEMPLATE_CATEGORY" val="custom"/>
  <p:tag name="KSO_WM_SLIDE_INDEX" val="9"/>
  <p:tag name="KSO_WM_SLIDE_ID" val="custom20235971_9"/>
  <p:tag name="KSO_WM_TEMPLATE_MASTER_TYPE" val="0"/>
  <p:tag name="KSO_WM_SLIDE_LAYOUT" val="a_f"/>
  <p:tag name="KSO_WM_SLIDE_LAYOUT_CNT" val="1_2"/>
</p:tagLst>
</file>

<file path=ppt/theme/theme1.xml><?xml version="1.0" encoding="utf-8"?>
<a:theme xmlns:a="http://schemas.openxmlformats.org/drawingml/2006/main" name="标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教学PPT字体">
      <a:majorFont>
        <a:latin typeface="Times New Roman"/>
        <a:ea typeface="楷体"/>
        <a:cs typeface=""/>
      </a:majorFont>
      <a:minorFont>
        <a:latin typeface="Times New Roman"/>
        <a:ea typeface="楷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TotalTime>
  <Words>2421</Words>
  <Application>Microsoft Office PowerPoint</Application>
  <PresentationFormat>自定义</PresentationFormat>
  <Paragraphs>362</Paragraphs>
  <Slides>49</Slides>
  <Notes>16</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49</vt:i4>
      </vt:variant>
    </vt:vector>
  </HeadingPairs>
  <TitlesOfParts>
    <vt:vector size="51" baseType="lpstr">
      <vt:lpstr>标题</vt:lpstr>
      <vt:lpstr>Equation</vt:lpstr>
      <vt:lpstr>人工智能导论   第2章 机器学习</vt:lpstr>
      <vt:lpstr>幻灯片 2</vt:lpstr>
      <vt:lpstr>2.1 机器学习概述</vt:lpstr>
      <vt:lpstr>定义</vt:lpstr>
      <vt:lpstr>标准机器学习任务</vt:lpstr>
      <vt:lpstr>2.1.1 机器学习相关概念</vt:lpstr>
      <vt:lpstr>2.1.1 机器学习相关概念</vt:lpstr>
      <vt:lpstr>2.1.2 机器学习场景</vt:lpstr>
      <vt:lpstr>2.1.2 机器学习场景</vt:lpstr>
      <vt:lpstr>机器学习的一般步骤</vt:lpstr>
      <vt:lpstr>2.2 监督学习</vt:lpstr>
      <vt:lpstr>常见的监督学习方法</vt:lpstr>
      <vt:lpstr>2.2.1 线性回归</vt:lpstr>
      <vt:lpstr>2.2.1 线性回归</vt:lpstr>
      <vt:lpstr>2.2.1 线性回归</vt:lpstr>
      <vt:lpstr>2.2.1 线性回归</vt:lpstr>
      <vt:lpstr>2.2.2 逻辑回归</vt:lpstr>
      <vt:lpstr>2.2.3 决策树</vt:lpstr>
      <vt:lpstr>2.2.3 决策树：定义与原理</vt:lpstr>
      <vt:lpstr>2.2.3 决策树：与逻辑回归对比</vt:lpstr>
      <vt:lpstr>2.2.3 决策树： CART算法介绍</vt:lpstr>
      <vt:lpstr>2.2.3 决策树：算法流程</vt:lpstr>
      <vt:lpstr>2.3 无监督学习</vt:lpstr>
      <vt:lpstr>无监督学习</vt:lpstr>
      <vt:lpstr>2.3.1 K-means聚类：算法定义</vt:lpstr>
      <vt:lpstr>2.3.1 K-means聚类：核心思想</vt:lpstr>
      <vt:lpstr>2.3.1 K-means聚类：算法流程</vt:lpstr>
      <vt:lpstr>2.3.2 PCA算法</vt:lpstr>
      <vt:lpstr>2.3.2 PCA算法：算法流程</vt:lpstr>
      <vt:lpstr>本章算法总结</vt:lpstr>
      <vt:lpstr>2.4 课后习题</vt:lpstr>
      <vt:lpstr>2.4 课后习题</vt:lpstr>
      <vt:lpstr>2.4 课后习题</vt:lpstr>
      <vt:lpstr>2.4 课后习题</vt:lpstr>
      <vt:lpstr>2.4 课后习题</vt:lpstr>
      <vt:lpstr>2.4 课后习题</vt:lpstr>
      <vt:lpstr>2.4 课后习题</vt:lpstr>
      <vt:lpstr>2.4 课后习题</vt:lpstr>
      <vt:lpstr>2.4 课后习题</vt:lpstr>
      <vt:lpstr>2.4 课后习题</vt:lpstr>
      <vt:lpstr>2.4 课后习题</vt:lpstr>
      <vt:lpstr>2.4 课后习题</vt:lpstr>
      <vt:lpstr>2.4 课后习题</vt:lpstr>
      <vt:lpstr>2.4 课后习题</vt:lpstr>
      <vt:lpstr>2.4 课后习题</vt:lpstr>
      <vt:lpstr>2.4 课后习题</vt:lpstr>
      <vt:lpstr>2.4 课后习题</vt:lpstr>
      <vt:lpstr>2.4 课后习题</vt:lpstr>
      <vt:lpstr>幻灯片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admin</dc:creator>
  <cp:lastModifiedBy>Administrator</cp:lastModifiedBy>
  <cp:revision>251</cp:revision>
  <dcterms:created xsi:type="dcterms:W3CDTF">2019-06-19T02:08:00Z</dcterms:created>
  <dcterms:modified xsi:type="dcterms:W3CDTF">2025-04-25T05:09:50Z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2052-12.1.0.20784</vt:lpwstr>
  </property>
  <property fmtid="{D5CDD505-2E9C-101B-9397-08002B2CF9AE}" pid="3" name="ICV">
    <vt:lpwstr>60DEA56FC2DF4F9C8101591BE2A9CBF2_13</vt:lpwstr>
  </property>
</Properties>
</file>