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3769" r:id="rId1"/>
  </p:sldMasterIdLst>
  <p:notesMasterIdLst>
    <p:notesMasterId r:id="rId101"/>
  </p:notesMasterIdLst>
  <p:sldIdLst>
    <p:sldId id="270" r:id="rId2"/>
    <p:sldId id="394" r:id="rId3"/>
    <p:sldId id="400" r:id="rId4"/>
    <p:sldId id="375" r:id="rId5"/>
    <p:sldId id="381" r:id="rId6"/>
    <p:sldId id="395" r:id="rId7"/>
    <p:sldId id="509" r:id="rId8"/>
    <p:sldId id="510" r:id="rId9"/>
    <p:sldId id="596" r:id="rId10"/>
    <p:sldId id="592" r:id="rId11"/>
    <p:sldId id="593" r:id="rId12"/>
    <p:sldId id="594" r:id="rId13"/>
    <p:sldId id="595" r:id="rId14"/>
    <p:sldId id="591" r:id="rId15"/>
    <p:sldId id="597" r:id="rId16"/>
    <p:sldId id="323" r:id="rId17"/>
    <p:sldId id="396" r:id="rId18"/>
    <p:sldId id="397" r:id="rId19"/>
    <p:sldId id="398" r:id="rId20"/>
    <p:sldId id="399" r:id="rId21"/>
    <p:sldId id="598" r:id="rId22"/>
    <p:sldId id="599" r:id="rId23"/>
    <p:sldId id="324" r:id="rId24"/>
    <p:sldId id="325" r:id="rId25"/>
    <p:sldId id="376" r:id="rId26"/>
    <p:sldId id="327" r:id="rId27"/>
    <p:sldId id="328" r:id="rId28"/>
    <p:sldId id="329" r:id="rId29"/>
    <p:sldId id="330" r:id="rId30"/>
    <p:sldId id="331" r:id="rId31"/>
    <p:sldId id="332" r:id="rId32"/>
    <p:sldId id="333" r:id="rId33"/>
    <p:sldId id="334" r:id="rId34"/>
    <p:sldId id="335" r:id="rId35"/>
    <p:sldId id="336" r:id="rId36"/>
    <p:sldId id="337" r:id="rId37"/>
    <p:sldId id="338" r:id="rId38"/>
    <p:sldId id="377" r:id="rId39"/>
    <p:sldId id="339" r:id="rId40"/>
    <p:sldId id="340" r:id="rId41"/>
    <p:sldId id="341" r:id="rId42"/>
    <p:sldId id="342" r:id="rId43"/>
    <p:sldId id="343" r:id="rId44"/>
    <p:sldId id="344" r:id="rId45"/>
    <p:sldId id="345" r:id="rId46"/>
    <p:sldId id="346" r:id="rId47"/>
    <p:sldId id="347" r:id="rId48"/>
    <p:sldId id="382" r:id="rId49"/>
    <p:sldId id="383" r:id="rId50"/>
    <p:sldId id="348" r:id="rId51"/>
    <p:sldId id="349" r:id="rId52"/>
    <p:sldId id="384" r:id="rId53"/>
    <p:sldId id="350" r:id="rId54"/>
    <p:sldId id="600" r:id="rId55"/>
    <p:sldId id="601" r:id="rId56"/>
    <p:sldId id="602" r:id="rId57"/>
    <p:sldId id="603" r:id="rId58"/>
    <p:sldId id="604" r:id="rId59"/>
    <p:sldId id="351" r:id="rId60"/>
    <p:sldId id="352" r:id="rId61"/>
    <p:sldId id="605" r:id="rId62"/>
    <p:sldId id="606" r:id="rId63"/>
    <p:sldId id="607" r:id="rId64"/>
    <p:sldId id="608" r:id="rId65"/>
    <p:sldId id="353" r:id="rId66"/>
    <p:sldId id="354" r:id="rId67"/>
    <p:sldId id="609" r:id="rId68"/>
    <p:sldId id="355" r:id="rId69"/>
    <p:sldId id="357" r:id="rId70"/>
    <p:sldId id="358" r:id="rId71"/>
    <p:sldId id="359" r:id="rId72"/>
    <p:sldId id="360" r:id="rId73"/>
    <p:sldId id="378" r:id="rId74"/>
    <p:sldId id="361" r:id="rId75"/>
    <p:sldId id="362" r:id="rId76"/>
    <p:sldId id="386" r:id="rId77"/>
    <p:sldId id="379" r:id="rId78"/>
    <p:sldId id="363" r:id="rId79"/>
    <p:sldId id="380" r:id="rId80"/>
    <p:sldId id="364" r:id="rId81"/>
    <p:sldId id="610" r:id="rId82"/>
    <p:sldId id="611" r:id="rId83"/>
    <p:sldId id="612" r:id="rId84"/>
    <p:sldId id="613" r:id="rId85"/>
    <p:sldId id="614" r:id="rId86"/>
    <p:sldId id="365" r:id="rId87"/>
    <p:sldId id="387" r:id="rId88"/>
    <p:sldId id="366" r:id="rId89"/>
    <p:sldId id="389" r:id="rId90"/>
    <p:sldId id="367" r:id="rId91"/>
    <p:sldId id="368" r:id="rId92"/>
    <p:sldId id="615" r:id="rId93"/>
    <p:sldId id="369" r:id="rId94"/>
    <p:sldId id="370" r:id="rId95"/>
    <p:sldId id="390" r:id="rId96"/>
    <p:sldId id="392" r:id="rId97"/>
    <p:sldId id="391" r:id="rId98"/>
    <p:sldId id="372" r:id="rId99"/>
    <p:sldId id="373" r:id="rId100"/>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841C"/>
    <a:srgbClr val="D348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2876" autoAdjust="0"/>
  </p:normalViewPr>
  <p:slideViewPr>
    <p:cSldViewPr>
      <p:cViewPr>
        <p:scale>
          <a:sx n="127" d="100"/>
          <a:sy n="127" d="100"/>
        </p:scale>
        <p:origin x="144" y="-24"/>
      </p:cViewPr>
      <p:guideLst>
        <p:guide orient="horz" pos="2160"/>
        <p:guide pos="3120"/>
      </p:guideLst>
    </p:cSldViewPr>
  </p:slideViewPr>
  <p:notesTextViewPr>
    <p:cViewPr>
      <p:scale>
        <a:sx n="100" d="100"/>
        <a:sy n="100" d="100"/>
      </p:scale>
      <p:origin x="0" y="0"/>
    </p:cViewPr>
  </p:notesTextViewPr>
  <p:notesViewPr>
    <p:cSldViewPr>
      <p:cViewPr varScale="1">
        <p:scale>
          <a:sx n="99" d="100"/>
          <a:sy n="99" d="100"/>
        </p:scale>
        <p:origin x="4272"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image" Target="../media/image8.emf"/><Relationship Id="rId4"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image" Target="../media/image20.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image" Target="../media/image26.e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2.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5ED6E00-A3DF-514C-A42A-42A0A6B25250}"/>
              </a:ext>
            </a:extLst>
          </p:cNvPr>
          <p:cNvSpPr>
            <a:spLocks noGrp="1"/>
          </p:cNvSpPr>
          <p:nvPr>
            <p:ph type="hdr" sz="quarter"/>
          </p:nvPr>
        </p:nvSpPr>
        <p:spPr>
          <a:xfrm>
            <a:off x="0" y="0"/>
            <a:ext cx="2971800" cy="457200"/>
          </a:xfrm>
          <a:prstGeom prst="rect">
            <a:avLst/>
          </a:prstGeom>
        </p:spPr>
        <p:txBody>
          <a:bodyPr vert="horz" rtlCol="0"/>
          <a:lstStyle>
            <a:lvl1pPr algn="l" eaLnBrk="1" fontAlgn="auto" hangingPunct="1">
              <a:spcBef>
                <a:spcPts val="0"/>
              </a:spcBef>
              <a:spcAft>
                <a:spcPts val="0"/>
              </a:spcAft>
              <a:defRPr sz="1200">
                <a:latin typeface="+mn-lt"/>
                <a:ea typeface="+mn-ea"/>
              </a:defRPr>
            </a:lvl1pPr>
          </a:lstStyle>
          <a:p>
            <a:pPr>
              <a:defRPr/>
            </a:pPr>
            <a:endParaRPr lang="en-US"/>
          </a:p>
        </p:txBody>
      </p:sp>
      <p:sp>
        <p:nvSpPr>
          <p:cNvPr id="3" name="Date Placeholder 2">
            <a:extLst>
              <a:ext uri="{FF2B5EF4-FFF2-40B4-BE49-F238E27FC236}">
                <a16:creationId xmlns:a16="http://schemas.microsoft.com/office/drawing/2014/main" id="{EDDF07B9-4715-F149-A54B-2FE23000B7E7}"/>
              </a:ext>
            </a:extLst>
          </p:cNvPr>
          <p:cNvSpPr>
            <a:spLocks noGrp="1"/>
          </p:cNvSpPr>
          <p:nvPr>
            <p:ph type="dt" idx="1"/>
          </p:nvPr>
        </p:nvSpPr>
        <p:spPr>
          <a:xfrm>
            <a:off x="3884613" y="0"/>
            <a:ext cx="2971800" cy="457200"/>
          </a:xfrm>
          <a:prstGeom prst="rect">
            <a:avLst/>
          </a:prstGeom>
        </p:spPr>
        <p:txBody>
          <a:bodyPr vert="horz" rtlCol="0"/>
          <a:lstStyle>
            <a:lvl1pPr algn="r" eaLnBrk="1" fontAlgn="auto" hangingPunct="1">
              <a:spcBef>
                <a:spcPts val="0"/>
              </a:spcBef>
              <a:spcAft>
                <a:spcPts val="0"/>
              </a:spcAft>
              <a:defRPr sz="1200">
                <a:latin typeface="+mn-lt"/>
                <a:ea typeface="+mn-ea"/>
              </a:defRPr>
            </a:lvl1pPr>
          </a:lstStyle>
          <a:p>
            <a:pPr>
              <a:defRPr/>
            </a:pPr>
            <a:fld id="{7798B299-D64B-374F-ABCE-DEF2A4ED8742}" type="datetimeFigureOut">
              <a:rPr lang="en-US"/>
              <a:pPr>
                <a:defRPr/>
              </a:pPr>
              <a:t>3/2/26</a:t>
            </a:fld>
            <a:endParaRPr lang="en-US"/>
          </a:p>
        </p:txBody>
      </p:sp>
      <p:sp>
        <p:nvSpPr>
          <p:cNvPr id="4" name="Slide Image Placeholder 3">
            <a:extLst>
              <a:ext uri="{FF2B5EF4-FFF2-40B4-BE49-F238E27FC236}">
                <a16:creationId xmlns:a16="http://schemas.microsoft.com/office/drawing/2014/main" id="{5F37C768-96BB-5B43-898F-F83C87341CA6}"/>
              </a:ext>
            </a:extLst>
          </p:cNvPr>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rtlCol="0" anchor="ctr"/>
          <a:lstStyle/>
          <a:p>
            <a:pPr lvl="0"/>
            <a:endParaRPr lang="en-US" noProof="0"/>
          </a:p>
        </p:txBody>
      </p:sp>
      <p:sp>
        <p:nvSpPr>
          <p:cNvPr id="5" name="Notes Placeholder 4">
            <a:extLst>
              <a:ext uri="{FF2B5EF4-FFF2-40B4-BE49-F238E27FC236}">
                <a16:creationId xmlns:a16="http://schemas.microsoft.com/office/drawing/2014/main" id="{312FF0ED-F27A-AB48-9680-331825C03493}"/>
              </a:ext>
            </a:extLst>
          </p:cNvPr>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9B4ABAD2-36AE-8A48-A68F-3976C1113469}"/>
              </a:ext>
            </a:extLst>
          </p:cNvPr>
          <p:cNvSpPr>
            <a:spLocks noGrp="1"/>
          </p:cNvSpPr>
          <p:nvPr>
            <p:ph type="ftr" sz="quarter" idx="4"/>
          </p:nvPr>
        </p:nvSpPr>
        <p:spPr>
          <a:xfrm>
            <a:off x="0" y="8685213"/>
            <a:ext cx="2971800" cy="457200"/>
          </a:xfrm>
          <a:prstGeom prst="rect">
            <a:avLst/>
          </a:prstGeom>
        </p:spPr>
        <p:txBody>
          <a:bodyPr vert="horz" rtlCol="0" anchor="b"/>
          <a:lstStyle>
            <a:lvl1pPr algn="l" eaLnBrk="1" fontAlgn="auto" hangingPunct="1">
              <a:spcBef>
                <a:spcPts val="0"/>
              </a:spcBef>
              <a:spcAft>
                <a:spcPts val="0"/>
              </a:spcAft>
              <a:defRPr sz="1200">
                <a:latin typeface="+mn-lt"/>
                <a:ea typeface="+mn-ea"/>
              </a:defRPr>
            </a:lvl1pPr>
          </a:lstStyle>
          <a:p>
            <a:pPr>
              <a:defRPr/>
            </a:pPr>
            <a:endParaRPr lang="en-US"/>
          </a:p>
        </p:txBody>
      </p:sp>
      <p:sp>
        <p:nvSpPr>
          <p:cNvPr id="7" name="Slide Number Placeholder 6">
            <a:extLst>
              <a:ext uri="{FF2B5EF4-FFF2-40B4-BE49-F238E27FC236}">
                <a16:creationId xmlns:a16="http://schemas.microsoft.com/office/drawing/2014/main" id="{D6768EFA-D3CC-1041-AC7D-1954C8950DAA}"/>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200">
                <a:latin typeface="Calibri" panose="020F0502020204030204" pitchFamily="34" charset="0"/>
              </a:defRPr>
            </a:lvl1pPr>
          </a:lstStyle>
          <a:p>
            <a:pPr>
              <a:defRPr/>
            </a:pPr>
            <a:fld id="{977815B8-8107-4546-82BD-E9412FB62B6B}"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B5B4C9A9-CF5F-A848-A4AD-6FDCB19A957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2" name="Rectangle 3">
            <a:extLst>
              <a:ext uri="{FF2B5EF4-FFF2-40B4-BE49-F238E27FC236}">
                <a16:creationId xmlns:a16="http://schemas.microsoft.com/office/drawing/2014/main" id="{69FBBEE0-7393-B248-9063-41CDA555D2D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dirty="0"/>
              <a:t>数据结构中要理解指针和结构体的</a:t>
            </a:r>
            <a:r>
              <a:rPr lang="zh-CN" altLang="en-US" dirty="0"/>
              <a:t>，</a:t>
            </a:r>
            <a:r>
              <a:rPr lang="en-US" altLang="zh-CN" dirty="0" err="1"/>
              <a:t>typedefine</a:t>
            </a:r>
            <a:r>
              <a:rPr lang="zh-CN" altLang="en-US" dirty="0"/>
              <a:t> </a:t>
            </a:r>
            <a:r>
              <a:rPr lang="en-US" altLang="zh-CN" dirty="0"/>
              <a:t>,</a:t>
            </a:r>
            <a:r>
              <a:rPr lang="zh-TW" altLang="en-US" dirty="0"/>
              <a:t>指针和结构体一起结合的</a:t>
            </a:r>
            <a:endParaRPr lang="en-US" dirty="0"/>
          </a:p>
        </p:txBody>
      </p:sp>
      <p:sp>
        <p:nvSpPr>
          <p:cNvPr id="4" name="Slide Number Placeholder 3"/>
          <p:cNvSpPr>
            <a:spLocks noGrp="1"/>
          </p:cNvSpPr>
          <p:nvPr>
            <p:ph type="sldNum" sz="quarter" idx="5"/>
          </p:nvPr>
        </p:nvSpPr>
        <p:spPr/>
        <p:txBody>
          <a:bodyPr/>
          <a:lstStyle/>
          <a:p>
            <a:pPr>
              <a:defRPr/>
            </a:pPr>
            <a:fld id="{977815B8-8107-4546-82BD-E9412FB62B6B}" type="slidenum">
              <a:rPr lang="en-US" altLang="zh-CN" smtClean="0"/>
              <a:pPr>
                <a:defRPr/>
              </a:pPr>
              <a:t>2</a:t>
            </a:fld>
            <a:endParaRPr lang="en-US" altLang="zh-CN"/>
          </a:p>
        </p:txBody>
      </p:sp>
    </p:spTree>
    <p:extLst>
      <p:ext uri="{BB962C8B-B14F-4D97-AF65-F5344CB8AC3E}">
        <p14:creationId xmlns:p14="http://schemas.microsoft.com/office/powerpoint/2010/main" val="2081344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1.</a:t>
            </a:r>
            <a:r>
              <a:rPr lang="zh-TW" altLang="en-US" dirty="0"/>
              <a:t>教材像论文</a:t>
            </a:r>
            <a:r>
              <a:rPr lang="zh-CN" altLang="en-US" dirty="0"/>
              <a:t>，</a:t>
            </a:r>
            <a:r>
              <a:rPr lang="zh-TW" altLang="en-US" dirty="0"/>
              <a:t>对大部分学生并不是很友好</a:t>
            </a:r>
            <a:r>
              <a:rPr lang="zh-CN" altLang="en-US" dirty="0"/>
              <a:t>。</a:t>
            </a:r>
            <a:r>
              <a:rPr lang="zh-TW" altLang="en-US" dirty="0"/>
              <a:t>好学校的学生能学</a:t>
            </a:r>
            <a:r>
              <a:rPr lang="zh-CN" altLang="en-US" dirty="0"/>
              <a:t>，</a:t>
            </a:r>
            <a:r>
              <a:rPr lang="zh-TW" altLang="en-US" dirty="0"/>
              <a:t>一下子想到</a:t>
            </a:r>
            <a:r>
              <a:rPr lang="zh-CN" altLang="en-US" dirty="0"/>
              <a:t>，</a:t>
            </a:r>
            <a:r>
              <a:rPr lang="zh-TW" altLang="en-US" dirty="0"/>
              <a:t>但是大部分学生不一样</a:t>
            </a:r>
            <a:endParaRPr lang="en-US" altLang="zh-TW" dirty="0"/>
          </a:p>
          <a:p>
            <a:r>
              <a:rPr lang="en-US" altLang="zh-CN" dirty="0"/>
              <a:t>2</a:t>
            </a:r>
            <a:r>
              <a:rPr lang="zh-CN" altLang="en-US" dirty="0"/>
              <a:t> </a:t>
            </a:r>
            <a:r>
              <a:rPr lang="zh-TW" altLang="en-US" dirty="0"/>
              <a:t>写的早不代表写的好</a:t>
            </a:r>
            <a:endParaRPr lang="en-US" dirty="0"/>
          </a:p>
        </p:txBody>
      </p:sp>
      <p:sp>
        <p:nvSpPr>
          <p:cNvPr id="4" name="Slide Number Placeholder 3"/>
          <p:cNvSpPr>
            <a:spLocks noGrp="1"/>
          </p:cNvSpPr>
          <p:nvPr>
            <p:ph type="sldNum" sz="quarter" idx="5"/>
          </p:nvPr>
        </p:nvSpPr>
        <p:spPr/>
        <p:txBody>
          <a:bodyPr/>
          <a:lstStyle/>
          <a:p>
            <a:pPr>
              <a:defRPr/>
            </a:pPr>
            <a:fld id="{977815B8-8107-4546-82BD-E9412FB62B6B}" type="slidenum">
              <a:rPr lang="en-US" altLang="zh-CN" smtClean="0"/>
              <a:pPr>
                <a:defRPr/>
              </a:pPr>
              <a:t>6</a:t>
            </a:fld>
            <a:endParaRPr lang="en-US" altLang="zh-CN"/>
          </a:p>
        </p:txBody>
      </p:sp>
    </p:spTree>
    <p:extLst>
      <p:ext uri="{BB962C8B-B14F-4D97-AF65-F5344CB8AC3E}">
        <p14:creationId xmlns:p14="http://schemas.microsoft.com/office/powerpoint/2010/main" val="2255192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B31B5AB1-743F-4742-8116-BEF44C23A13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fld id="{9763F86A-7C6B-1A41-9A35-196C7962EF17}" type="slidenum">
              <a:rPr altLang="zh-CN" sz="1200" smtClean="0">
                <a:ea typeface="宋体" panose="02010600030101010101" pitchFamily="2" charset="-122"/>
              </a:rPr>
              <a:pPr/>
              <a:t>7</a:t>
            </a:fld>
            <a:endParaRPr lang="en-US" altLang="zh-CN" sz="1200">
              <a:ea typeface="宋体" panose="02010600030101010101" pitchFamily="2" charset="-122"/>
            </a:endParaRPr>
          </a:p>
        </p:txBody>
      </p:sp>
      <p:sp>
        <p:nvSpPr>
          <p:cNvPr id="20483" name="Rectangle 2">
            <a:extLst>
              <a:ext uri="{FF2B5EF4-FFF2-40B4-BE49-F238E27FC236}">
                <a16:creationId xmlns:a16="http://schemas.microsoft.com/office/drawing/2014/main" id="{60EA6B64-5760-7A43-9D03-E6FE04402EC9}"/>
              </a:ext>
            </a:extLst>
          </p:cNvPr>
          <p:cNvSpPr>
            <a:spLocks noChangeArrowheads="1" noTextEdit="1"/>
          </p:cNvSpPr>
          <p:nvPr>
            <p:ph type="sldImg" idx="4294967295"/>
          </p:nvPr>
        </p:nvSpPr>
        <p:spPr>
          <a:solidFill>
            <a:srgbClr val="FFFFFF"/>
          </a:solidFill>
          <a:ln/>
        </p:spPr>
      </p:sp>
      <p:sp>
        <p:nvSpPr>
          <p:cNvPr id="20484" name="Rectangle 3">
            <a:extLst>
              <a:ext uri="{FF2B5EF4-FFF2-40B4-BE49-F238E27FC236}">
                <a16:creationId xmlns:a16="http://schemas.microsoft.com/office/drawing/2014/main" id="{C350C0AA-C7CC-2042-B111-6BFA7F46A5C9}"/>
              </a:ext>
            </a:extLst>
          </p:cNvPr>
          <p:cNvSpPr>
            <a:spLocks noChangeArrowheads="1"/>
          </p:cNvSpPr>
          <p:nvPr>
            <p:ph type="body" idx="4294967295"/>
          </p:nvPr>
        </p:nvSpPr>
        <p:spPr>
          <a:solidFill>
            <a:srgbClr val="FFFFFF"/>
          </a:solidFill>
          <a:ln>
            <a:solidFill>
              <a:srgbClr val="000000"/>
            </a:solidFill>
            <a:headEnd/>
            <a:tailEnd/>
          </a:ln>
        </p:spPr>
        <p:txBody>
          <a:bodyPr/>
          <a:lstStyle/>
          <a:p>
            <a:endParaRPr lang="zh-CN" altLang="zh-CN"/>
          </a:p>
        </p:txBody>
      </p:sp>
    </p:spTree>
    <p:extLst>
      <p:ext uri="{BB962C8B-B14F-4D97-AF65-F5344CB8AC3E}">
        <p14:creationId xmlns:p14="http://schemas.microsoft.com/office/powerpoint/2010/main" val="3626428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D5E75FFE-C963-404D-B766-1133341B93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fld id="{23FBA269-DE86-BE4D-96E9-42B80A7CEA7F}" type="slidenum">
              <a:rPr altLang="zh-CN" sz="1200" smtClean="0">
                <a:ea typeface="宋体" panose="02010600030101010101" pitchFamily="2" charset="-122"/>
              </a:rPr>
              <a:pPr/>
              <a:t>8</a:t>
            </a:fld>
            <a:endParaRPr lang="en-US" altLang="zh-CN" sz="1200">
              <a:ea typeface="宋体" panose="02010600030101010101" pitchFamily="2" charset="-122"/>
            </a:endParaRPr>
          </a:p>
        </p:txBody>
      </p:sp>
      <p:sp>
        <p:nvSpPr>
          <p:cNvPr id="22531" name="Rectangle 1026">
            <a:extLst>
              <a:ext uri="{FF2B5EF4-FFF2-40B4-BE49-F238E27FC236}">
                <a16:creationId xmlns:a16="http://schemas.microsoft.com/office/drawing/2014/main" id="{DC926539-0080-A243-9279-BFA2297DA706}"/>
              </a:ext>
            </a:extLst>
          </p:cNvPr>
          <p:cNvSpPr>
            <a:spLocks noChangeArrowheads="1" noTextEdit="1"/>
          </p:cNvSpPr>
          <p:nvPr>
            <p:ph type="sldImg" idx="4294967295"/>
          </p:nvPr>
        </p:nvSpPr>
        <p:spPr>
          <a:solidFill>
            <a:srgbClr val="FFFFFF"/>
          </a:solidFill>
          <a:ln/>
        </p:spPr>
      </p:sp>
      <p:sp>
        <p:nvSpPr>
          <p:cNvPr id="22532" name="Rectangle 1027">
            <a:extLst>
              <a:ext uri="{FF2B5EF4-FFF2-40B4-BE49-F238E27FC236}">
                <a16:creationId xmlns:a16="http://schemas.microsoft.com/office/drawing/2014/main" id="{1C7711C7-6503-6C45-96F2-945455C5D5AC}"/>
              </a:ext>
            </a:extLst>
          </p:cNvPr>
          <p:cNvSpPr>
            <a:spLocks noChangeArrowheads="1"/>
          </p:cNvSpPr>
          <p:nvPr>
            <p:ph type="body" idx="4294967295"/>
          </p:nvPr>
        </p:nvSpPr>
        <p:spPr>
          <a:solidFill>
            <a:srgbClr val="FFFFFF"/>
          </a:solidFill>
          <a:ln>
            <a:solidFill>
              <a:srgbClr val="000000"/>
            </a:solidFill>
            <a:headEnd/>
            <a:tailEnd/>
          </a:ln>
        </p:spPr>
        <p:txBody>
          <a:bodyPr/>
          <a:lstStyle/>
          <a:p>
            <a:endParaRPr lang="zh-CN" altLang="zh-CN"/>
          </a:p>
        </p:txBody>
      </p:sp>
    </p:spTree>
    <p:extLst>
      <p:ext uri="{BB962C8B-B14F-4D97-AF65-F5344CB8AC3E}">
        <p14:creationId xmlns:p14="http://schemas.microsoft.com/office/powerpoint/2010/main" val="800131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77815B8-8107-4546-82BD-E9412FB62B6B}" type="slidenum">
              <a:rPr lang="en-US" altLang="zh-CN" smtClean="0"/>
              <a:pPr>
                <a:defRPr/>
              </a:pPr>
              <a:t>36</a:t>
            </a:fld>
            <a:endParaRPr lang="en-US" altLang="zh-CN"/>
          </a:p>
        </p:txBody>
      </p:sp>
    </p:spTree>
    <p:extLst>
      <p:ext uri="{BB962C8B-B14F-4D97-AF65-F5344CB8AC3E}">
        <p14:creationId xmlns:p14="http://schemas.microsoft.com/office/powerpoint/2010/main" val="3170571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a:extLst>
              <a:ext uri="{FF2B5EF4-FFF2-40B4-BE49-F238E27FC236}">
                <a16:creationId xmlns:a16="http://schemas.microsoft.com/office/drawing/2014/main" id="{92B574C3-B600-964F-83BF-CA53BB51875A}"/>
              </a:ext>
            </a:extLst>
          </p:cNvPr>
          <p:cNvSpPr>
            <a:spLocks noGrp="1" noRot="1" noChangeAspect="1" noChangeArrowheads="1" noTextEdit="1"/>
          </p:cNvSpPr>
          <p:nvPr>
            <p:ph type="sldImg"/>
          </p:nvPr>
        </p:nvSpPr>
        <p:spPr bwMode="auto">
          <a:xfrm>
            <a:off x="955675" y="685800"/>
            <a:ext cx="4948238" cy="34274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2" name="Rectangle 3">
            <a:extLst>
              <a:ext uri="{FF2B5EF4-FFF2-40B4-BE49-F238E27FC236}">
                <a16:creationId xmlns:a16="http://schemas.microsoft.com/office/drawing/2014/main" id="{51416C14-D128-6847-8AB8-5552D0B1BEA3}"/>
              </a:ext>
            </a:extLst>
          </p:cNvPr>
          <p:cNvSpPr>
            <a:spLocks noGrp="1" noChangeArrowheads="1"/>
          </p:cNvSpPr>
          <p:nvPr>
            <p:ph type="body" idx="1"/>
          </p:nvPr>
        </p:nvSpPr>
        <p:spPr bwMode="auto">
          <a:xfrm>
            <a:off x="684213" y="4343400"/>
            <a:ext cx="5489575"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42950" y="1346948"/>
            <a:ext cx="84201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42950" y="4282764"/>
            <a:ext cx="84201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42950" y="1484779"/>
            <a:ext cx="84201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837678" y="4107023"/>
            <a:ext cx="9906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854392" y="1432223"/>
            <a:ext cx="8226108"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69251" y="4389120"/>
            <a:ext cx="6411659"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FFDB6FF7-B20A-7842-8173-D56BFDD8D675}" type="datetime8">
              <a:rPr lang="en-US" smtClean="0"/>
              <a:pPr>
                <a:defRPr/>
              </a:pPr>
              <a:t>3/2/26 4:56 PM</a:t>
            </a:fld>
            <a:endParaRPr lang="en-US" dirty="0"/>
          </a:p>
        </p:txBody>
      </p:sp>
      <p:sp>
        <p:nvSpPr>
          <p:cNvPr id="5" name="Footer Placeholder 4"/>
          <p:cNvSpPr>
            <a:spLocks noGrp="1"/>
          </p:cNvSpPr>
          <p:nvPr>
            <p:ph type="ftr" sz="quarter" idx="11"/>
          </p:nvPr>
        </p:nvSpPr>
        <p:spPr>
          <a:xfrm>
            <a:off x="880539" y="6272786"/>
            <a:ext cx="5141214" cy="365125"/>
          </a:xfrm>
        </p:spPr>
        <p:txBody>
          <a:bodyPr/>
          <a:lstStyle/>
          <a:p>
            <a:pPr>
              <a:defRPr/>
            </a:pPr>
            <a:endParaRPr lang="en-US"/>
          </a:p>
        </p:txBody>
      </p:sp>
      <p:sp>
        <p:nvSpPr>
          <p:cNvPr id="6" name="Slide Number Placeholder 5"/>
          <p:cNvSpPr>
            <a:spLocks noGrp="1"/>
          </p:cNvSpPr>
          <p:nvPr>
            <p:ph type="sldNum" sz="quarter" idx="12"/>
          </p:nvPr>
        </p:nvSpPr>
        <p:spPr>
          <a:xfrm>
            <a:off x="7847970" y="4227195"/>
            <a:ext cx="970018" cy="640080"/>
          </a:xfrm>
        </p:spPr>
        <p:txBody>
          <a:bodyPr/>
          <a:lstStyle>
            <a:lvl1pPr>
              <a:defRPr sz="2800" b="1"/>
            </a:lvl1pPr>
          </a:lstStyle>
          <a:p>
            <a:pPr>
              <a:defRPr/>
            </a:pPr>
            <a:fld id="{EE1935C3-6AB9-7247-9325-DA862B972DBC}" type="slidenum">
              <a:rPr lang="en-US" altLang="zh-CN" smtClean="0"/>
              <a:pPr>
                <a:defRPr/>
              </a:pPr>
              <a:t>‹#›</a:t>
            </a:fld>
            <a:endParaRPr lang="en-US" altLang="zh-CN" sz="1400">
              <a:solidFill>
                <a:srgbClr val="FFFFFF"/>
              </a:solidFill>
            </a:endParaRPr>
          </a:p>
        </p:txBody>
      </p:sp>
    </p:spTree>
    <p:extLst>
      <p:ext uri="{BB962C8B-B14F-4D97-AF65-F5344CB8AC3E}">
        <p14:creationId xmlns:p14="http://schemas.microsoft.com/office/powerpoint/2010/main" val="411030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770B9A8-1452-4D4C-94B8-228DDAEC83F9}"/>
              </a:ext>
            </a:extLst>
          </p:cNvPr>
          <p:cNvGrpSpPr/>
          <p:nvPr userDrawn="1"/>
        </p:nvGrpSpPr>
        <p:grpSpPr>
          <a:xfrm>
            <a:off x="18600" y="851884"/>
            <a:ext cx="9902952" cy="774038"/>
            <a:chOff x="18600" y="851884"/>
            <a:chExt cx="9902952" cy="774038"/>
          </a:xfrm>
        </p:grpSpPr>
        <p:sp>
          <p:nvSpPr>
            <p:cNvPr id="10" name="矩形 14">
              <a:extLst>
                <a:ext uri="{FF2B5EF4-FFF2-40B4-BE49-F238E27FC236}">
                  <a16:creationId xmlns:a16="http://schemas.microsoft.com/office/drawing/2014/main" id="{38C41AFC-50E2-3643-A49E-5A8A31FE4B28}"/>
                </a:ext>
              </a:extLst>
            </p:cNvPr>
            <p:cNvSpPr/>
            <p:nvPr userDrawn="1"/>
          </p:nvSpPr>
          <p:spPr>
            <a:xfrm>
              <a:off x="18600" y="851884"/>
              <a:ext cx="9902952" cy="720080"/>
            </a:xfrm>
            <a:prstGeom prst="rect">
              <a:avLst/>
            </a:prstGeom>
            <a:solidFill>
              <a:srgbClr val="D34817"/>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hangingPunct="1">
                <a:spcBef>
                  <a:spcPct val="20000"/>
                </a:spcBef>
                <a:buFont typeface="Arial" panose="020B0604020202020204" pitchFamily="34" charset="0"/>
                <a:buNone/>
                <a:defRPr/>
              </a:pPr>
              <a:endParaRPr lang="zh-CN" altLang="en-US" dirty="0"/>
            </a:p>
          </p:txBody>
        </p:sp>
        <p:sp>
          <p:nvSpPr>
            <p:cNvPr id="11" name="矩形 15">
              <a:extLst>
                <a:ext uri="{FF2B5EF4-FFF2-40B4-BE49-F238E27FC236}">
                  <a16:creationId xmlns:a16="http://schemas.microsoft.com/office/drawing/2014/main" id="{0ECB9869-C725-3D4D-8829-2048288DA4FF}"/>
                </a:ext>
              </a:extLst>
            </p:cNvPr>
            <p:cNvSpPr/>
            <p:nvPr userDrawn="1"/>
          </p:nvSpPr>
          <p:spPr>
            <a:xfrm>
              <a:off x="18600" y="1554484"/>
              <a:ext cx="9902952" cy="7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dirty="0"/>
            </a:p>
          </p:txBody>
        </p:sp>
      </p:gr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a:defRPr/>
            </a:pPr>
            <a:fld id="{6B53E344-10C3-C640-B131-F735A406750F}" type="datetime8">
              <a:rPr lang="en-US" smtClean="0"/>
              <a:pPr>
                <a:defRPr/>
              </a:pPr>
              <a:t>3/2/26 5:59 PM</a:t>
            </a:fld>
            <a:endParaRPr lang="en-US" dirty="0"/>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A808E692-C11E-794F-BC7A-4C6AE9AC7A39}" type="slidenum">
              <a:rPr lang="en-US" altLang="zh-CN" smtClean="0"/>
              <a:pPr>
                <a:defRPr/>
              </a:pPr>
              <a:t>‹#›</a:t>
            </a:fld>
            <a:endParaRPr lang="en-US" altLang="zh-CN" sz="1400">
              <a:solidFill>
                <a:srgbClr val="FFFFFF"/>
              </a:solidFill>
            </a:endParaRPr>
          </a:p>
        </p:txBody>
      </p:sp>
    </p:spTree>
    <p:extLst>
      <p:ext uri="{BB962C8B-B14F-4D97-AF65-F5344CB8AC3E}">
        <p14:creationId xmlns:p14="http://schemas.microsoft.com/office/powerpoint/2010/main" val="1007715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906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760791" y="1225296"/>
            <a:ext cx="7540943"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759691" y="5020056"/>
            <a:ext cx="7355205"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982355" y="6272786"/>
            <a:ext cx="2148501" cy="365125"/>
          </a:xfrm>
        </p:spPr>
        <p:txBody>
          <a:bodyPr/>
          <a:lstStyle>
            <a:lvl1pPr>
              <a:defRPr>
                <a:solidFill>
                  <a:schemeClr val="accent1">
                    <a:lumMod val="50000"/>
                  </a:schemeClr>
                </a:solidFill>
              </a:defRPr>
            </a:lvl1pPr>
          </a:lstStyle>
          <a:p>
            <a:pPr>
              <a:defRPr/>
            </a:pPr>
            <a:fld id="{D3E0EA56-AF34-4248-B65C-683799C50F0A}" type="datetime8">
              <a:rPr lang="en-US" smtClean="0"/>
              <a:pPr>
                <a:defRPr/>
              </a:pPr>
              <a:t>3/2/26 4:56 PM</a:t>
            </a:fld>
            <a:endParaRPr lang="en-US" dirty="0"/>
          </a:p>
        </p:txBody>
      </p:sp>
      <p:sp>
        <p:nvSpPr>
          <p:cNvPr id="5" name="Footer Placeholder 4"/>
          <p:cNvSpPr>
            <a:spLocks noGrp="1"/>
          </p:cNvSpPr>
          <p:nvPr>
            <p:ph type="ftr" sz="quarter" idx="11"/>
          </p:nvPr>
        </p:nvSpPr>
        <p:spPr>
          <a:xfrm>
            <a:off x="1772441" y="6272785"/>
            <a:ext cx="5141214"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86684" y="2430623"/>
            <a:ext cx="9906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99237" y="2508607"/>
            <a:ext cx="965493" cy="720332"/>
          </a:xfrm>
        </p:spPr>
        <p:txBody>
          <a:bodyPr/>
          <a:lstStyle>
            <a:lvl1pPr>
              <a:defRPr sz="2800"/>
            </a:lvl1pPr>
          </a:lstStyle>
          <a:p>
            <a:pPr>
              <a:defRPr/>
            </a:pPr>
            <a:fld id="{2492E98D-DE5E-FB46-82AE-3E769B0EC9A7}" type="slidenum">
              <a:rPr lang="en-US" altLang="zh-CN" smtClean="0"/>
              <a:pPr>
                <a:defRPr/>
              </a:pPr>
              <a:t>‹#›</a:t>
            </a:fld>
            <a:endParaRPr lang="en-US" altLang="zh-CN" sz="1400">
              <a:solidFill>
                <a:srgbClr val="FFFFFF"/>
              </a:solidFill>
            </a:endParaRPr>
          </a:p>
        </p:txBody>
      </p:sp>
    </p:spTree>
    <p:extLst>
      <p:ext uri="{BB962C8B-B14F-4D97-AF65-F5344CB8AC3E}">
        <p14:creationId xmlns:p14="http://schemas.microsoft.com/office/powerpoint/2010/main" val="3520864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42950" y="2194560"/>
            <a:ext cx="39624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91570" y="2194560"/>
            <a:ext cx="39624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FF08DB69-C90C-D441-9ED6-DE406DD4A7AB}" type="datetime8">
              <a:rPr lang="en-US" smtClean="0"/>
              <a:pPr>
                <a:defRPr/>
              </a:pPr>
              <a:t>3/2/26 6:05 PM</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5626E83-61DC-F34E-BB79-E53253C22D2C}" type="slidenum">
              <a:rPr lang="en-US" altLang="zh-CN" smtClean="0"/>
              <a:pPr>
                <a:defRPr/>
              </a:pPr>
              <a:t>‹#›</a:t>
            </a:fld>
            <a:endParaRPr lang="en-US" altLang="zh-CN" sz="1400">
              <a:solidFill>
                <a:srgbClr val="FFFFFF"/>
              </a:solidFill>
            </a:endParaRPr>
          </a:p>
        </p:txBody>
      </p:sp>
      <p:sp>
        <p:nvSpPr>
          <p:cNvPr id="8" name="矩形 14">
            <a:extLst>
              <a:ext uri="{FF2B5EF4-FFF2-40B4-BE49-F238E27FC236}">
                <a16:creationId xmlns:a16="http://schemas.microsoft.com/office/drawing/2014/main" id="{3285FF0D-61D2-134D-9D47-5414B300F294}"/>
              </a:ext>
            </a:extLst>
          </p:cNvPr>
          <p:cNvSpPr/>
          <p:nvPr userDrawn="1"/>
        </p:nvSpPr>
        <p:spPr>
          <a:xfrm>
            <a:off x="3048" y="0"/>
            <a:ext cx="9902952" cy="720080"/>
          </a:xfrm>
          <a:prstGeom prst="rect">
            <a:avLst/>
          </a:prstGeom>
          <a:solidFill>
            <a:srgbClr val="D34817"/>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hangingPunct="1">
              <a:spcBef>
                <a:spcPct val="20000"/>
              </a:spcBef>
              <a:buFont typeface="Arial" panose="020B0604020202020204" pitchFamily="34" charset="0"/>
              <a:buNone/>
              <a:defRPr/>
            </a:pPr>
            <a:endParaRPr lang="zh-CN" altLang="en-US" dirty="0"/>
          </a:p>
        </p:txBody>
      </p:sp>
      <p:sp>
        <p:nvSpPr>
          <p:cNvPr id="9" name="矩形 15">
            <a:extLst>
              <a:ext uri="{FF2B5EF4-FFF2-40B4-BE49-F238E27FC236}">
                <a16:creationId xmlns:a16="http://schemas.microsoft.com/office/drawing/2014/main" id="{BDED592A-8262-8740-94AB-6A15A3D43D65}"/>
              </a:ext>
            </a:extLst>
          </p:cNvPr>
          <p:cNvSpPr/>
          <p:nvPr userDrawn="1"/>
        </p:nvSpPr>
        <p:spPr>
          <a:xfrm>
            <a:off x="3048" y="6786562"/>
            <a:ext cx="9902952" cy="7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dirty="0"/>
          </a:p>
        </p:txBody>
      </p:sp>
    </p:spTree>
    <p:extLst>
      <p:ext uri="{BB962C8B-B14F-4D97-AF65-F5344CB8AC3E}">
        <p14:creationId xmlns:p14="http://schemas.microsoft.com/office/powerpoint/2010/main" val="3781921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42950" y="2048256"/>
            <a:ext cx="39624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42950" y="2743200"/>
            <a:ext cx="39624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222526" y="2048256"/>
            <a:ext cx="39624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222526" y="2743200"/>
            <a:ext cx="39624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719E54E2-48F5-BD46-8582-CB31980C3114}" type="datetime8">
              <a:rPr lang="en-US" smtClean="0"/>
              <a:pPr>
                <a:defRPr/>
              </a:pPr>
              <a:t>3/2/26 4:56 PM</a:t>
            </a:fld>
            <a:endParaRPr lang="en-US" dirty="0"/>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86B84180-FF3B-6946-87FF-5E9D1B0A9752}" type="slidenum">
              <a:rPr lang="en-US" altLang="zh-CN" smtClean="0"/>
              <a:pPr>
                <a:defRPr/>
              </a:pPr>
              <a:t>‹#›</a:t>
            </a:fld>
            <a:endParaRPr lang="en-US" altLang="zh-CN" sz="1400">
              <a:solidFill>
                <a:srgbClr val="FFFFFF"/>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75981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C457ABD9-D661-9F44-BB0D-88551D972F67}"/>
              </a:ext>
            </a:extLst>
          </p:cNvPr>
          <p:cNvGrpSpPr/>
          <p:nvPr userDrawn="1"/>
        </p:nvGrpSpPr>
        <p:grpSpPr>
          <a:xfrm>
            <a:off x="18600" y="484632"/>
            <a:ext cx="9887400" cy="1609344"/>
            <a:chOff x="18600" y="851884"/>
            <a:chExt cx="9902952" cy="774038"/>
          </a:xfrm>
        </p:grpSpPr>
        <p:sp>
          <p:nvSpPr>
            <p:cNvPr id="8" name="矩形 14">
              <a:extLst>
                <a:ext uri="{FF2B5EF4-FFF2-40B4-BE49-F238E27FC236}">
                  <a16:creationId xmlns:a16="http://schemas.microsoft.com/office/drawing/2014/main" id="{C5B1A9C4-5DFC-5946-95E5-1EA693370EFF}"/>
                </a:ext>
              </a:extLst>
            </p:cNvPr>
            <p:cNvSpPr/>
            <p:nvPr userDrawn="1"/>
          </p:nvSpPr>
          <p:spPr>
            <a:xfrm>
              <a:off x="18600" y="851884"/>
              <a:ext cx="9902952" cy="720080"/>
            </a:xfrm>
            <a:prstGeom prst="rect">
              <a:avLst/>
            </a:prstGeom>
            <a:solidFill>
              <a:srgbClr val="D34817"/>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hangingPunct="1">
                <a:spcBef>
                  <a:spcPct val="20000"/>
                </a:spcBef>
                <a:buFont typeface="Arial" panose="020B0604020202020204" pitchFamily="34" charset="0"/>
                <a:buNone/>
                <a:defRPr/>
              </a:pPr>
              <a:endParaRPr lang="zh-CN" altLang="en-US" dirty="0"/>
            </a:p>
          </p:txBody>
        </p:sp>
        <p:sp>
          <p:nvSpPr>
            <p:cNvPr id="9" name="矩形 15">
              <a:extLst>
                <a:ext uri="{FF2B5EF4-FFF2-40B4-BE49-F238E27FC236}">
                  <a16:creationId xmlns:a16="http://schemas.microsoft.com/office/drawing/2014/main" id="{5A8FBE26-38FA-FE44-9CFF-82E08753AA14}"/>
                </a:ext>
              </a:extLst>
            </p:cNvPr>
            <p:cNvSpPr/>
            <p:nvPr userDrawn="1"/>
          </p:nvSpPr>
          <p:spPr>
            <a:xfrm>
              <a:off x="18600" y="1554484"/>
              <a:ext cx="9902952" cy="7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dirty="0"/>
            </a:p>
          </p:txBody>
        </p:sp>
      </p:gr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fld id="{FC69ADC1-FCA9-1243-8951-8324240AFD50}" type="datetime8">
              <a:rPr lang="en-US" smtClean="0"/>
              <a:pPr>
                <a:defRPr/>
              </a:pPr>
              <a:t>3/2/26 6:03 PM</a:t>
            </a:fld>
            <a:endParaRPr lang="en-US" dirty="0"/>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1342E78A-FC50-0C48-8CF5-3146D8E42174}" type="slidenum">
              <a:rPr lang="en-US" altLang="zh-CN" smtClean="0"/>
              <a:pPr>
                <a:defRPr/>
              </a:pPr>
              <a:t>‹#›</a:t>
            </a:fld>
            <a:endParaRPr lang="en-US" altLang="zh-CN" sz="1400">
              <a:solidFill>
                <a:srgbClr val="FFFFFF"/>
              </a:solidFill>
            </a:endParaRPr>
          </a:p>
        </p:txBody>
      </p:sp>
      <p:sp>
        <p:nvSpPr>
          <p:cNvPr id="6" name="Title 5"/>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070388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D01862C3-AC58-ED4D-BFE3-150A846786B7}" type="datetime8">
              <a:rPr lang="en-US" smtClean="0"/>
              <a:pPr>
                <a:defRPr/>
              </a:pPr>
              <a:t>3/2/26 6:03 PM</a:t>
            </a:fld>
            <a:endParaRPr lang="en-US" dirty="0"/>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7A88E01C-3294-A243-B080-A27D5C4C217C}" type="slidenum">
              <a:rPr lang="en-US" altLang="zh-CN" smtClean="0"/>
              <a:pPr>
                <a:defRPr/>
              </a:pPr>
              <a:t>‹#›</a:t>
            </a:fld>
            <a:endParaRPr lang="en-US" altLang="zh-CN" sz="1400">
              <a:solidFill>
                <a:srgbClr val="FFFFFF"/>
              </a:solidFill>
            </a:endParaRPr>
          </a:p>
        </p:txBody>
      </p:sp>
      <p:sp>
        <p:nvSpPr>
          <p:cNvPr id="6" name="矩形 14">
            <a:extLst>
              <a:ext uri="{FF2B5EF4-FFF2-40B4-BE49-F238E27FC236}">
                <a16:creationId xmlns:a16="http://schemas.microsoft.com/office/drawing/2014/main" id="{15D5EBC0-FA54-0A46-A2F2-99BB7804EA8A}"/>
              </a:ext>
            </a:extLst>
          </p:cNvPr>
          <p:cNvSpPr/>
          <p:nvPr userDrawn="1"/>
        </p:nvSpPr>
        <p:spPr>
          <a:xfrm>
            <a:off x="3048" y="0"/>
            <a:ext cx="9902952" cy="720080"/>
          </a:xfrm>
          <a:prstGeom prst="rect">
            <a:avLst/>
          </a:prstGeom>
          <a:solidFill>
            <a:srgbClr val="D34817"/>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hangingPunct="1">
              <a:spcBef>
                <a:spcPct val="20000"/>
              </a:spcBef>
              <a:buFont typeface="Arial" panose="020B0604020202020204" pitchFamily="34" charset="0"/>
              <a:buNone/>
              <a:defRPr/>
            </a:pPr>
            <a:endParaRPr lang="zh-CN" altLang="en-US" dirty="0"/>
          </a:p>
        </p:txBody>
      </p:sp>
      <p:sp>
        <p:nvSpPr>
          <p:cNvPr id="7" name="矩形 15">
            <a:extLst>
              <a:ext uri="{FF2B5EF4-FFF2-40B4-BE49-F238E27FC236}">
                <a16:creationId xmlns:a16="http://schemas.microsoft.com/office/drawing/2014/main" id="{0F81C389-49CC-BB4D-92A5-BF05A28CA8BC}"/>
              </a:ext>
            </a:extLst>
          </p:cNvPr>
          <p:cNvSpPr/>
          <p:nvPr userDrawn="1"/>
        </p:nvSpPr>
        <p:spPr>
          <a:xfrm>
            <a:off x="3048" y="6786562"/>
            <a:ext cx="9902952" cy="7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dirty="0"/>
          </a:p>
        </p:txBody>
      </p:sp>
    </p:spTree>
    <p:extLst>
      <p:ext uri="{BB962C8B-B14F-4D97-AF65-F5344CB8AC3E}">
        <p14:creationId xmlns:p14="http://schemas.microsoft.com/office/powerpoint/2010/main" val="241161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746790" y="2"/>
            <a:ext cx="3159210"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946583" y="685800"/>
            <a:ext cx="2600325"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81037" y="685800"/>
            <a:ext cx="5453253"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46583" y="2423160"/>
            <a:ext cx="2600325"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9232886" y="6255258"/>
            <a:ext cx="425958"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pPr>
              <a:defRPr/>
            </a:pPr>
            <a:fld id="{239CFB6E-D3D7-1742-B672-56017644688D}" type="datetime8">
              <a:rPr lang="en-US" smtClean="0"/>
              <a:pPr>
                <a:defRPr/>
              </a:pPr>
              <a:t>3/2/26 4:56 PM</a:t>
            </a:fld>
            <a:endParaRPr lang="en-US" dirty="0"/>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fld id="{AC28A2F6-ABAB-5647-8C0E-CD1CE4CBFACB}" type="slidenum">
              <a:rPr lang="en-US" altLang="zh-CN" smtClean="0"/>
              <a:pPr>
                <a:defRPr/>
              </a:pPr>
              <a:t>‹#›</a:t>
            </a:fld>
            <a:endParaRPr lang="en-US" altLang="zh-CN" sz="1400">
              <a:solidFill>
                <a:srgbClr val="FFFFFF"/>
              </a:solidFill>
            </a:endParaRPr>
          </a:p>
        </p:txBody>
      </p:sp>
    </p:spTree>
    <p:extLst>
      <p:ext uri="{BB962C8B-B14F-4D97-AF65-F5344CB8AC3E}">
        <p14:creationId xmlns:p14="http://schemas.microsoft.com/office/powerpoint/2010/main" val="434171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746790" y="2"/>
            <a:ext cx="3159210"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946583" y="685800"/>
            <a:ext cx="2600325"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p:cNvSpPr>
          <p:nvPr>
            <p:ph type="pic" idx="1"/>
          </p:nvPr>
        </p:nvSpPr>
        <p:spPr>
          <a:xfrm>
            <a:off x="0" y="0"/>
            <a:ext cx="6746789"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946583" y="2423160"/>
            <a:ext cx="2600325"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9232886" y="6255258"/>
            <a:ext cx="425958"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pPr>
              <a:defRPr/>
            </a:pPr>
            <a:fld id="{84E4414A-9C0D-3D49-A6D9-6F03DA56B5B8}" type="datetime8">
              <a:rPr lang="en-US" smtClean="0"/>
              <a:pPr>
                <a:defRPr/>
              </a:pPr>
              <a:t>3/2/26 4:56 PM</a:t>
            </a:fld>
            <a:endParaRPr lang="en-US" dirty="0"/>
          </a:p>
        </p:txBody>
      </p:sp>
      <p:sp>
        <p:nvSpPr>
          <p:cNvPr id="10" name="Slide Number Placeholder 9"/>
          <p:cNvSpPr>
            <a:spLocks noGrp="1"/>
          </p:cNvSpPr>
          <p:nvPr>
            <p:ph type="sldNum" sz="quarter" idx="12"/>
          </p:nvPr>
        </p:nvSpPr>
        <p:spPr/>
        <p:txBody>
          <a:bodyPr/>
          <a:lstStyle/>
          <a:p>
            <a:pPr>
              <a:defRPr/>
            </a:pPr>
            <a:fld id="{B62572FD-F470-5840-895F-8B79EACAF6FF}" type="slidenum">
              <a:rPr lang="en-US" altLang="zh-CN" smtClean="0"/>
              <a:pPr>
                <a:defRPr/>
              </a:pPr>
              <a:t>‹#›</a:t>
            </a:fld>
            <a:endParaRPr lang="en-US" altLang="zh-CN" sz="1400">
              <a:solidFill>
                <a:srgbClr val="FFFFFF"/>
              </a:solidFill>
            </a:endParaRPr>
          </a:p>
        </p:txBody>
      </p:sp>
    </p:spTree>
    <p:extLst>
      <p:ext uri="{BB962C8B-B14F-4D97-AF65-F5344CB8AC3E}">
        <p14:creationId xmlns:p14="http://schemas.microsoft.com/office/powerpoint/2010/main" val="2326310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5D92A006-90E7-9946-8278-760479922B16}" type="datetime8">
              <a:rPr lang="en-US" smtClean="0"/>
              <a:pPr>
                <a:defRPr/>
              </a:pPr>
              <a:t>3/2/26 6:05 PM</a:t>
            </a:fld>
            <a:endParaRPr lang="en-US" dirty="0"/>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176B5FA-6DEA-0E43-AB90-894784E17F4B}" type="slidenum">
              <a:rPr lang="en-US" altLang="zh-CN" smtClean="0"/>
              <a:pPr>
                <a:defRPr/>
              </a:pPr>
              <a:t>‹#›</a:t>
            </a:fld>
            <a:endParaRPr lang="en-US" altLang="zh-CN" sz="1400">
              <a:solidFill>
                <a:srgbClr val="FFFFFF"/>
              </a:solidFill>
            </a:endParaRPr>
          </a:p>
        </p:txBody>
      </p:sp>
      <p:sp>
        <p:nvSpPr>
          <p:cNvPr id="10" name="矩形 14">
            <a:extLst>
              <a:ext uri="{FF2B5EF4-FFF2-40B4-BE49-F238E27FC236}">
                <a16:creationId xmlns:a16="http://schemas.microsoft.com/office/drawing/2014/main" id="{1B553957-AEF8-EC40-9D35-7431EC2E4D8C}"/>
              </a:ext>
            </a:extLst>
          </p:cNvPr>
          <p:cNvSpPr/>
          <p:nvPr userDrawn="1"/>
        </p:nvSpPr>
        <p:spPr>
          <a:xfrm>
            <a:off x="3048" y="0"/>
            <a:ext cx="9902952" cy="720080"/>
          </a:xfrm>
          <a:prstGeom prst="rect">
            <a:avLst/>
          </a:prstGeom>
          <a:solidFill>
            <a:srgbClr val="D34817"/>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hangingPunct="1">
              <a:spcBef>
                <a:spcPct val="20000"/>
              </a:spcBef>
              <a:buFont typeface="Arial" panose="020B0604020202020204" pitchFamily="34" charset="0"/>
              <a:buNone/>
              <a:defRPr/>
            </a:pPr>
            <a:endParaRPr lang="zh-CN" altLang="en-US" dirty="0"/>
          </a:p>
        </p:txBody>
      </p:sp>
      <p:sp>
        <p:nvSpPr>
          <p:cNvPr id="11" name="矩形 15">
            <a:extLst>
              <a:ext uri="{FF2B5EF4-FFF2-40B4-BE49-F238E27FC236}">
                <a16:creationId xmlns:a16="http://schemas.microsoft.com/office/drawing/2014/main" id="{1EEDAD1F-BEC7-234F-A149-1E7CF690102D}"/>
              </a:ext>
            </a:extLst>
          </p:cNvPr>
          <p:cNvSpPr/>
          <p:nvPr userDrawn="1"/>
        </p:nvSpPr>
        <p:spPr>
          <a:xfrm>
            <a:off x="3048" y="6786562"/>
            <a:ext cx="9902952" cy="7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dirty="0"/>
          </a:p>
        </p:txBody>
      </p:sp>
    </p:spTree>
    <p:extLst>
      <p:ext uri="{BB962C8B-B14F-4D97-AF65-F5344CB8AC3E}">
        <p14:creationId xmlns:p14="http://schemas.microsoft.com/office/powerpoint/2010/main" val="41904043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533400"/>
            <a:ext cx="2074069"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66776" y="533400"/>
            <a:ext cx="6098381"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F6B635D0-B8B6-0B47-8EC9-CCCCA189CC4F}" type="datetime8">
              <a:rPr lang="en-US" smtClean="0"/>
              <a:pPr>
                <a:defRPr/>
              </a:pPr>
              <a:t>3/2/26 6:05 PM</a:t>
            </a:fld>
            <a:endParaRPr lang="en-US" dirty="0"/>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8526CA77-7EF8-4246-9D1F-C8B2B26BB275}" type="slidenum">
              <a:rPr lang="en-US" altLang="zh-CN" smtClean="0"/>
              <a:pPr>
                <a:defRPr/>
              </a:pPr>
              <a:t>‹#›</a:t>
            </a:fld>
            <a:endParaRPr lang="en-US" altLang="zh-CN" sz="1400">
              <a:solidFill>
                <a:srgbClr val="FFFFFF"/>
              </a:solidFill>
            </a:endParaRPr>
          </a:p>
        </p:txBody>
      </p:sp>
      <p:sp>
        <p:nvSpPr>
          <p:cNvPr id="10" name="矩形 14">
            <a:extLst>
              <a:ext uri="{FF2B5EF4-FFF2-40B4-BE49-F238E27FC236}">
                <a16:creationId xmlns:a16="http://schemas.microsoft.com/office/drawing/2014/main" id="{99F91E9D-4A36-064F-9396-F2B932923781}"/>
              </a:ext>
            </a:extLst>
          </p:cNvPr>
          <p:cNvSpPr/>
          <p:nvPr userDrawn="1"/>
        </p:nvSpPr>
        <p:spPr>
          <a:xfrm>
            <a:off x="3048" y="0"/>
            <a:ext cx="9902952" cy="720080"/>
          </a:xfrm>
          <a:prstGeom prst="rect">
            <a:avLst/>
          </a:prstGeom>
          <a:solidFill>
            <a:srgbClr val="D34817"/>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hangingPunct="1">
              <a:spcBef>
                <a:spcPct val="20000"/>
              </a:spcBef>
              <a:buFont typeface="Arial" panose="020B0604020202020204" pitchFamily="34" charset="0"/>
              <a:buNone/>
              <a:defRPr/>
            </a:pPr>
            <a:endParaRPr lang="zh-CN" altLang="en-US" dirty="0"/>
          </a:p>
        </p:txBody>
      </p:sp>
      <p:sp>
        <p:nvSpPr>
          <p:cNvPr id="11" name="矩形 15">
            <a:extLst>
              <a:ext uri="{FF2B5EF4-FFF2-40B4-BE49-F238E27FC236}">
                <a16:creationId xmlns:a16="http://schemas.microsoft.com/office/drawing/2014/main" id="{5C07340B-0050-7E40-AEAC-8A70209224FA}"/>
              </a:ext>
            </a:extLst>
          </p:cNvPr>
          <p:cNvSpPr/>
          <p:nvPr userDrawn="1"/>
        </p:nvSpPr>
        <p:spPr>
          <a:xfrm>
            <a:off x="3048" y="6786562"/>
            <a:ext cx="9902952" cy="7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dirty="0"/>
          </a:p>
        </p:txBody>
      </p:sp>
    </p:spTree>
    <p:extLst>
      <p:ext uri="{BB962C8B-B14F-4D97-AF65-F5344CB8AC3E}">
        <p14:creationId xmlns:p14="http://schemas.microsoft.com/office/powerpoint/2010/main" val="3551398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9232886" y="6255258"/>
            <a:ext cx="425958"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742950" y="484632"/>
            <a:ext cx="84201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42950" y="2121408"/>
            <a:ext cx="84201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91732" y="6272786"/>
            <a:ext cx="2659761"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6CB0EE1B-A650-B74C-B6B8-149BC54678BB}" type="datetime8">
              <a:rPr lang="en-US" smtClean="0"/>
              <a:pPr>
                <a:defRPr/>
              </a:pPr>
              <a:t>3/2/26 6:04 PM</a:t>
            </a:fld>
            <a:endParaRPr lang="en-US" dirty="0"/>
          </a:p>
        </p:txBody>
      </p:sp>
      <p:sp>
        <p:nvSpPr>
          <p:cNvPr id="5" name="Footer Placeholder 4"/>
          <p:cNvSpPr>
            <a:spLocks noGrp="1"/>
          </p:cNvSpPr>
          <p:nvPr>
            <p:ph type="ftr" sz="quarter" idx="3"/>
          </p:nvPr>
        </p:nvSpPr>
        <p:spPr>
          <a:xfrm>
            <a:off x="742950" y="6272786"/>
            <a:ext cx="5141214"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9190292" y="6272786"/>
            <a:ext cx="520065"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FD10CD95-6407-2F4B-868A-44C34FB27847}" type="slidenum">
              <a:rPr lang="en-US" altLang="zh-CN" smtClean="0"/>
              <a:pPr>
                <a:defRPr/>
              </a:pPr>
              <a:t>‹#›</a:t>
            </a:fld>
            <a:endParaRPr lang="en-US" altLang="zh-CN" sz="1400">
              <a:solidFill>
                <a:srgbClr val="FFFFFF"/>
              </a:solidFill>
            </a:endParaRPr>
          </a:p>
        </p:txBody>
      </p:sp>
    </p:spTree>
    <p:extLst>
      <p:ext uri="{BB962C8B-B14F-4D97-AF65-F5344CB8AC3E}">
        <p14:creationId xmlns:p14="http://schemas.microsoft.com/office/powerpoint/2010/main" val="4148981192"/>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11.emf"/><Relationship Id="rId3" Type="http://schemas.openxmlformats.org/officeDocument/2006/relationships/notesSlide" Target="../notesSlides/notesSlide4.xml"/><Relationship Id="rId7" Type="http://schemas.openxmlformats.org/officeDocument/2006/relationships/image" Target="../media/image8.emf"/><Relationship Id="rId12"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0.emf"/><Relationship Id="rId5" Type="http://schemas.openxmlformats.org/officeDocument/2006/relationships/audio" Target="../media/audio2.wav"/><Relationship Id="rId10" Type="http://schemas.openxmlformats.org/officeDocument/2006/relationships/oleObject" Target="../embeddings/oleObject3.bin"/><Relationship Id="rId4" Type="http://schemas.openxmlformats.org/officeDocument/2006/relationships/audio" Target="../media/audio1.wav"/><Relationship Id="rId9" Type="http://schemas.openxmlformats.org/officeDocument/2006/relationships/image" Target="../media/image9.emf"/></Relationships>
</file>

<file path=ppt/slides/_rels/slide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3.emf"/><Relationship Id="rId4" Type="http://schemas.openxmlformats.org/officeDocument/2006/relationships/oleObject" Target="../embeddings/oleObject6.bin"/></Relationships>
</file>

<file path=ppt/slides/_rels/slide16.xml.rels><?xml version="1.0" encoding="UTF-8" standalone="yes"?>
<Relationships xmlns="http://schemas.openxmlformats.org/package/2006/relationships"><Relationship Id="rId3" Type="http://schemas.openxmlformats.org/officeDocument/2006/relationships/slide" Target="slide59.xml"/><Relationship Id="rId2" Type="http://schemas.openxmlformats.org/officeDocument/2006/relationships/slide" Target="slide47.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4.xml"/><Relationship Id="rId1" Type="http://schemas.openxmlformats.org/officeDocument/2006/relationships/vmlDrawing" Target="../drawings/vmlDrawing4.vml"/><Relationship Id="rId6" Type="http://schemas.openxmlformats.org/officeDocument/2006/relationships/image" Target="../media/image21.png"/><Relationship Id="rId5" Type="http://schemas.openxmlformats.org/officeDocument/2006/relationships/oleObject" Target="../embeddings/oleObject8.bin"/><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4.xml"/><Relationship Id="rId1" Type="http://schemas.openxmlformats.org/officeDocument/2006/relationships/vmlDrawing" Target="../drawings/vmlDrawing5.vml"/><Relationship Id="rId4" Type="http://schemas.openxmlformats.org/officeDocument/2006/relationships/image" Target="../media/image2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4.xml"/><Relationship Id="rId1" Type="http://schemas.openxmlformats.org/officeDocument/2006/relationships/vmlDrawing" Target="../drawings/vmlDrawing6.vml"/><Relationship Id="rId4" Type="http://schemas.openxmlformats.org/officeDocument/2006/relationships/image" Target="../media/image24.png"/></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4.xml"/><Relationship Id="rId1" Type="http://schemas.openxmlformats.org/officeDocument/2006/relationships/vmlDrawing" Target="../drawings/vmlDrawing7.vml"/><Relationship Id="rId4" Type="http://schemas.openxmlformats.org/officeDocument/2006/relationships/image" Target="../media/image25.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27.emf"/><Relationship Id="rId5" Type="http://schemas.openxmlformats.org/officeDocument/2006/relationships/oleObject" Target="../embeddings/oleObject13.bin"/><Relationship Id="rId4" Type="http://schemas.openxmlformats.org/officeDocument/2006/relationships/image" Target="../media/image26.emf"/></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29.emf"/><Relationship Id="rId5" Type="http://schemas.openxmlformats.org/officeDocument/2006/relationships/oleObject" Target="../embeddings/oleObject15.bin"/><Relationship Id="rId4" Type="http://schemas.openxmlformats.org/officeDocument/2006/relationships/image" Target="../media/image28.emf"/></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30.emf"/></Relationships>
</file>

<file path=ppt/slides/_rels/slide8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4.xml"/><Relationship Id="rId1" Type="http://schemas.openxmlformats.org/officeDocument/2006/relationships/vmlDrawing" Target="../drawings/vmlDrawing11.vml"/><Relationship Id="rId4" Type="http://schemas.openxmlformats.org/officeDocument/2006/relationships/image" Target="../media/image32.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4.xml"/><Relationship Id="rId1" Type="http://schemas.openxmlformats.org/officeDocument/2006/relationships/vmlDrawing" Target="../drawings/vmlDrawing12.vml"/><Relationship Id="rId4" Type="http://schemas.openxmlformats.org/officeDocument/2006/relationships/image" Target="../media/image33.emf"/></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Line 9">
            <a:extLst>
              <a:ext uri="{FF2B5EF4-FFF2-40B4-BE49-F238E27FC236}">
                <a16:creationId xmlns:a16="http://schemas.microsoft.com/office/drawing/2014/main" id="{CDCC9FD5-088A-5D48-9AE7-91D3006A7A2F}"/>
              </a:ext>
            </a:extLst>
          </p:cNvPr>
          <p:cNvSpPr>
            <a:spLocks noChangeShapeType="1"/>
          </p:cNvSpPr>
          <p:nvPr/>
        </p:nvSpPr>
        <p:spPr bwMode="auto">
          <a:xfrm>
            <a:off x="0" y="5949950"/>
            <a:ext cx="9906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endParaRPr lang="en-US"/>
          </a:p>
        </p:txBody>
      </p:sp>
      <p:sp>
        <p:nvSpPr>
          <p:cNvPr id="19458" name="Text Box 14">
            <a:extLst>
              <a:ext uri="{FF2B5EF4-FFF2-40B4-BE49-F238E27FC236}">
                <a16:creationId xmlns:a16="http://schemas.microsoft.com/office/drawing/2014/main" id="{88F67626-61E3-5944-B18B-018C807330CA}"/>
              </a:ext>
            </a:extLst>
          </p:cNvPr>
          <p:cNvSpPr txBox="1">
            <a:spLocks noChangeArrowheads="1"/>
          </p:cNvSpPr>
          <p:nvPr/>
        </p:nvSpPr>
        <p:spPr bwMode="auto">
          <a:xfrm>
            <a:off x="1568450" y="1341438"/>
            <a:ext cx="6840538"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50000"/>
              </a:spcBef>
              <a:buClrTx/>
              <a:buSzTx/>
              <a:buFontTx/>
              <a:buNone/>
            </a:pPr>
            <a:r>
              <a:rPr lang="zh-CN" altLang="en-US" sz="8000" dirty="0">
                <a:solidFill>
                  <a:schemeClr val="tx1"/>
                </a:solidFill>
              </a:rPr>
              <a:t>数据结构</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8203C-DCED-984D-A5B0-8D3069FC33E1}"/>
              </a:ext>
            </a:extLst>
          </p:cNvPr>
          <p:cNvSpPr>
            <a:spLocks noGrp="1"/>
          </p:cNvSpPr>
          <p:nvPr>
            <p:ph type="title"/>
          </p:nvPr>
        </p:nvSpPr>
        <p:spPr/>
        <p:txBody>
          <a:bodyPr/>
          <a:lstStyle/>
          <a:p>
            <a:r>
              <a:rPr lang="zh-TW" altLang="en-US" dirty="0">
                <a:solidFill>
                  <a:schemeClr val="tx1"/>
                </a:solidFill>
                <a:latin typeface="Songti SC" panose="02010600040101010101" pitchFamily="2" charset="-122"/>
                <a:ea typeface="Songti SC" panose="02010600040101010101" pitchFamily="2" charset="-122"/>
              </a:rPr>
              <a:t>数据结构课程的学习意义</a:t>
            </a:r>
            <a:r>
              <a:rPr lang="en-US" altLang="zh-TW" dirty="0">
                <a:solidFill>
                  <a:schemeClr val="tx1"/>
                </a:solidFill>
                <a:latin typeface="Songti SC" panose="02010600040101010101" pitchFamily="2" charset="-122"/>
                <a:ea typeface="Songti SC" panose="02010600040101010101" pitchFamily="2" charset="-122"/>
              </a:rPr>
              <a:t>	</a:t>
            </a:r>
            <a:endParaRPr lang="en-US" dirty="0">
              <a:solidFill>
                <a:schemeClr val="tx1"/>
              </a:solidFill>
              <a:latin typeface="Songti SC" panose="02010600040101010101" pitchFamily="2" charset="-122"/>
              <a:ea typeface="Songti SC" panose="02010600040101010101" pitchFamily="2" charset="-122"/>
            </a:endParaRPr>
          </a:p>
        </p:txBody>
      </p:sp>
      <p:sp>
        <p:nvSpPr>
          <p:cNvPr id="3" name="Content Placeholder 2">
            <a:extLst>
              <a:ext uri="{FF2B5EF4-FFF2-40B4-BE49-F238E27FC236}">
                <a16:creationId xmlns:a16="http://schemas.microsoft.com/office/drawing/2014/main" id="{C4818472-AFE6-3342-9574-3842E69BD1FF}"/>
              </a:ext>
            </a:extLst>
          </p:cNvPr>
          <p:cNvSpPr>
            <a:spLocks noGrp="1"/>
          </p:cNvSpPr>
          <p:nvPr>
            <p:ph idx="1"/>
          </p:nvPr>
        </p:nvSpPr>
        <p:spPr/>
        <p:txBody>
          <a:bodyPr/>
          <a:lstStyle/>
          <a:p>
            <a:r>
              <a:rPr lang="zh-TW" altLang="en-US" sz="2000" dirty="0">
                <a:latin typeface="Songti SC" panose="02010600040101010101" pitchFamily="2" charset="-122"/>
                <a:ea typeface="Songti SC" panose="02010600040101010101" pitchFamily="2" charset="-122"/>
              </a:rPr>
              <a:t>启发并扎实对计算机</a:t>
            </a:r>
            <a:r>
              <a:rPr lang="zh-CN" altLang="en-US" sz="2000" dirty="0">
                <a:latin typeface="Songti SC" panose="02010600040101010101" pitchFamily="2" charset="-122"/>
                <a:ea typeface="Songti SC" panose="02010600040101010101" pitchFamily="2" charset="-122"/>
              </a:rPr>
              <a:t>、</a:t>
            </a:r>
            <a:r>
              <a:rPr lang="zh-TW" altLang="en-US" sz="2000" dirty="0">
                <a:latin typeface="Songti SC" panose="02010600040101010101" pitchFamily="2" charset="-122"/>
                <a:ea typeface="Songti SC" panose="02010600040101010101" pitchFamily="2" charset="-122"/>
              </a:rPr>
              <a:t>编程的理解</a:t>
            </a:r>
            <a:r>
              <a:rPr lang="zh-CN" altLang="en-US" sz="2000" dirty="0">
                <a:latin typeface="Songti SC" panose="02010600040101010101" pitchFamily="2" charset="-122"/>
                <a:ea typeface="Songti SC" panose="02010600040101010101" pitchFamily="2" charset="-122"/>
              </a:rPr>
              <a:t>，</a:t>
            </a:r>
            <a:r>
              <a:rPr lang="zh-TW" altLang="en-US" sz="2000" dirty="0">
                <a:latin typeface="Songti SC" panose="02010600040101010101" pitchFamily="2" charset="-122"/>
                <a:ea typeface="Songti SC" panose="02010600040101010101" pitchFamily="2" charset="-122"/>
              </a:rPr>
              <a:t>帮助快速上手其它编程语言</a:t>
            </a:r>
            <a:endParaRPr lang="en-US" altLang="zh-TW" sz="2000" dirty="0">
              <a:latin typeface="Songti SC" panose="02010600040101010101" pitchFamily="2" charset="-122"/>
              <a:ea typeface="Songti SC" panose="02010600040101010101" pitchFamily="2" charset="-122"/>
            </a:endParaRPr>
          </a:p>
          <a:p>
            <a:r>
              <a:rPr lang="zh-TW" altLang="en-US" sz="2000" dirty="0">
                <a:latin typeface="Songti SC" panose="02010600040101010101" pitchFamily="2" charset="-122"/>
                <a:ea typeface="Songti SC" panose="02010600040101010101" pitchFamily="2" charset="-122"/>
              </a:rPr>
              <a:t>计算机考研必备</a:t>
            </a:r>
            <a:endParaRPr lang="en-US" altLang="zh-TW" sz="2000" dirty="0">
              <a:latin typeface="Songti SC" panose="02010600040101010101" pitchFamily="2" charset="-122"/>
              <a:ea typeface="Songti SC" panose="02010600040101010101" pitchFamily="2" charset="-122"/>
            </a:endParaRPr>
          </a:p>
          <a:p>
            <a:r>
              <a:rPr lang="zh-TW" altLang="en-US" sz="2000" dirty="0">
                <a:latin typeface="Songti SC" panose="02010600040101010101" pitchFamily="2" charset="-122"/>
                <a:ea typeface="Songti SC" panose="02010600040101010101" pitchFamily="2" charset="-122"/>
              </a:rPr>
              <a:t>专业必修课</a:t>
            </a:r>
            <a:r>
              <a:rPr lang="en-US" altLang="zh-CN" sz="2000" dirty="0">
                <a:latin typeface="Songti SC" panose="02010600040101010101" pitchFamily="2" charset="-122"/>
                <a:ea typeface="Songti SC" panose="02010600040101010101" pitchFamily="2" charset="-122"/>
              </a:rPr>
              <a:t>(</a:t>
            </a:r>
            <a:r>
              <a:rPr lang="zh-TW" altLang="en-US" sz="2000" dirty="0">
                <a:latin typeface="Songti SC" panose="02010600040101010101" pitchFamily="2" charset="-122"/>
                <a:ea typeface="Songti SC" panose="02010600040101010101" pitchFamily="2" charset="-122"/>
              </a:rPr>
              <a:t>为了学分</a:t>
            </a:r>
            <a:r>
              <a:rPr lang="en-US" altLang="zh-CN" sz="2000" dirty="0">
                <a:latin typeface="Songti SC" panose="02010600040101010101" pitchFamily="2" charset="-122"/>
                <a:ea typeface="Songti SC" panose="02010600040101010101" pitchFamily="2" charset="-122"/>
              </a:rPr>
              <a:t>)</a:t>
            </a:r>
          </a:p>
          <a:p>
            <a:r>
              <a:rPr lang="zh-TW" altLang="en-US" sz="2000" dirty="0">
                <a:latin typeface="Songti SC" panose="02010600040101010101" pitchFamily="2" charset="-122"/>
                <a:ea typeface="Songti SC" panose="02010600040101010101" pitchFamily="2" charset="-122"/>
              </a:rPr>
              <a:t>算法思维</a:t>
            </a:r>
            <a:endParaRPr lang="en-US" altLang="zh-TW" sz="2000" dirty="0">
              <a:latin typeface="Songti SC" panose="02010600040101010101" pitchFamily="2" charset="-122"/>
              <a:ea typeface="Songti SC" panose="02010600040101010101" pitchFamily="2" charset="-122"/>
            </a:endParaRPr>
          </a:p>
          <a:p>
            <a:r>
              <a:rPr lang="zh-TW" altLang="en-US" dirty="0">
                <a:latin typeface="Songti SC" panose="02010600040101010101" pitchFamily="2" charset="-122"/>
                <a:ea typeface="Songti SC" panose="02010600040101010101" pitchFamily="2" charset="-122"/>
              </a:rPr>
              <a:t>思辨能力</a:t>
            </a:r>
            <a:endParaRPr lang="en-US" altLang="zh-TW" dirty="0">
              <a:latin typeface="Songti SC" panose="02010600040101010101" pitchFamily="2" charset="-122"/>
              <a:ea typeface="Songti SC" panose="02010600040101010101" pitchFamily="2" charset="-122"/>
            </a:endParaRPr>
          </a:p>
          <a:p>
            <a:pPr marL="0" indent="0">
              <a:buNone/>
            </a:pPr>
            <a:endParaRPr lang="en-US" sz="2000" dirty="0">
              <a:latin typeface="Songti SC" panose="02010600040101010101" pitchFamily="2" charset="-122"/>
              <a:ea typeface="Songti SC" panose="02010600040101010101" pitchFamily="2" charset="-122"/>
            </a:endParaRPr>
          </a:p>
        </p:txBody>
      </p:sp>
    </p:spTree>
    <p:extLst>
      <p:ext uri="{BB962C8B-B14F-4D97-AF65-F5344CB8AC3E}">
        <p14:creationId xmlns:p14="http://schemas.microsoft.com/office/powerpoint/2010/main" val="2289548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20CB0-CB32-914E-A508-C04F8DFF80ED}"/>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03161C72-A849-C746-B451-021CF328B7C1}"/>
              </a:ext>
            </a:extLst>
          </p:cNvPr>
          <p:cNvSpPr>
            <a:spLocks noGrp="1"/>
          </p:cNvSpPr>
          <p:nvPr>
            <p:ph idx="1"/>
          </p:nvPr>
        </p:nvSpPr>
        <p:spPr/>
        <p:txBody>
          <a:bodyPr/>
          <a:lstStyle/>
          <a:p>
            <a:endParaRPr lang="en-US"/>
          </a:p>
        </p:txBody>
      </p:sp>
      <p:sp>
        <p:nvSpPr>
          <p:cNvPr id="4" name="Rectangle 1026">
            <a:extLst>
              <a:ext uri="{FF2B5EF4-FFF2-40B4-BE49-F238E27FC236}">
                <a16:creationId xmlns:a16="http://schemas.microsoft.com/office/drawing/2014/main" id="{7120008E-0AAE-444A-9AC5-292F11E21DBA}"/>
              </a:ext>
            </a:extLst>
          </p:cNvPr>
          <p:cNvSpPr>
            <a:spLocks noChangeArrowheads="1"/>
          </p:cNvSpPr>
          <p:nvPr/>
        </p:nvSpPr>
        <p:spPr bwMode="auto">
          <a:xfrm>
            <a:off x="1055369" y="76374"/>
            <a:ext cx="6400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r>
              <a:rPr lang="zh-CN" altLang="en-US" sz="2400">
                <a:solidFill>
                  <a:schemeClr val="bg1"/>
                </a:solidFill>
                <a:ea typeface="微软雅黑" panose="020B0503020204020204" pitchFamily="34" charset="-122"/>
                <a:sym typeface="+mn-lt"/>
              </a:rPr>
              <a:t>课程学习指导</a:t>
            </a:r>
          </a:p>
        </p:txBody>
      </p:sp>
      <p:sp>
        <p:nvSpPr>
          <p:cNvPr id="5" name="Rectangle 1027">
            <a:extLst>
              <a:ext uri="{FF2B5EF4-FFF2-40B4-BE49-F238E27FC236}">
                <a16:creationId xmlns:a16="http://schemas.microsoft.com/office/drawing/2014/main" id="{2D7E58CC-320D-A547-B49E-78CCB4819A3C}"/>
              </a:ext>
            </a:extLst>
          </p:cNvPr>
          <p:cNvSpPr>
            <a:spLocks noChangeArrowheads="1"/>
          </p:cNvSpPr>
          <p:nvPr/>
        </p:nvSpPr>
        <p:spPr bwMode="auto">
          <a:xfrm>
            <a:off x="407669" y="1986136"/>
            <a:ext cx="2611437" cy="1395413"/>
          </a:xfrm>
          <a:prstGeom prst="rect">
            <a:avLst/>
          </a:prstGeom>
          <a:noFill/>
          <a:ln>
            <a:noFill/>
          </a:ln>
        </p:spPr>
        <p:txBody>
          <a:bodyPr/>
          <a:lstStyle>
            <a:lvl1pPr marL="342900" indent="-342900">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buClr>
                <a:srgbClr val="FF0066"/>
              </a:buClr>
              <a:buFont typeface="Arial" panose="020B0604020202020204" pitchFamily="34" charset="0"/>
              <a:buChar char="•"/>
            </a:pPr>
            <a:r>
              <a:rPr lang="zh-CN" altLang="en-US" sz="2000" dirty="0">
                <a:ea typeface="微软雅黑" panose="020B0503020204020204" pitchFamily="34" charset="-122"/>
                <a:sym typeface="+mn-lt"/>
              </a:rPr>
              <a:t>提前</a:t>
            </a:r>
            <a:r>
              <a:rPr lang="zh-CN" altLang="en-US" sz="2000" dirty="0">
                <a:solidFill>
                  <a:srgbClr val="FF3300"/>
                </a:solidFill>
                <a:ea typeface="微软雅黑" panose="020B0503020204020204" pitchFamily="34" charset="-122"/>
                <a:sym typeface="+mn-lt"/>
              </a:rPr>
              <a:t>预习</a:t>
            </a:r>
            <a:r>
              <a:rPr lang="zh-CN" altLang="en-US" sz="2000" dirty="0">
                <a:ea typeface="微软雅黑" panose="020B0503020204020204" pitchFamily="34" charset="-122"/>
                <a:sym typeface="+mn-lt"/>
              </a:rPr>
              <a:t>、认真听课、按时完成书面及上机</a:t>
            </a:r>
            <a:r>
              <a:rPr lang="zh-CN" altLang="en-US" sz="2000" dirty="0">
                <a:solidFill>
                  <a:srgbClr val="FF3300"/>
                </a:solidFill>
                <a:ea typeface="微软雅黑" panose="020B0503020204020204" pitchFamily="34" charset="-122"/>
                <a:sym typeface="+mn-lt"/>
              </a:rPr>
              <a:t>作业</a:t>
            </a:r>
            <a:endParaRPr lang="zh-CN" altLang="en-US" sz="2000" dirty="0">
              <a:ea typeface="微软雅黑" panose="020B0503020204020204" pitchFamily="34" charset="-122"/>
              <a:sym typeface="+mn-lt"/>
            </a:endParaRPr>
          </a:p>
          <a:p>
            <a:pPr>
              <a:lnSpc>
                <a:spcPct val="130000"/>
              </a:lnSpc>
              <a:buClr>
                <a:srgbClr val="FF3300"/>
              </a:buClr>
              <a:buFont typeface="MS Outlook" panose="020F0502020204030204" pitchFamily="34" charset="0"/>
              <a:buChar char="B"/>
            </a:pPr>
            <a:endParaRPr lang="en-US" altLang="zh-CN" sz="2000" dirty="0">
              <a:solidFill>
                <a:srgbClr val="6666FF"/>
              </a:solidFill>
              <a:ea typeface="微软雅黑" panose="020B0503020204020204" pitchFamily="34" charset="-122"/>
              <a:sym typeface="+mn-lt"/>
            </a:endParaRPr>
          </a:p>
        </p:txBody>
      </p:sp>
      <p:sp>
        <p:nvSpPr>
          <p:cNvPr id="6" name="Text Box 1029">
            <a:extLst>
              <a:ext uri="{FF2B5EF4-FFF2-40B4-BE49-F238E27FC236}">
                <a16:creationId xmlns:a16="http://schemas.microsoft.com/office/drawing/2014/main" id="{F4A5E463-5F1D-B54E-885D-A6D5D918D348}"/>
              </a:ext>
            </a:extLst>
          </p:cNvPr>
          <p:cNvSpPr txBox="1">
            <a:spLocks noChangeArrowheads="1"/>
          </p:cNvSpPr>
          <p:nvPr/>
        </p:nvSpPr>
        <p:spPr bwMode="auto">
          <a:xfrm>
            <a:off x="623569" y="1093961"/>
            <a:ext cx="78486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spcBef>
                <a:spcPct val="50000"/>
              </a:spcBef>
            </a:pPr>
            <a:r>
              <a:rPr lang="zh-CN" altLang="en-US" sz="2400" dirty="0">
                <a:ea typeface="微软雅黑" panose="020B0503020204020204" pitchFamily="34" charset="-122"/>
                <a:sym typeface="+mn-lt"/>
              </a:rPr>
              <a:t>课程特点：</a:t>
            </a:r>
            <a:r>
              <a:rPr lang="zh-CN" altLang="en-US" sz="2400" dirty="0">
                <a:solidFill>
                  <a:srgbClr val="FFC000"/>
                </a:solidFill>
                <a:ea typeface="微软雅黑" panose="020B0503020204020204" pitchFamily="34" charset="-122"/>
                <a:sym typeface="+mn-lt"/>
              </a:rPr>
              <a:t>内容抽象、概念性强、内容灵活、不易掌握</a:t>
            </a:r>
          </a:p>
        </p:txBody>
      </p:sp>
      <p:grpSp>
        <p:nvGrpSpPr>
          <p:cNvPr id="7" name="组合 1">
            <a:extLst>
              <a:ext uri="{FF2B5EF4-FFF2-40B4-BE49-F238E27FC236}">
                <a16:creationId xmlns:a16="http://schemas.microsoft.com/office/drawing/2014/main" id="{53A63981-D73F-D343-A6D8-C5DFA40FE7EB}"/>
              </a:ext>
            </a:extLst>
          </p:cNvPr>
          <p:cNvGrpSpPr>
            <a:grpSpLocks/>
          </p:cNvGrpSpPr>
          <p:nvPr/>
        </p:nvGrpSpPr>
        <p:grpSpPr bwMode="auto">
          <a:xfrm>
            <a:off x="3063556" y="2508424"/>
            <a:ext cx="2736850" cy="2741612"/>
            <a:chOff x="1759657" y="1942123"/>
            <a:chExt cx="4458301" cy="4467450"/>
          </a:xfrm>
        </p:grpSpPr>
        <p:grpSp>
          <p:nvGrpSpPr>
            <p:cNvPr id="8" name="组合 4">
              <a:extLst>
                <a:ext uri="{FF2B5EF4-FFF2-40B4-BE49-F238E27FC236}">
                  <a16:creationId xmlns:a16="http://schemas.microsoft.com/office/drawing/2014/main" id="{43A85A44-1992-AE46-91BB-1A7E5E7EC340}"/>
                </a:ext>
              </a:extLst>
            </p:cNvPr>
            <p:cNvGrpSpPr>
              <a:grpSpLocks/>
            </p:cNvGrpSpPr>
            <p:nvPr/>
          </p:nvGrpSpPr>
          <p:grpSpPr bwMode="auto">
            <a:xfrm>
              <a:off x="1759657" y="1942123"/>
              <a:ext cx="2176018" cy="2162359"/>
              <a:chOff x="3006872" y="1129208"/>
              <a:chExt cx="1525938" cy="1516360"/>
            </a:xfrm>
          </p:grpSpPr>
          <p:sp>
            <p:nvSpPr>
              <p:cNvPr id="18" name="圆角矩形 26">
                <a:extLst>
                  <a:ext uri="{FF2B5EF4-FFF2-40B4-BE49-F238E27FC236}">
                    <a16:creationId xmlns:a16="http://schemas.microsoft.com/office/drawing/2014/main" id="{939A1077-105F-144B-93CB-177057980D03}"/>
                  </a:ext>
                </a:extLst>
              </p:cNvPr>
              <p:cNvSpPr/>
              <p:nvPr/>
            </p:nvSpPr>
            <p:spPr>
              <a:xfrm>
                <a:off x="3006872" y="1129208"/>
                <a:ext cx="1525116" cy="151652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solidFill>
                <a:srgbClr val="6C4C8F"/>
              </a:solidFill>
              <a:ln w="10795"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a:solidFill>
                    <a:prstClr val="white"/>
                  </a:solidFill>
                  <a:cs typeface="+mn-ea"/>
                  <a:sym typeface="+mn-lt"/>
                </a:endParaRPr>
              </a:p>
            </p:txBody>
          </p:sp>
          <p:sp>
            <p:nvSpPr>
              <p:cNvPr id="19" name="TextBox 58">
                <a:extLst>
                  <a:ext uri="{FF2B5EF4-FFF2-40B4-BE49-F238E27FC236}">
                    <a16:creationId xmlns:a16="http://schemas.microsoft.com/office/drawing/2014/main" id="{DA91B730-7A3B-7840-9155-31FABBB13BF6}"/>
                  </a:ext>
                </a:extLst>
              </p:cNvPr>
              <p:cNvSpPr txBox="1"/>
              <p:nvPr/>
            </p:nvSpPr>
            <p:spPr>
              <a:xfrm>
                <a:off x="3541842" y="1649831"/>
                <a:ext cx="680045" cy="667559"/>
              </a:xfrm>
              <a:prstGeom prst="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3200" dirty="0">
                    <a:solidFill>
                      <a:prstClr val="white"/>
                    </a:solidFill>
                    <a:cs typeface="+mn-ea"/>
                    <a:sym typeface="+mn-lt"/>
                  </a:rPr>
                  <a:t>01</a:t>
                </a:r>
                <a:endParaRPr lang="zh-CN" altLang="en-US" sz="3200" dirty="0">
                  <a:solidFill>
                    <a:prstClr val="white"/>
                  </a:solidFill>
                  <a:cs typeface="+mn-ea"/>
                  <a:sym typeface="+mn-lt"/>
                </a:endParaRPr>
              </a:p>
            </p:txBody>
          </p:sp>
        </p:grpSp>
        <p:grpSp>
          <p:nvGrpSpPr>
            <p:cNvPr id="9" name="组合 8">
              <a:extLst>
                <a:ext uri="{FF2B5EF4-FFF2-40B4-BE49-F238E27FC236}">
                  <a16:creationId xmlns:a16="http://schemas.microsoft.com/office/drawing/2014/main" id="{D4E152E2-F9BC-964A-901A-0B5B75CAF80E}"/>
                </a:ext>
              </a:extLst>
            </p:cNvPr>
            <p:cNvGrpSpPr>
              <a:grpSpLocks/>
            </p:cNvGrpSpPr>
            <p:nvPr/>
          </p:nvGrpSpPr>
          <p:grpSpPr bwMode="auto">
            <a:xfrm>
              <a:off x="4041939" y="1942123"/>
              <a:ext cx="2176018" cy="2162359"/>
              <a:chOff x="4607328" y="1129208"/>
              <a:chExt cx="1525938" cy="1516360"/>
            </a:xfrm>
          </p:grpSpPr>
          <p:sp>
            <p:nvSpPr>
              <p:cNvPr id="16" name="圆角矩形 26">
                <a:extLst>
                  <a:ext uri="{FF2B5EF4-FFF2-40B4-BE49-F238E27FC236}">
                    <a16:creationId xmlns:a16="http://schemas.microsoft.com/office/drawing/2014/main" id="{AA9A55EF-11BF-B84A-9A7A-D3452298AC5F}"/>
                  </a:ext>
                </a:extLst>
              </p:cNvPr>
              <p:cNvSpPr/>
              <p:nvPr/>
            </p:nvSpPr>
            <p:spPr>
              <a:xfrm flipH="1">
                <a:off x="4608153" y="1129208"/>
                <a:ext cx="1525114" cy="151652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solidFill>
                <a:schemeClr val="accent1">
                  <a:lumMod val="40000"/>
                  <a:lumOff val="60000"/>
                </a:schemeClr>
              </a:solidFill>
              <a:ln w="10795"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a:solidFill>
                    <a:prstClr val="white"/>
                  </a:solidFill>
                  <a:cs typeface="+mn-ea"/>
                  <a:sym typeface="+mn-lt"/>
                </a:endParaRPr>
              </a:p>
            </p:txBody>
          </p:sp>
          <p:sp>
            <p:nvSpPr>
              <p:cNvPr id="17" name="TextBox 61">
                <a:extLst>
                  <a:ext uri="{FF2B5EF4-FFF2-40B4-BE49-F238E27FC236}">
                    <a16:creationId xmlns:a16="http://schemas.microsoft.com/office/drawing/2014/main" id="{B112AD9B-76F0-734A-821E-39722C47507E}"/>
                  </a:ext>
                </a:extLst>
              </p:cNvPr>
              <p:cNvSpPr txBox="1"/>
              <p:nvPr/>
            </p:nvSpPr>
            <p:spPr>
              <a:xfrm>
                <a:off x="4992605" y="1649831"/>
                <a:ext cx="698179" cy="667559"/>
              </a:xfrm>
              <a:prstGeom prst="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3200" dirty="0">
                    <a:solidFill>
                      <a:prstClr val="white"/>
                    </a:solidFill>
                    <a:cs typeface="+mn-ea"/>
                    <a:sym typeface="+mn-lt"/>
                  </a:rPr>
                  <a:t>02</a:t>
                </a:r>
                <a:endParaRPr lang="zh-CN" altLang="en-US" sz="3200" dirty="0">
                  <a:solidFill>
                    <a:prstClr val="white"/>
                  </a:solidFill>
                  <a:cs typeface="+mn-ea"/>
                  <a:sym typeface="+mn-lt"/>
                </a:endParaRPr>
              </a:p>
            </p:txBody>
          </p:sp>
        </p:grpSp>
        <p:grpSp>
          <p:nvGrpSpPr>
            <p:cNvPr id="10" name="组合 11">
              <a:extLst>
                <a:ext uri="{FF2B5EF4-FFF2-40B4-BE49-F238E27FC236}">
                  <a16:creationId xmlns:a16="http://schemas.microsoft.com/office/drawing/2014/main" id="{6C278A28-7085-8D4D-B800-1EAF51EFF5F8}"/>
                </a:ext>
              </a:extLst>
            </p:cNvPr>
            <p:cNvGrpSpPr>
              <a:grpSpLocks/>
            </p:cNvGrpSpPr>
            <p:nvPr/>
          </p:nvGrpSpPr>
          <p:grpSpPr bwMode="auto">
            <a:xfrm>
              <a:off x="4041940" y="4241035"/>
              <a:ext cx="2176018" cy="2162359"/>
              <a:chOff x="4607329" y="2741326"/>
              <a:chExt cx="1525938" cy="1516360"/>
            </a:xfrm>
          </p:grpSpPr>
          <p:sp>
            <p:nvSpPr>
              <p:cNvPr id="14" name="圆角矩形 26">
                <a:extLst>
                  <a:ext uri="{FF2B5EF4-FFF2-40B4-BE49-F238E27FC236}">
                    <a16:creationId xmlns:a16="http://schemas.microsoft.com/office/drawing/2014/main" id="{6F804AC0-7C9F-874C-A34C-36951C397685}"/>
                  </a:ext>
                </a:extLst>
              </p:cNvPr>
              <p:cNvSpPr/>
              <p:nvPr/>
            </p:nvSpPr>
            <p:spPr>
              <a:xfrm flipH="1" flipV="1">
                <a:off x="4608153" y="2741871"/>
                <a:ext cx="1525114" cy="151652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solidFill>
                <a:srgbClr val="F5841C"/>
              </a:solidFill>
              <a:ln w="10795"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dirty="0">
                  <a:solidFill>
                    <a:prstClr val="white"/>
                  </a:solidFill>
                  <a:cs typeface="+mn-ea"/>
                  <a:sym typeface="+mn-lt"/>
                </a:endParaRPr>
              </a:p>
            </p:txBody>
          </p:sp>
          <p:sp>
            <p:nvSpPr>
              <p:cNvPr id="15" name="TextBox 64">
                <a:extLst>
                  <a:ext uri="{FF2B5EF4-FFF2-40B4-BE49-F238E27FC236}">
                    <a16:creationId xmlns:a16="http://schemas.microsoft.com/office/drawing/2014/main" id="{94E1375E-24C0-C149-890F-A610552A5A84}"/>
                  </a:ext>
                </a:extLst>
              </p:cNvPr>
              <p:cNvSpPr txBox="1"/>
              <p:nvPr/>
            </p:nvSpPr>
            <p:spPr>
              <a:xfrm>
                <a:off x="4981724" y="3081093"/>
                <a:ext cx="678232" cy="669372"/>
              </a:xfrm>
              <a:prstGeom prst="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3200" dirty="0">
                    <a:solidFill>
                      <a:prstClr val="white"/>
                    </a:solidFill>
                    <a:cs typeface="+mn-ea"/>
                    <a:sym typeface="+mn-lt"/>
                  </a:rPr>
                  <a:t>03</a:t>
                </a:r>
                <a:endParaRPr lang="zh-CN" altLang="en-US" sz="3200" dirty="0">
                  <a:solidFill>
                    <a:prstClr val="white"/>
                  </a:solidFill>
                  <a:cs typeface="+mn-ea"/>
                  <a:sym typeface="+mn-lt"/>
                </a:endParaRPr>
              </a:p>
            </p:txBody>
          </p:sp>
        </p:grpSp>
        <p:grpSp>
          <p:nvGrpSpPr>
            <p:cNvPr id="11" name="组合 14">
              <a:extLst>
                <a:ext uri="{FF2B5EF4-FFF2-40B4-BE49-F238E27FC236}">
                  <a16:creationId xmlns:a16="http://schemas.microsoft.com/office/drawing/2014/main" id="{66CABB6B-D50A-964B-91DC-EDBE8119CAF2}"/>
                </a:ext>
              </a:extLst>
            </p:cNvPr>
            <p:cNvGrpSpPr>
              <a:grpSpLocks/>
            </p:cNvGrpSpPr>
            <p:nvPr/>
          </p:nvGrpSpPr>
          <p:grpSpPr bwMode="auto">
            <a:xfrm>
              <a:off x="1759657" y="4247214"/>
              <a:ext cx="2176018" cy="2162359"/>
              <a:chOff x="3006872" y="2745660"/>
              <a:chExt cx="1525938" cy="1516360"/>
            </a:xfrm>
          </p:grpSpPr>
          <p:sp>
            <p:nvSpPr>
              <p:cNvPr id="12" name="圆角矩形 26">
                <a:extLst>
                  <a:ext uri="{FF2B5EF4-FFF2-40B4-BE49-F238E27FC236}">
                    <a16:creationId xmlns:a16="http://schemas.microsoft.com/office/drawing/2014/main" id="{DFBB1125-5548-FC41-86C3-1F4AC65C1DC3}"/>
                  </a:ext>
                </a:extLst>
              </p:cNvPr>
              <p:cNvSpPr/>
              <p:nvPr/>
            </p:nvSpPr>
            <p:spPr>
              <a:xfrm flipV="1">
                <a:off x="3006872" y="2745500"/>
                <a:ext cx="1525116" cy="151652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solidFill>
                <a:schemeClr val="bg2">
                  <a:lumMod val="60000"/>
                  <a:lumOff val="40000"/>
                </a:schemeClr>
              </a:solidFill>
              <a:ln w="10795"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a:solidFill>
                    <a:prstClr val="white"/>
                  </a:solidFill>
                  <a:cs typeface="+mn-ea"/>
                  <a:sym typeface="+mn-lt"/>
                </a:endParaRPr>
              </a:p>
            </p:txBody>
          </p:sp>
          <p:sp>
            <p:nvSpPr>
              <p:cNvPr id="13" name="TextBox 67">
                <a:extLst>
                  <a:ext uri="{FF2B5EF4-FFF2-40B4-BE49-F238E27FC236}">
                    <a16:creationId xmlns:a16="http://schemas.microsoft.com/office/drawing/2014/main" id="{C7BC784B-D12F-244C-930D-0AFFA0A905DD}"/>
                  </a:ext>
                </a:extLst>
              </p:cNvPr>
              <p:cNvSpPr txBox="1"/>
              <p:nvPr/>
            </p:nvSpPr>
            <p:spPr>
              <a:xfrm>
                <a:off x="3541842" y="3139143"/>
                <a:ext cx="696366" cy="667559"/>
              </a:xfrm>
              <a:prstGeom prst="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3200" dirty="0">
                    <a:solidFill>
                      <a:prstClr val="white"/>
                    </a:solidFill>
                    <a:cs typeface="+mn-ea"/>
                    <a:sym typeface="+mn-lt"/>
                  </a:rPr>
                  <a:t>04</a:t>
                </a:r>
                <a:endParaRPr lang="zh-CN" altLang="en-US" sz="3200" dirty="0">
                  <a:solidFill>
                    <a:prstClr val="white"/>
                  </a:solidFill>
                  <a:cs typeface="+mn-ea"/>
                  <a:sym typeface="+mn-lt"/>
                </a:endParaRPr>
              </a:p>
            </p:txBody>
          </p:sp>
        </p:grpSp>
      </p:grpSp>
      <p:sp>
        <p:nvSpPr>
          <p:cNvPr id="20" name="Rectangle 1027">
            <a:extLst>
              <a:ext uri="{FF2B5EF4-FFF2-40B4-BE49-F238E27FC236}">
                <a16:creationId xmlns:a16="http://schemas.microsoft.com/office/drawing/2014/main" id="{9BCECF65-F650-BE43-99D9-335C178CB350}"/>
              </a:ext>
            </a:extLst>
          </p:cNvPr>
          <p:cNvSpPr>
            <a:spLocks noChangeArrowheads="1"/>
          </p:cNvSpPr>
          <p:nvPr/>
        </p:nvSpPr>
        <p:spPr bwMode="auto">
          <a:xfrm>
            <a:off x="5335269" y="1986136"/>
            <a:ext cx="3635375" cy="977900"/>
          </a:xfrm>
          <a:prstGeom prst="rect">
            <a:avLst/>
          </a:prstGeom>
          <a:noFill/>
          <a:ln>
            <a:noFill/>
          </a:ln>
        </p:spPr>
        <p:txBody>
          <a:bodyPr/>
          <a:lstStyle>
            <a:lvl1pPr marL="342900" indent="-342900">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buClr>
                <a:srgbClr val="FF0066"/>
              </a:buClr>
              <a:buFont typeface="Arial" panose="020B0604020202020204" pitchFamily="34" charset="0"/>
              <a:buChar char="•"/>
            </a:pPr>
            <a:r>
              <a:rPr lang="zh-CN" altLang="en-US" sz="2000">
                <a:ea typeface="微软雅黑" panose="020B0503020204020204" pitchFamily="34" charset="-122"/>
                <a:sym typeface="+mn-lt"/>
              </a:rPr>
              <a:t>注意先修课程的知识准备</a:t>
            </a:r>
          </a:p>
          <a:p>
            <a:pPr lvl="1">
              <a:lnSpc>
                <a:spcPct val="130000"/>
              </a:lnSpc>
              <a:buClr>
                <a:srgbClr val="FF0066"/>
              </a:buClr>
              <a:buFont typeface="Wingdings" pitchFamily="2" charset="2"/>
              <a:buChar char="ü"/>
            </a:pPr>
            <a:r>
              <a:rPr lang="zh-CN" altLang="en-US" sz="2000">
                <a:ea typeface="微软雅黑" panose="020B0503020204020204" pitchFamily="34" charset="-122"/>
                <a:sym typeface="+mn-lt"/>
              </a:rPr>
              <a:t>离散数学、</a:t>
            </a:r>
            <a:r>
              <a:rPr lang="en-US" altLang="zh-CN" sz="2000">
                <a:solidFill>
                  <a:srgbClr val="FF3300"/>
                </a:solidFill>
                <a:ea typeface="微软雅黑" panose="020B0503020204020204" pitchFamily="34" charset="-122"/>
                <a:sym typeface="+mn-lt"/>
              </a:rPr>
              <a:t>C</a:t>
            </a:r>
            <a:r>
              <a:rPr lang="zh-CN" altLang="en-US" sz="2000">
                <a:solidFill>
                  <a:srgbClr val="FF3300"/>
                </a:solidFill>
                <a:ea typeface="微软雅黑" panose="020B0503020204020204" pitchFamily="34" charset="-122"/>
                <a:sym typeface="+mn-lt"/>
              </a:rPr>
              <a:t>语言</a:t>
            </a:r>
            <a:endParaRPr lang="zh-CN" altLang="en-US" sz="2000">
              <a:ea typeface="微软雅黑" panose="020B0503020204020204" pitchFamily="34" charset="-122"/>
              <a:sym typeface="+mn-lt"/>
            </a:endParaRPr>
          </a:p>
          <a:p>
            <a:pPr>
              <a:lnSpc>
                <a:spcPct val="130000"/>
              </a:lnSpc>
              <a:buClr>
                <a:srgbClr val="FF3300"/>
              </a:buClr>
              <a:buFont typeface="MS Outlook" panose="020F0502020204030204" pitchFamily="34" charset="0"/>
              <a:buChar char="B"/>
            </a:pPr>
            <a:endParaRPr lang="en-US" altLang="zh-CN" sz="2000">
              <a:solidFill>
                <a:srgbClr val="6666FF"/>
              </a:solidFill>
              <a:ea typeface="微软雅黑" panose="020B0503020204020204" pitchFamily="34" charset="-122"/>
              <a:sym typeface="+mn-lt"/>
            </a:endParaRPr>
          </a:p>
        </p:txBody>
      </p:sp>
      <p:sp>
        <p:nvSpPr>
          <p:cNvPr id="21" name="Rectangle 1027">
            <a:extLst>
              <a:ext uri="{FF2B5EF4-FFF2-40B4-BE49-F238E27FC236}">
                <a16:creationId xmlns:a16="http://schemas.microsoft.com/office/drawing/2014/main" id="{979DB0A9-7DF3-CA42-BC84-8E028FC93209}"/>
              </a:ext>
            </a:extLst>
          </p:cNvPr>
          <p:cNvSpPr>
            <a:spLocks noChangeArrowheads="1"/>
          </p:cNvSpPr>
          <p:nvPr/>
        </p:nvSpPr>
        <p:spPr bwMode="auto">
          <a:xfrm>
            <a:off x="439419" y="4653136"/>
            <a:ext cx="3584575" cy="1395413"/>
          </a:xfrm>
          <a:prstGeom prst="rect">
            <a:avLst/>
          </a:prstGeom>
          <a:noFill/>
          <a:ln>
            <a:noFill/>
          </a:ln>
        </p:spPr>
        <p:txBody>
          <a:bodyPr/>
          <a:lstStyle>
            <a:lvl1pPr marL="342900" indent="-342900">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buClr>
                <a:srgbClr val="FF0066"/>
              </a:buClr>
              <a:buFont typeface="Arial" panose="020B0604020202020204" pitchFamily="34" charset="0"/>
              <a:buChar char="•"/>
            </a:pPr>
            <a:r>
              <a:rPr lang="zh-CN" altLang="en-US" sz="2000">
                <a:ea typeface="微软雅黑" panose="020B0503020204020204" pitchFamily="34" charset="-122"/>
                <a:sym typeface="+mn-lt"/>
              </a:rPr>
              <a:t>注意循序渐进：</a:t>
            </a:r>
          </a:p>
          <a:p>
            <a:pPr lvl="1">
              <a:lnSpc>
                <a:spcPct val="130000"/>
              </a:lnSpc>
              <a:buClr>
                <a:srgbClr val="FF0066"/>
              </a:buClr>
              <a:buFont typeface="Wingdings" pitchFamily="2" charset="2"/>
              <a:buChar char="ü"/>
            </a:pPr>
            <a:r>
              <a:rPr lang="zh-CN" altLang="en-US" sz="2000">
                <a:ea typeface="微软雅黑" panose="020B0503020204020204" pitchFamily="34" charset="-122"/>
                <a:sym typeface="+mn-lt"/>
              </a:rPr>
              <a:t>基本</a:t>
            </a:r>
            <a:r>
              <a:rPr lang="zh-CN" altLang="en-US" sz="2000">
                <a:solidFill>
                  <a:srgbClr val="FF3300"/>
                </a:solidFill>
                <a:ea typeface="微软雅黑" panose="020B0503020204020204" pitchFamily="34" charset="-122"/>
                <a:sym typeface="+mn-lt"/>
              </a:rPr>
              <a:t>概念</a:t>
            </a:r>
            <a:r>
              <a:rPr lang="zh-CN" altLang="en-US" sz="2000">
                <a:ea typeface="微软雅黑" panose="020B0503020204020204" pitchFamily="34" charset="-122"/>
                <a:sym typeface="+mn-lt"/>
              </a:rPr>
              <a:t>、基本</a:t>
            </a:r>
            <a:r>
              <a:rPr lang="zh-CN" altLang="en-US" sz="2000">
                <a:solidFill>
                  <a:srgbClr val="FF3300"/>
                </a:solidFill>
                <a:ea typeface="微软雅黑" panose="020B0503020204020204" pitchFamily="34" charset="-122"/>
                <a:sym typeface="+mn-lt"/>
              </a:rPr>
              <a:t>思想</a:t>
            </a:r>
            <a:r>
              <a:rPr lang="zh-CN" altLang="en-US" sz="2000">
                <a:ea typeface="微软雅黑" panose="020B0503020204020204" pitchFamily="34" charset="-122"/>
                <a:sym typeface="+mn-lt"/>
              </a:rPr>
              <a:t>、基本</a:t>
            </a:r>
            <a:r>
              <a:rPr lang="zh-CN" altLang="en-US" sz="2000">
                <a:solidFill>
                  <a:srgbClr val="FF3300"/>
                </a:solidFill>
                <a:ea typeface="微软雅黑" panose="020B0503020204020204" pitchFamily="34" charset="-122"/>
                <a:sym typeface="+mn-lt"/>
              </a:rPr>
              <a:t>步骤</a:t>
            </a:r>
            <a:r>
              <a:rPr lang="zh-CN" altLang="en-US" sz="2000">
                <a:ea typeface="微软雅黑" panose="020B0503020204020204" pitchFamily="34" charset="-122"/>
                <a:sym typeface="+mn-lt"/>
              </a:rPr>
              <a:t>、</a:t>
            </a:r>
            <a:r>
              <a:rPr lang="zh-CN" altLang="en-US" sz="2000">
                <a:solidFill>
                  <a:srgbClr val="FF3300"/>
                </a:solidFill>
                <a:ea typeface="微软雅黑" panose="020B0503020204020204" pitchFamily="34" charset="-122"/>
                <a:sym typeface="+mn-lt"/>
              </a:rPr>
              <a:t>算法</a:t>
            </a:r>
            <a:r>
              <a:rPr lang="zh-CN" altLang="en-US" sz="2000">
                <a:ea typeface="微软雅黑" panose="020B0503020204020204" pitchFamily="34" charset="-122"/>
                <a:sym typeface="+mn-lt"/>
              </a:rPr>
              <a:t>设计</a:t>
            </a:r>
          </a:p>
        </p:txBody>
      </p:sp>
      <p:sp>
        <p:nvSpPr>
          <p:cNvPr id="22" name="Rectangle 1027">
            <a:extLst>
              <a:ext uri="{FF2B5EF4-FFF2-40B4-BE49-F238E27FC236}">
                <a16:creationId xmlns:a16="http://schemas.microsoft.com/office/drawing/2014/main" id="{B126BCBE-48F5-1944-90D6-B180C6F75DDB}"/>
              </a:ext>
            </a:extLst>
          </p:cNvPr>
          <p:cNvSpPr>
            <a:spLocks noChangeArrowheads="1"/>
          </p:cNvSpPr>
          <p:nvPr/>
        </p:nvSpPr>
        <p:spPr bwMode="auto">
          <a:xfrm>
            <a:off x="5600381" y="3835574"/>
            <a:ext cx="3584575" cy="2430462"/>
          </a:xfrm>
          <a:prstGeom prst="rect">
            <a:avLst/>
          </a:prstGeom>
          <a:noFill/>
          <a:ln>
            <a:noFill/>
          </a:ln>
        </p:spPr>
        <p:txBody>
          <a:bodyPr/>
          <a:lstStyle>
            <a:lvl1pPr marL="342900" indent="-342900">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buClr>
                <a:srgbClr val="FF0066"/>
              </a:buClr>
              <a:buFont typeface="Arial" panose="020B0604020202020204" pitchFamily="34" charset="0"/>
              <a:buChar char="•"/>
            </a:pPr>
            <a:r>
              <a:rPr lang="zh-CN" altLang="en-US" sz="2000">
                <a:ea typeface="微软雅黑" panose="020B0503020204020204" pitchFamily="34" charset="-122"/>
                <a:sym typeface="+mn-lt"/>
              </a:rPr>
              <a:t>注意培养算法设计的能力</a:t>
            </a:r>
          </a:p>
          <a:p>
            <a:pPr lvl="1">
              <a:lnSpc>
                <a:spcPct val="130000"/>
              </a:lnSpc>
              <a:buClr>
                <a:srgbClr val="FF0066"/>
              </a:buClr>
              <a:buFont typeface="Wingdings" pitchFamily="2" charset="2"/>
              <a:buChar char="ü"/>
            </a:pPr>
            <a:r>
              <a:rPr lang="zh-CN" altLang="en-US" sz="2000">
                <a:ea typeface="微软雅黑" panose="020B0503020204020204" pitchFamily="34" charset="-122"/>
                <a:sym typeface="+mn-lt"/>
              </a:rPr>
              <a:t>理解所讲算法、对此多做</a:t>
            </a:r>
            <a:r>
              <a:rPr lang="zh-CN" altLang="en-US" sz="2000">
                <a:solidFill>
                  <a:srgbClr val="FF3300"/>
                </a:solidFill>
                <a:ea typeface="微软雅黑" panose="020B0503020204020204" pitchFamily="34" charset="-122"/>
                <a:sym typeface="+mn-lt"/>
              </a:rPr>
              <a:t>思考</a:t>
            </a:r>
            <a:r>
              <a:rPr lang="zh-CN" altLang="en-US" sz="2000">
                <a:ea typeface="微软雅黑" panose="020B0503020204020204" pitchFamily="34" charset="-122"/>
                <a:sym typeface="+mn-lt"/>
              </a:rPr>
              <a:t>：若问题要求不同，应如何选择数据结构，设计有效的算法</a:t>
            </a:r>
          </a:p>
          <a:p>
            <a:pPr>
              <a:lnSpc>
                <a:spcPct val="130000"/>
              </a:lnSpc>
              <a:buClr>
                <a:srgbClr val="FF3300"/>
              </a:buClr>
              <a:buFont typeface="MS Outlook" panose="020F0502020204030204" pitchFamily="34" charset="0"/>
              <a:buChar char="B"/>
            </a:pPr>
            <a:endParaRPr lang="en-US" altLang="zh-CN" sz="2000">
              <a:solidFill>
                <a:srgbClr val="6666FF"/>
              </a:solidFill>
              <a:ea typeface="微软雅黑" panose="020B0503020204020204" pitchFamily="34" charset="-122"/>
              <a:sym typeface="+mn-lt"/>
            </a:endParaRPr>
          </a:p>
        </p:txBody>
      </p:sp>
    </p:spTree>
    <p:extLst>
      <p:ext uri="{BB962C8B-B14F-4D97-AF65-F5344CB8AC3E}">
        <p14:creationId xmlns:p14="http://schemas.microsoft.com/office/powerpoint/2010/main" val="4031480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5">
                                            <p:txEl>
                                              <p:pRg st="0" end="0"/>
                                            </p:txEl>
                                          </p:spTgt>
                                        </p:tgtEl>
                                        <p:attrNameLst>
                                          <p:attrName>ppt_x</p:attrName>
                                        </p:attrNameLst>
                                      </p:cBhvr>
                                      <p:tavLst>
                                        <p:tav tm="0">
                                          <p:val>
                                            <p:fltVal val="0.5"/>
                                          </p:val>
                                        </p:tav>
                                        <p:tav tm="100000">
                                          <p:val>
                                            <p:strVal val="#ppt_x"/>
                                          </p:val>
                                        </p:tav>
                                      </p:tavLst>
                                    </p:anim>
                                    <p:anim calcmode="lin" valueType="num">
                                      <p:cBhvr>
                                        <p:cTn id="10" dur="500" fill="hold"/>
                                        <p:tgtEl>
                                          <p:spTgt spid="5">
                                            <p:txEl>
                                              <p:pRg st="0" end="0"/>
                                            </p:txEl>
                                          </p:spTgt>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528" fill="hold" grpId="0" nodeType="clickEffect">
                                  <p:stCondLst>
                                    <p:cond delay="0"/>
                                  </p:stCondLst>
                                  <p:childTnLst>
                                    <p:set>
                                      <p:cBhvr>
                                        <p:cTn id="14" dur="1" fill="hold">
                                          <p:stCondLst>
                                            <p:cond delay="0"/>
                                          </p:stCondLst>
                                        </p:cTn>
                                        <p:tgtEl>
                                          <p:spTgt spid="20">
                                            <p:txEl>
                                              <p:pRg st="0" end="0"/>
                                            </p:txEl>
                                          </p:spTgt>
                                        </p:tgtEl>
                                        <p:attrNameLst>
                                          <p:attrName>style.visibility</p:attrName>
                                        </p:attrNameLst>
                                      </p:cBhvr>
                                      <p:to>
                                        <p:strVal val="visible"/>
                                      </p:to>
                                    </p:set>
                                    <p:anim calcmode="lin" valueType="num">
                                      <p:cBhvr>
                                        <p:cTn id="15"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20">
                                            <p:txEl>
                                              <p:pRg st="0" end="0"/>
                                            </p:txEl>
                                          </p:spTgt>
                                        </p:tgtEl>
                                        <p:attrNameLst>
                                          <p:attrName>ppt_h</p:attrName>
                                        </p:attrNameLst>
                                      </p:cBhvr>
                                      <p:tavLst>
                                        <p:tav tm="0">
                                          <p:val>
                                            <p:fltVal val="0"/>
                                          </p:val>
                                        </p:tav>
                                        <p:tav tm="100000">
                                          <p:val>
                                            <p:strVal val="#ppt_h"/>
                                          </p:val>
                                        </p:tav>
                                      </p:tavLst>
                                    </p:anim>
                                    <p:anim calcmode="lin" valueType="num">
                                      <p:cBhvr>
                                        <p:cTn id="17" dur="500" fill="hold"/>
                                        <p:tgtEl>
                                          <p:spTgt spid="20">
                                            <p:txEl>
                                              <p:pRg st="0" end="0"/>
                                            </p:txEl>
                                          </p:spTgt>
                                        </p:tgtEl>
                                        <p:attrNameLst>
                                          <p:attrName>ppt_x</p:attrName>
                                        </p:attrNameLst>
                                      </p:cBhvr>
                                      <p:tavLst>
                                        <p:tav tm="0">
                                          <p:val>
                                            <p:fltVal val="0.5"/>
                                          </p:val>
                                        </p:tav>
                                        <p:tav tm="100000">
                                          <p:val>
                                            <p:strVal val="#ppt_x"/>
                                          </p:val>
                                        </p:tav>
                                      </p:tavLst>
                                    </p:anim>
                                    <p:anim calcmode="lin" valueType="num">
                                      <p:cBhvr>
                                        <p:cTn id="18" dur="500" fill="hold"/>
                                        <p:tgtEl>
                                          <p:spTgt spid="20">
                                            <p:txEl>
                                              <p:pRg st="0" end="0"/>
                                            </p:txEl>
                                          </p:spTgt>
                                        </p:tgtEl>
                                        <p:attrNameLst>
                                          <p:attrName>ppt_y</p:attrName>
                                        </p:attrNameLst>
                                      </p:cBhvr>
                                      <p:tavLst>
                                        <p:tav tm="0">
                                          <p:val>
                                            <p:fltVal val="0.5"/>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528" fill="hold" grpId="0" nodeType="clickEffect">
                                  <p:stCondLst>
                                    <p:cond delay="0"/>
                                  </p:stCondLst>
                                  <p:childTnLst>
                                    <p:set>
                                      <p:cBhvr>
                                        <p:cTn id="22" dur="1" fill="hold">
                                          <p:stCondLst>
                                            <p:cond delay="0"/>
                                          </p:stCondLst>
                                        </p:cTn>
                                        <p:tgtEl>
                                          <p:spTgt spid="20">
                                            <p:txEl>
                                              <p:pRg st="1" end="1"/>
                                            </p:txEl>
                                          </p:spTgt>
                                        </p:tgtEl>
                                        <p:attrNameLst>
                                          <p:attrName>style.visibility</p:attrName>
                                        </p:attrNameLst>
                                      </p:cBhvr>
                                      <p:to>
                                        <p:strVal val="visible"/>
                                      </p:to>
                                    </p:set>
                                    <p:anim calcmode="lin" valueType="num">
                                      <p:cBhvr>
                                        <p:cTn id="23" dur="500" fill="hold"/>
                                        <p:tgtEl>
                                          <p:spTgt spid="20">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20">
                                            <p:txEl>
                                              <p:pRg st="1" end="1"/>
                                            </p:txEl>
                                          </p:spTgt>
                                        </p:tgtEl>
                                        <p:attrNameLst>
                                          <p:attrName>ppt_h</p:attrName>
                                        </p:attrNameLst>
                                      </p:cBhvr>
                                      <p:tavLst>
                                        <p:tav tm="0">
                                          <p:val>
                                            <p:fltVal val="0"/>
                                          </p:val>
                                        </p:tav>
                                        <p:tav tm="100000">
                                          <p:val>
                                            <p:strVal val="#ppt_h"/>
                                          </p:val>
                                        </p:tav>
                                      </p:tavLst>
                                    </p:anim>
                                    <p:anim calcmode="lin" valueType="num">
                                      <p:cBhvr>
                                        <p:cTn id="25" dur="500" fill="hold"/>
                                        <p:tgtEl>
                                          <p:spTgt spid="20">
                                            <p:txEl>
                                              <p:pRg st="1" end="1"/>
                                            </p:txEl>
                                          </p:spTgt>
                                        </p:tgtEl>
                                        <p:attrNameLst>
                                          <p:attrName>ppt_x</p:attrName>
                                        </p:attrNameLst>
                                      </p:cBhvr>
                                      <p:tavLst>
                                        <p:tav tm="0">
                                          <p:val>
                                            <p:fltVal val="0.5"/>
                                          </p:val>
                                        </p:tav>
                                        <p:tav tm="100000">
                                          <p:val>
                                            <p:strVal val="#ppt_x"/>
                                          </p:val>
                                        </p:tav>
                                      </p:tavLst>
                                    </p:anim>
                                    <p:anim calcmode="lin" valueType="num">
                                      <p:cBhvr>
                                        <p:cTn id="26" dur="500" fill="hold"/>
                                        <p:tgtEl>
                                          <p:spTgt spid="20">
                                            <p:txEl>
                                              <p:pRg st="1" end="1"/>
                                            </p:txEl>
                                          </p:spTgt>
                                        </p:tgtEl>
                                        <p:attrNameLst>
                                          <p:attrName>ppt_y</p:attrName>
                                        </p:attrNameLst>
                                      </p:cBhvr>
                                      <p:tavLst>
                                        <p:tav tm="0">
                                          <p:val>
                                            <p:fltVal val="0.5"/>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528" fill="hold" grpId="0" nodeType="clickEffect">
                                  <p:stCondLst>
                                    <p:cond delay="0"/>
                                  </p:stCondLst>
                                  <p:childTnLst>
                                    <p:set>
                                      <p:cBhvr>
                                        <p:cTn id="30" dur="1" fill="hold">
                                          <p:stCondLst>
                                            <p:cond delay="0"/>
                                          </p:stCondLst>
                                        </p:cTn>
                                        <p:tgtEl>
                                          <p:spTgt spid="21">
                                            <p:txEl>
                                              <p:pRg st="0" end="0"/>
                                            </p:txEl>
                                          </p:spTgt>
                                        </p:tgtEl>
                                        <p:attrNameLst>
                                          <p:attrName>style.visibility</p:attrName>
                                        </p:attrNameLst>
                                      </p:cBhvr>
                                      <p:to>
                                        <p:strVal val="visible"/>
                                      </p:to>
                                    </p:set>
                                    <p:anim calcmode="lin" valueType="num">
                                      <p:cBhvr>
                                        <p:cTn id="31"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2" dur="500" fill="hold"/>
                                        <p:tgtEl>
                                          <p:spTgt spid="21">
                                            <p:txEl>
                                              <p:pRg st="0" end="0"/>
                                            </p:txEl>
                                          </p:spTgt>
                                        </p:tgtEl>
                                        <p:attrNameLst>
                                          <p:attrName>ppt_h</p:attrName>
                                        </p:attrNameLst>
                                      </p:cBhvr>
                                      <p:tavLst>
                                        <p:tav tm="0">
                                          <p:val>
                                            <p:fltVal val="0"/>
                                          </p:val>
                                        </p:tav>
                                        <p:tav tm="100000">
                                          <p:val>
                                            <p:strVal val="#ppt_h"/>
                                          </p:val>
                                        </p:tav>
                                      </p:tavLst>
                                    </p:anim>
                                    <p:anim calcmode="lin" valueType="num">
                                      <p:cBhvr>
                                        <p:cTn id="33" dur="500" fill="hold"/>
                                        <p:tgtEl>
                                          <p:spTgt spid="21">
                                            <p:txEl>
                                              <p:pRg st="0" end="0"/>
                                            </p:txEl>
                                          </p:spTgt>
                                        </p:tgtEl>
                                        <p:attrNameLst>
                                          <p:attrName>ppt_x</p:attrName>
                                        </p:attrNameLst>
                                      </p:cBhvr>
                                      <p:tavLst>
                                        <p:tav tm="0">
                                          <p:val>
                                            <p:fltVal val="0.5"/>
                                          </p:val>
                                        </p:tav>
                                        <p:tav tm="100000">
                                          <p:val>
                                            <p:strVal val="#ppt_x"/>
                                          </p:val>
                                        </p:tav>
                                      </p:tavLst>
                                    </p:anim>
                                    <p:anim calcmode="lin" valueType="num">
                                      <p:cBhvr>
                                        <p:cTn id="34" dur="500" fill="hold"/>
                                        <p:tgtEl>
                                          <p:spTgt spid="21">
                                            <p:txEl>
                                              <p:pRg st="0" end="0"/>
                                            </p:txEl>
                                          </p:spTgt>
                                        </p:tgtEl>
                                        <p:attrNameLst>
                                          <p:attrName>ppt_y</p:attrName>
                                        </p:attrNameLst>
                                      </p:cBhvr>
                                      <p:tavLst>
                                        <p:tav tm="0">
                                          <p:val>
                                            <p:fltVal val="0.5"/>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3" presetClass="entr" presetSubtype="528" fill="hold" grpId="0" nodeType="clickEffect">
                                  <p:stCondLst>
                                    <p:cond delay="0"/>
                                  </p:stCondLst>
                                  <p:childTnLst>
                                    <p:set>
                                      <p:cBhvr>
                                        <p:cTn id="38" dur="1" fill="hold">
                                          <p:stCondLst>
                                            <p:cond delay="0"/>
                                          </p:stCondLst>
                                        </p:cTn>
                                        <p:tgtEl>
                                          <p:spTgt spid="21">
                                            <p:txEl>
                                              <p:pRg st="1" end="1"/>
                                            </p:txEl>
                                          </p:spTgt>
                                        </p:tgtEl>
                                        <p:attrNameLst>
                                          <p:attrName>style.visibility</p:attrName>
                                        </p:attrNameLst>
                                      </p:cBhvr>
                                      <p:to>
                                        <p:strVal val="visible"/>
                                      </p:to>
                                    </p:set>
                                    <p:anim calcmode="lin" valueType="num">
                                      <p:cBhvr>
                                        <p:cTn id="39" dur="500" fill="hold"/>
                                        <p:tgtEl>
                                          <p:spTgt spid="21">
                                            <p:txEl>
                                              <p:pRg st="1" end="1"/>
                                            </p:txEl>
                                          </p:spTgt>
                                        </p:tgtEl>
                                        <p:attrNameLst>
                                          <p:attrName>ppt_w</p:attrName>
                                        </p:attrNameLst>
                                      </p:cBhvr>
                                      <p:tavLst>
                                        <p:tav tm="0">
                                          <p:val>
                                            <p:fltVal val="0"/>
                                          </p:val>
                                        </p:tav>
                                        <p:tav tm="100000">
                                          <p:val>
                                            <p:strVal val="#ppt_w"/>
                                          </p:val>
                                        </p:tav>
                                      </p:tavLst>
                                    </p:anim>
                                    <p:anim calcmode="lin" valueType="num">
                                      <p:cBhvr>
                                        <p:cTn id="40" dur="500" fill="hold"/>
                                        <p:tgtEl>
                                          <p:spTgt spid="21">
                                            <p:txEl>
                                              <p:pRg st="1" end="1"/>
                                            </p:txEl>
                                          </p:spTgt>
                                        </p:tgtEl>
                                        <p:attrNameLst>
                                          <p:attrName>ppt_h</p:attrName>
                                        </p:attrNameLst>
                                      </p:cBhvr>
                                      <p:tavLst>
                                        <p:tav tm="0">
                                          <p:val>
                                            <p:fltVal val="0"/>
                                          </p:val>
                                        </p:tav>
                                        <p:tav tm="100000">
                                          <p:val>
                                            <p:strVal val="#ppt_h"/>
                                          </p:val>
                                        </p:tav>
                                      </p:tavLst>
                                    </p:anim>
                                    <p:anim calcmode="lin" valueType="num">
                                      <p:cBhvr>
                                        <p:cTn id="41" dur="500" fill="hold"/>
                                        <p:tgtEl>
                                          <p:spTgt spid="21">
                                            <p:txEl>
                                              <p:pRg st="1" end="1"/>
                                            </p:txEl>
                                          </p:spTgt>
                                        </p:tgtEl>
                                        <p:attrNameLst>
                                          <p:attrName>ppt_x</p:attrName>
                                        </p:attrNameLst>
                                      </p:cBhvr>
                                      <p:tavLst>
                                        <p:tav tm="0">
                                          <p:val>
                                            <p:fltVal val="0.5"/>
                                          </p:val>
                                        </p:tav>
                                        <p:tav tm="100000">
                                          <p:val>
                                            <p:strVal val="#ppt_x"/>
                                          </p:val>
                                        </p:tav>
                                      </p:tavLst>
                                    </p:anim>
                                    <p:anim calcmode="lin" valueType="num">
                                      <p:cBhvr>
                                        <p:cTn id="42" dur="500" fill="hold"/>
                                        <p:tgtEl>
                                          <p:spTgt spid="21">
                                            <p:txEl>
                                              <p:pRg st="1" end="1"/>
                                            </p:txEl>
                                          </p:spTgt>
                                        </p:tgtEl>
                                        <p:attrNameLst>
                                          <p:attrName>ppt_y</p:attrName>
                                        </p:attrNameLst>
                                      </p:cBhvr>
                                      <p:tavLst>
                                        <p:tav tm="0">
                                          <p:val>
                                            <p:fltVal val="0.5"/>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3" presetClass="entr" presetSubtype="528" fill="hold" grpId="0" nodeType="clickEffect">
                                  <p:stCondLst>
                                    <p:cond delay="0"/>
                                  </p:stCondLst>
                                  <p:childTnLst>
                                    <p:set>
                                      <p:cBhvr>
                                        <p:cTn id="46" dur="1" fill="hold">
                                          <p:stCondLst>
                                            <p:cond delay="0"/>
                                          </p:stCondLst>
                                        </p:cTn>
                                        <p:tgtEl>
                                          <p:spTgt spid="22">
                                            <p:txEl>
                                              <p:pRg st="0" end="0"/>
                                            </p:txEl>
                                          </p:spTgt>
                                        </p:tgtEl>
                                        <p:attrNameLst>
                                          <p:attrName>style.visibility</p:attrName>
                                        </p:attrNameLst>
                                      </p:cBhvr>
                                      <p:to>
                                        <p:strVal val="visible"/>
                                      </p:to>
                                    </p:set>
                                    <p:anim calcmode="lin" valueType="num">
                                      <p:cBhvr>
                                        <p:cTn id="47"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48" dur="500" fill="hold"/>
                                        <p:tgtEl>
                                          <p:spTgt spid="22">
                                            <p:txEl>
                                              <p:pRg st="0" end="0"/>
                                            </p:txEl>
                                          </p:spTgt>
                                        </p:tgtEl>
                                        <p:attrNameLst>
                                          <p:attrName>ppt_h</p:attrName>
                                        </p:attrNameLst>
                                      </p:cBhvr>
                                      <p:tavLst>
                                        <p:tav tm="0">
                                          <p:val>
                                            <p:fltVal val="0"/>
                                          </p:val>
                                        </p:tav>
                                        <p:tav tm="100000">
                                          <p:val>
                                            <p:strVal val="#ppt_h"/>
                                          </p:val>
                                        </p:tav>
                                      </p:tavLst>
                                    </p:anim>
                                    <p:anim calcmode="lin" valueType="num">
                                      <p:cBhvr>
                                        <p:cTn id="49" dur="500" fill="hold"/>
                                        <p:tgtEl>
                                          <p:spTgt spid="22">
                                            <p:txEl>
                                              <p:pRg st="0" end="0"/>
                                            </p:txEl>
                                          </p:spTgt>
                                        </p:tgtEl>
                                        <p:attrNameLst>
                                          <p:attrName>ppt_x</p:attrName>
                                        </p:attrNameLst>
                                      </p:cBhvr>
                                      <p:tavLst>
                                        <p:tav tm="0">
                                          <p:val>
                                            <p:fltVal val="0.5"/>
                                          </p:val>
                                        </p:tav>
                                        <p:tav tm="100000">
                                          <p:val>
                                            <p:strVal val="#ppt_x"/>
                                          </p:val>
                                        </p:tav>
                                      </p:tavLst>
                                    </p:anim>
                                    <p:anim calcmode="lin" valueType="num">
                                      <p:cBhvr>
                                        <p:cTn id="50" dur="500" fill="hold"/>
                                        <p:tgtEl>
                                          <p:spTgt spid="22">
                                            <p:txEl>
                                              <p:pRg st="0" end="0"/>
                                            </p:txEl>
                                          </p:spTgt>
                                        </p:tgtEl>
                                        <p:attrNameLst>
                                          <p:attrName>ppt_y</p:attrName>
                                        </p:attrNameLst>
                                      </p:cBhvr>
                                      <p:tavLst>
                                        <p:tav tm="0">
                                          <p:val>
                                            <p:fltVal val="0.5"/>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ntr" presetSubtype="528" fill="hold" grpId="0" nodeType="clickEffect">
                                  <p:stCondLst>
                                    <p:cond delay="0"/>
                                  </p:stCondLst>
                                  <p:childTnLst>
                                    <p:set>
                                      <p:cBhvr>
                                        <p:cTn id="54" dur="1" fill="hold">
                                          <p:stCondLst>
                                            <p:cond delay="0"/>
                                          </p:stCondLst>
                                        </p:cTn>
                                        <p:tgtEl>
                                          <p:spTgt spid="22">
                                            <p:txEl>
                                              <p:pRg st="1" end="1"/>
                                            </p:txEl>
                                          </p:spTgt>
                                        </p:tgtEl>
                                        <p:attrNameLst>
                                          <p:attrName>style.visibility</p:attrName>
                                        </p:attrNameLst>
                                      </p:cBhvr>
                                      <p:to>
                                        <p:strVal val="visible"/>
                                      </p:to>
                                    </p:set>
                                    <p:anim calcmode="lin" valueType="num">
                                      <p:cBhvr>
                                        <p:cTn id="55" dur="500" fill="hold"/>
                                        <p:tgtEl>
                                          <p:spTgt spid="22">
                                            <p:txEl>
                                              <p:pRg st="1" end="1"/>
                                            </p:txEl>
                                          </p:spTgt>
                                        </p:tgtEl>
                                        <p:attrNameLst>
                                          <p:attrName>ppt_w</p:attrName>
                                        </p:attrNameLst>
                                      </p:cBhvr>
                                      <p:tavLst>
                                        <p:tav tm="0">
                                          <p:val>
                                            <p:fltVal val="0"/>
                                          </p:val>
                                        </p:tav>
                                        <p:tav tm="100000">
                                          <p:val>
                                            <p:strVal val="#ppt_w"/>
                                          </p:val>
                                        </p:tav>
                                      </p:tavLst>
                                    </p:anim>
                                    <p:anim calcmode="lin" valueType="num">
                                      <p:cBhvr>
                                        <p:cTn id="56" dur="500" fill="hold"/>
                                        <p:tgtEl>
                                          <p:spTgt spid="22">
                                            <p:txEl>
                                              <p:pRg st="1" end="1"/>
                                            </p:txEl>
                                          </p:spTgt>
                                        </p:tgtEl>
                                        <p:attrNameLst>
                                          <p:attrName>ppt_h</p:attrName>
                                        </p:attrNameLst>
                                      </p:cBhvr>
                                      <p:tavLst>
                                        <p:tav tm="0">
                                          <p:val>
                                            <p:fltVal val="0"/>
                                          </p:val>
                                        </p:tav>
                                        <p:tav tm="100000">
                                          <p:val>
                                            <p:strVal val="#ppt_h"/>
                                          </p:val>
                                        </p:tav>
                                      </p:tavLst>
                                    </p:anim>
                                    <p:anim calcmode="lin" valueType="num">
                                      <p:cBhvr>
                                        <p:cTn id="57" dur="500" fill="hold"/>
                                        <p:tgtEl>
                                          <p:spTgt spid="22">
                                            <p:txEl>
                                              <p:pRg st="1" end="1"/>
                                            </p:txEl>
                                          </p:spTgt>
                                        </p:tgtEl>
                                        <p:attrNameLst>
                                          <p:attrName>ppt_x</p:attrName>
                                        </p:attrNameLst>
                                      </p:cBhvr>
                                      <p:tavLst>
                                        <p:tav tm="0">
                                          <p:val>
                                            <p:fltVal val="0.5"/>
                                          </p:val>
                                        </p:tav>
                                        <p:tav tm="100000">
                                          <p:val>
                                            <p:strVal val="#ppt_x"/>
                                          </p:val>
                                        </p:tav>
                                      </p:tavLst>
                                    </p:anim>
                                    <p:anim calcmode="lin" valueType="num">
                                      <p:cBhvr>
                                        <p:cTn id="58" dur="500" fill="hold"/>
                                        <p:tgtEl>
                                          <p:spTgt spid="22">
                                            <p:txEl>
                                              <p:pRg st="1" end="1"/>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4"/>
      <p:bldP spid="20" grpId="0" build="p" bldLvl="4"/>
      <p:bldP spid="21" grpId="0" build="p" bldLvl="4"/>
      <p:bldP spid="22" grpId="0" build="p" bldLvl="4"/>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F04A0332-93A6-4448-B8AB-988586D1F070}"/>
              </a:ext>
            </a:extLst>
          </p:cNvPr>
          <p:cNvSpPr>
            <a:spLocks noGrp="1" noChangeArrowheads="1"/>
          </p:cNvSpPr>
          <p:nvPr>
            <p:ph type="title"/>
          </p:nvPr>
        </p:nvSpPr>
        <p:spPr>
          <a:xfrm>
            <a:off x="742950" y="484632"/>
            <a:ext cx="8386514" cy="1216176"/>
          </a:xfrm>
        </p:spPr>
        <p:txBody>
          <a:bodyPr/>
          <a:lstStyle/>
          <a:p>
            <a:pPr eaLnBrk="1" hangingPunct="1"/>
            <a:r>
              <a:rPr lang="zh-CN" altLang="en-US" dirty="0">
                <a:solidFill>
                  <a:schemeClr val="tx1"/>
                </a:solidFill>
                <a:ea typeface="宋体" panose="02010600030101010101" pitchFamily="2" charset="-122"/>
              </a:rPr>
              <a:t>课程要求：</a:t>
            </a:r>
          </a:p>
        </p:txBody>
      </p:sp>
      <p:sp>
        <p:nvSpPr>
          <p:cNvPr id="22530" name="Rectangle 3">
            <a:extLst>
              <a:ext uri="{FF2B5EF4-FFF2-40B4-BE49-F238E27FC236}">
                <a16:creationId xmlns:a16="http://schemas.microsoft.com/office/drawing/2014/main" id="{1F69472B-CB1D-9B47-94DE-3C537AE66B12}"/>
              </a:ext>
            </a:extLst>
          </p:cNvPr>
          <p:cNvSpPr>
            <a:spLocks noGrp="1" noChangeArrowheads="1"/>
          </p:cNvSpPr>
          <p:nvPr>
            <p:ph sz="half" idx="1"/>
          </p:nvPr>
        </p:nvSpPr>
        <p:spPr>
          <a:xfrm>
            <a:off x="649288" y="1489075"/>
            <a:ext cx="8108950" cy="1939925"/>
          </a:xfrm>
        </p:spPr>
        <p:txBody>
          <a:bodyPr/>
          <a:lstStyle/>
          <a:p>
            <a:r>
              <a:rPr lang="zh-CN" altLang="en-US" sz="2000" dirty="0">
                <a:ea typeface="宋体" panose="02010600030101010101" pitchFamily="2" charset="-122"/>
              </a:rPr>
              <a:t>关于课堂：</a:t>
            </a:r>
            <a:r>
              <a:rPr lang="zh-TW" altLang="en-US" sz="2000" dirty="0">
                <a:ea typeface="宋体" panose="02010600030101010101" pitchFamily="2" charset="-122"/>
              </a:rPr>
              <a:t>无教材</a:t>
            </a:r>
            <a:r>
              <a:rPr lang="en-US" altLang="zh-CN" sz="2000" dirty="0">
                <a:ea typeface="宋体" panose="02010600030101010101" pitchFamily="2" charset="-122"/>
              </a:rPr>
              <a:t>(-2)</a:t>
            </a:r>
            <a:r>
              <a:rPr lang="zh-CN" altLang="en-US" sz="2000" dirty="0">
                <a:ea typeface="宋体" panose="02010600030101010101" pitchFamily="2" charset="-122"/>
              </a:rPr>
              <a:t>、</a:t>
            </a:r>
            <a:r>
              <a:rPr lang="zh-TW" altLang="en-US" sz="2000" dirty="0">
                <a:ea typeface="宋体" panose="02010600030101010101" pitchFamily="2" charset="-122"/>
              </a:rPr>
              <a:t>带耳机</a:t>
            </a:r>
            <a:r>
              <a:rPr lang="en-US" altLang="zh-CN" dirty="0">
                <a:ea typeface="宋体" panose="02010600030101010101" pitchFamily="2" charset="-122"/>
              </a:rPr>
              <a:t>(-5) </a:t>
            </a:r>
            <a:r>
              <a:rPr lang="zh-CN" altLang="en-US" dirty="0">
                <a:ea typeface="宋体" panose="02010600030101010101" pitchFamily="2" charset="-122"/>
              </a:rPr>
              <a:t>、无故迟到</a:t>
            </a:r>
            <a:r>
              <a:rPr lang="en-US" altLang="zh-CN" dirty="0">
                <a:ea typeface="宋体" panose="02010600030101010101" pitchFamily="2" charset="-122"/>
              </a:rPr>
              <a:t>(-2) </a:t>
            </a:r>
            <a:r>
              <a:rPr lang="zh-CN" altLang="en-US" dirty="0">
                <a:ea typeface="宋体" panose="02010600030101010101" pitchFamily="2" charset="-122"/>
              </a:rPr>
              <a:t>、无故旷课</a:t>
            </a:r>
            <a:r>
              <a:rPr lang="en-US" altLang="zh-CN" dirty="0">
                <a:ea typeface="宋体" panose="02010600030101010101" pitchFamily="2" charset="-122"/>
              </a:rPr>
              <a:t>(-5) </a:t>
            </a:r>
            <a:r>
              <a:rPr lang="zh-CN" altLang="en-US" dirty="0">
                <a:ea typeface="宋体" panose="02010600030101010101" pitchFamily="2" charset="-122"/>
              </a:rPr>
              <a:t>、上机玩游戏</a:t>
            </a:r>
            <a:r>
              <a:rPr lang="en-US" altLang="zh-CN" dirty="0">
                <a:ea typeface="宋体" panose="02010600030101010101" pitchFamily="2" charset="-122"/>
              </a:rPr>
              <a:t>(-2) </a:t>
            </a:r>
            <a:r>
              <a:rPr lang="zh-CN" altLang="en-US" dirty="0">
                <a:ea typeface="宋体" panose="02010600030101010101" pitchFamily="2" charset="-122"/>
              </a:rPr>
              <a:t>、上网聊天</a:t>
            </a:r>
            <a:r>
              <a:rPr lang="en-US" altLang="zh-CN" dirty="0">
                <a:ea typeface="宋体" panose="02010600030101010101" pitchFamily="2" charset="-122"/>
              </a:rPr>
              <a:t>(-2)</a:t>
            </a:r>
            <a:endParaRPr lang="zh-CN" altLang="en-US" sz="2000" dirty="0">
              <a:ea typeface="宋体" panose="02010600030101010101" pitchFamily="2" charset="-122"/>
            </a:endParaRPr>
          </a:p>
          <a:p>
            <a:pPr eaLnBrk="1" hangingPunct="1"/>
            <a:r>
              <a:rPr lang="zh-CN" altLang="en-US" sz="2000" dirty="0">
                <a:ea typeface="宋体" panose="02010600030101010101" pitchFamily="2" charset="-122"/>
              </a:rPr>
              <a:t>关于实验：栈、队列、树、图、检索、排序</a:t>
            </a:r>
          </a:p>
          <a:p>
            <a:pPr eaLnBrk="1" hangingPunct="1"/>
            <a:r>
              <a:rPr lang="zh-CN" altLang="en-US" sz="2000" dirty="0">
                <a:ea typeface="宋体" panose="02010600030101010101" pitchFamily="2" charset="-122"/>
              </a:rPr>
              <a:t>关于作业：</a:t>
            </a:r>
            <a:r>
              <a:rPr lang="zh-TW" altLang="en-US" sz="2000" dirty="0">
                <a:ea typeface="宋体" panose="02010600030101010101" pitchFamily="2" charset="-122"/>
              </a:rPr>
              <a:t>按质按量</a:t>
            </a:r>
            <a:endParaRPr lang="zh-CN" altLang="en-US" sz="2000" dirty="0">
              <a:ea typeface="宋体" panose="02010600030101010101" pitchFamily="2" charset="-122"/>
            </a:endParaRPr>
          </a:p>
          <a:p>
            <a:pPr eaLnBrk="1" hangingPunct="1"/>
            <a:r>
              <a:rPr lang="zh-CN" altLang="en-US" sz="2000" dirty="0">
                <a:ea typeface="宋体" panose="02010600030101010101" pitchFamily="2" charset="-122"/>
              </a:rPr>
              <a:t>关于考核：</a:t>
            </a:r>
            <a:r>
              <a:rPr lang="zh-TW" altLang="en-US" sz="2000" dirty="0">
                <a:ea typeface="宋体" panose="02010600030101010101" pitchFamily="2" charset="-122"/>
              </a:rPr>
              <a:t>最终成绩</a:t>
            </a:r>
            <a:r>
              <a:rPr lang="en-US" altLang="zh-CN" sz="2000" dirty="0">
                <a:ea typeface="宋体" panose="02010600030101010101" pitchFamily="2" charset="-122"/>
              </a:rPr>
              <a:t>=</a:t>
            </a:r>
            <a:r>
              <a:rPr lang="zh-CN" altLang="en-US" sz="2000" dirty="0">
                <a:ea typeface="宋体" panose="02010600030101010101" pitchFamily="2" charset="-122"/>
              </a:rPr>
              <a:t>课堂</a:t>
            </a:r>
            <a:r>
              <a:rPr lang="en-US" altLang="zh-CN" sz="2000" dirty="0">
                <a:ea typeface="宋体" panose="02010600030101010101" pitchFamily="2" charset="-122"/>
              </a:rPr>
              <a:t>+</a:t>
            </a:r>
            <a:r>
              <a:rPr lang="zh-CN" altLang="en-US" sz="2000" dirty="0">
                <a:ea typeface="宋体" panose="02010600030101010101" pitchFamily="2" charset="-122"/>
              </a:rPr>
              <a:t>实验</a:t>
            </a:r>
            <a:r>
              <a:rPr lang="en-US" altLang="zh-CN" sz="2000" dirty="0">
                <a:ea typeface="宋体" panose="02010600030101010101" pitchFamily="2" charset="-122"/>
              </a:rPr>
              <a:t>+</a:t>
            </a:r>
            <a:r>
              <a:rPr lang="zh-CN" altLang="en-US" sz="2000" dirty="0">
                <a:ea typeface="宋体" panose="02010600030101010101" pitchFamily="2" charset="-122"/>
              </a:rPr>
              <a:t>作业</a:t>
            </a:r>
            <a:r>
              <a:rPr lang="en-US" altLang="zh-CN" sz="2000" dirty="0">
                <a:ea typeface="宋体" panose="02010600030101010101" pitchFamily="2" charset="-122"/>
              </a:rPr>
              <a:t>+</a:t>
            </a:r>
            <a:r>
              <a:rPr lang="zh-CN" altLang="en-US" sz="2000" dirty="0">
                <a:ea typeface="宋体" panose="02010600030101010101" pitchFamily="2" charset="-122"/>
              </a:rPr>
              <a:t>考试</a:t>
            </a:r>
            <a:r>
              <a:rPr lang="en-US" altLang="zh-CN" sz="2000" dirty="0">
                <a:ea typeface="宋体" panose="02010600030101010101" pitchFamily="2" charset="-122"/>
              </a:rPr>
              <a:t>(</a:t>
            </a:r>
            <a:r>
              <a:rPr lang="zh-TW" altLang="en-US" sz="2000" dirty="0">
                <a:ea typeface="宋体" panose="02010600030101010101" pitchFamily="2" charset="-122"/>
              </a:rPr>
              <a:t>必须及格</a:t>
            </a:r>
            <a:r>
              <a:rPr lang="en-US" altLang="zh-CN" sz="2000" dirty="0">
                <a:ea typeface="宋体" panose="02010600030101010101" pitchFamily="2" charset="-122"/>
              </a:rPr>
              <a:t>)</a:t>
            </a:r>
            <a:endParaRPr lang="zh-CN" altLang="en-US" sz="2000" dirty="0">
              <a:ea typeface="宋体" panose="02010600030101010101" pitchFamily="2" charset="-122"/>
            </a:endParaRPr>
          </a:p>
        </p:txBody>
      </p:sp>
      <p:graphicFrame>
        <p:nvGraphicFramePr>
          <p:cNvPr id="5" name="Table 4">
            <a:extLst>
              <a:ext uri="{FF2B5EF4-FFF2-40B4-BE49-F238E27FC236}">
                <a16:creationId xmlns:a16="http://schemas.microsoft.com/office/drawing/2014/main" id="{7A0BB4B4-BB4F-424F-9FBD-FF08592DD123}"/>
              </a:ext>
            </a:extLst>
          </p:cNvPr>
          <p:cNvGraphicFramePr>
            <a:graphicFrameLocks noGrp="1"/>
          </p:cNvGraphicFramePr>
          <p:nvPr>
            <p:extLst>
              <p:ext uri="{D42A27DB-BD31-4B8C-83A1-F6EECF244321}">
                <p14:modId xmlns:p14="http://schemas.microsoft.com/office/powerpoint/2010/main" val="639360067"/>
              </p:ext>
            </p:extLst>
          </p:nvPr>
        </p:nvGraphicFramePr>
        <p:xfrm>
          <a:off x="1208088" y="3573463"/>
          <a:ext cx="5283200" cy="2214640"/>
        </p:xfrm>
        <a:graphic>
          <a:graphicData uri="http://schemas.openxmlformats.org/drawingml/2006/table">
            <a:tbl>
              <a:tblPr firstRow="1" bandRow="1">
                <a:tableStyleId>{5C22544A-7EE6-4342-B048-85BDC9FD1C3A}</a:tableStyleId>
              </a:tblPr>
              <a:tblGrid>
                <a:gridCol w="1449221">
                  <a:extLst>
                    <a:ext uri="{9D8B030D-6E8A-4147-A177-3AD203B41FA5}">
                      <a16:colId xmlns:a16="http://schemas.microsoft.com/office/drawing/2014/main" val="139021064"/>
                    </a:ext>
                  </a:extLst>
                </a:gridCol>
                <a:gridCol w="1192379">
                  <a:extLst>
                    <a:ext uri="{9D8B030D-6E8A-4147-A177-3AD203B41FA5}">
                      <a16:colId xmlns:a16="http://schemas.microsoft.com/office/drawing/2014/main" val="3750780194"/>
                    </a:ext>
                  </a:extLst>
                </a:gridCol>
                <a:gridCol w="1320800">
                  <a:extLst>
                    <a:ext uri="{9D8B030D-6E8A-4147-A177-3AD203B41FA5}">
                      <a16:colId xmlns:a16="http://schemas.microsoft.com/office/drawing/2014/main" val="723767006"/>
                    </a:ext>
                  </a:extLst>
                </a:gridCol>
                <a:gridCol w="1320800">
                  <a:extLst>
                    <a:ext uri="{9D8B030D-6E8A-4147-A177-3AD203B41FA5}">
                      <a16:colId xmlns:a16="http://schemas.microsoft.com/office/drawing/2014/main" val="2507999852"/>
                    </a:ext>
                  </a:extLst>
                </a:gridCol>
              </a:tblGrid>
              <a:tr h="370787">
                <a:tc>
                  <a:txBody>
                    <a:bodyPr/>
                    <a:lstStyle/>
                    <a:p>
                      <a:pPr algn="ctr"/>
                      <a:r>
                        <a:rPr lang="zh-TW" altLang="en-US" sz="1800" dirty="0"/>
                        <a:t>成绩</a:t>
                      </a:r>
                      <a:endParaRPr lang="en-US" sz="1800" dirty="0"/>
                    </a:p>
                  </a:txBody>
                  <a:tcPr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TW" altLang="en-US" sz="1800" dirty="0"/>
                        <a:t>类别</a:t>
                      </a:r>
                      <a:endParaRPr lang="en-US" sz="1800" dirty="0"/>
                    </a:p>
                  </a:txBody>
                  <a:tcPr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TW" altLang="en-US" sz="1800" dirty="0"/>
                        <a:t>占比</a:t>
                      </a:r>
                      <a:endParaRPr lang="en-US" sz="1800" dirty="0"/>
                    </a:p>
                  </a:txBody>
                  <a:tcPr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TW" altLang="en-US" sz="1800" dirty="0"/>
                        <a:t>总分</a:t>
                      </a:r>
                      <a:endParaRPr lang="en-US" sz="1800" dirty="0"/>
                    </a:p>
                  </a:txBody>
                  <a:tcPr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78613031"/>
                  </a:ext>
                </a:extLst>
              </a:tr>
              <a:tr h="370787">
                <a:tc rowSpan="3">
                  <a:txBody>
                    <a:bodyPr/>
                    <a:lstStyle/>
                    <a:p>
                      <a:pPr algn="ctr"/>
                      <a:r>
                        <a:rPr lang="zh-TW" altLang="en-US" sz="1800" dirty="0"/>
                        <a:t>平时分</a:t>
                      </a:r>
                      <a:r>
                        <a:rPr lang="en-US" altLang="zh-CN" sz="1800" dirty="0"/>
                        <a:t>(40%)</a:t>
                      </a:r>
                      <a:endParaRPr lang="en-US" sz="1800" dirty="0"/>
                    </a:p>
                  </a:txBody>
                  <a:tcPr marT="45713" marB="457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TW" altLang="en-US" sz="1800" dirty="0"/>
                        <a:t>课堂</a:t>
                      </a:r>
                      <a:endParaRPr lang="en-US" sz="1800" dirty="0"/>
                    </a:p>
                  </a:txBody>
                  <a:tcPr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1800" dirty="0"/>
                        <a:t>25%</a:t>
                      </a:r>
                      <a:endParaRPr lang="en-US" sz="1800" dirty="0"/>
                    </a:p>
                  </a:txBody>
                  <a:tcPr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1800" dirty="0"/>
                        <a:t>10</a:t>
                      </a:r>
                      <a:endParaRPr lang="en-US" sz="1800" dirty="0"/>
                    </a:p>
                  </a:txBody>
                  <a:tcPr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042719"/>
                  </a:ext>
                </a:extLst>
              </a:tr>
              <a:tr h="370787">
                <a:tc vMerge="1">
                  <a:txBody>
                    <a:bodyPr/>
                    <a:lstStyle/>
                    <a:p>
                      <a:endParaRPr lang="en-US" dirty="0"/>
                    </a:p>
                  </a:txBody>
                  <a:tcPr/>
                </a:tc>
                <a:tc>
                  <a:txBody>
                    <a:bodyPr/>
                    <a:lstStyle/>
                    <a:p>
                      <a:pPr algn="ctr"/>
                      <a:r>
                        <a:rPr lang="zh-TW" altLang="en-US" sz="1800" dirty="0"/>
                        <a:t>实验</a:t>
                      </a:r>
                      <a:endParaRPr lang="en-US" sz="1800" dirty="0"/>
                    </a:p>
                  </a:txBody>
                  <a:tcPr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1800" dirty="0"/>
                        <a:t>40%</a:t>
                      </a:r>
                      <a:endParaRPr lang="en-US" sz="1800" dirty="0"/>
                    </a:p>
                  </a:txBody>
                  <a:tcPr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1800" dirty="0"/>
                        <a:t>16</a:t>
                      </a:r>
                      <a:endParaRPr lang="en-US" sz="1800" dirty="0"/>
                    </a:p>
                  </a:txBody>
                  <a:tcPr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4570205"/>
                  </a:ext>
                </a:extLst>
              </a:tr>
              <a:tr h="370787">
                <a:tc vMerge="1">
                  <a:txBody>
                    <a:bodyPr/>
                    <a:lstStyle/>
                    <a:p>
                      <a:endParaRPr lang="en-US" dirty="0"/>
                    </a:p>
                  </a:txBody>
                  <a:tcPr/>
                </a:tc>
                <a:tc>
                  <a:txBody>
                    <a:bodyPr/>
                    <a:lstStyle/>
                    <a:p>
                      <a:pPr algn="ctr"/>
                      <a:r>
                        <a:rPr lang="zh-TW" altLang="en-US" sz="1800" dirty="0"/>
                        <a:t>作业</a:t>
                      </a:r>
                      <a:endParaRPr lang="en-US" sz="1800" dirty="0"/>
                    </a:p>
                  </a:txBody>
                  <a:tcPr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1800" dirty="0"/>
                        <a:t>35%</a:t>
                      </a:r>
                      <a:endParaRPr lang="en-US" sz="1800" dirty="0"/>
                    </a:p>
                  </a:txBody>
                  <a:tcPr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1800" dirty="0"/>
                        <a:t>14</a:t>
                      </a:r>
                      <a:endParaRPr lang="en-US" sz="1800" dirty="0"/>
                    </a:p>
                  </a:txBody>
                  <a:tcPr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2698398"/>
                  </a:ext>
                </a:extLst>
              </a:tr>
              <a:tr h="365707">
                <a:tc>
                  <a:txBody>
                    <a:bodyPr/>
                    <a:lstStyle/>
                    <a:p>
                      <a:pPr algn="ctr"/>
                      <a:r>
                        <a:rPr lang="zh-TW" altLang="en-US" sz="1800" dirty="0"/>
                        <a:t>期末</a:t>
                      </a:r>
                      <a:r>
                        <a:rPr lang="en-US" altLang="zh-CN" sz="1800" dirty="0"/>
                        <a:t>(60%)</a:t>
                      </a:r>
                      <a:endParaRPr lang="en-US" sz="1800" dirty="0"/>
                    </a:p>
                  </a:txBody>
                  <a:tcPr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TW" altLang="en-US" sz="1800" dirty="0"/>
                        <a:t>考试</a:t>
                      </a:r>
                      <a:endParaRPr lang="en-US" sz="1800" dirty="0"/>
                    </a:p>
                  </a:txBody>
                  <a:tcPr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1800" dirty="0"/>
                        <a:t>100%</a:t>
                      </a:r>
                      <a:endParaRPr lang="en-US" sz="1800" dirty="0"/>
                    </a:p>
                  </a:txBody>
                  <a:tcPr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1800" dirty="0"/>
                        <a:t>60</a:t>
                      </a:r>
                      <a:endParaRPr lang="en-US" sz="1800" dirty="0"/>
                    </a:p>
                  </a:txBody>
                  <a:tcPr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66821959"/>
                  </a:ext>
                </a:extLst>
              </a:tr>
              <a:tr h="365707">
                <a:tc>
                  <a:txBody>
                    <a:bodyPr/>
                    <a:lstStyle/>
                    <a:p>
                      <a:pPr algn="ctr"/>
                      <a:r>
                        <a:rPr lang="zh-TW" altLang="en-US" sz="1800" dirty="0"/>
                        <a:t>最终</a:t>
                      </a:r>
                      <a:endParaRPr lang="en-US" sz="1800" dirty="0"/>
                    </a:p>
                  </a:txBody>
                  <a:tcPr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800" dirty="0"/>
                    </a:p>
                  </a:txBody>
                  <a:tcPr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800" dirty="0"/>
                    </a:p>
                  </a:txBody>
                  <a:tcPr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1800" dirty="0"/>
                        <a:t>100</a:t>
                      </a:r>
                      <a:endParaRPr lang="en-US" sz="1800" dirty="0"/>
                    </a:p>
                  </a:txBody>
                  <a:tcPr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9768338"/>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E33A5051-86D9-454E-9869-DBC6B4E1DB14}"/>
              </a:ext>
            </a:extLst>
          </p:cNvPr>
          <p:cNvSpPr>
            <a:spLocks noGrp="1" noChangeArrowheads="1"/>
          </p:cNvSpPr>
          <p:nvPr>
            <p:ph type="title"/>
          </p:nvPr>
        </p:nvSpPr>
        <p:spPr/>
        <p:txBody>
          <a:bodyPr/>
          <a:lstStyle/>
          <a:p>
            <a:pPr eaLnBrk="1" hangingPunct="1"/>
            <a:r>
              <a:rPr lang="zh-CN" altLang="en-US">
                <a:solidFill>
                  <a:schemeClr val="tx1"/>
                </a:solidFill>
                <a:ea typeface="宋体" panose="02010600030101010101" pitchFamily="2" charset="-122"/>
              </a:rPr>
              <a:t>参考书目：</a:t>
            </a:r>
          </a:p>
        </p:txBody>
      </p:sp>
      <p:sp>
        <p:nvSpPr>
          <p:cNvPr id="21506" name="Rectangle 3">
            <a:extLst>
              <a:ext uri="{FF2B5EF4-FFF2-40B4-BE49-F238E27FC236}">
                <a16:creationId xmlns:a16="http://schemas.microsoft.com/office/drawing/2014/main" id="{74294CB6-3D12-2C44-B4FD-3955B2D65DD1}"/>
              </a:ext>
            </a:extLst>
          </p:cNvPr>
          <p:cNvSpPr>
            <a:spLocks noGrp="1" noChangeArrowheads="1"/>
          </p:cNvSpPr>
          <p:nvPr>
            <p:ph sz="half" idx="1"/>
          </p:nvPr>
        </p:nvSpPr>
        <p:spPr>
          <a:xfrm>
            <a:off x="660400" y="2160588"/>
            <a:ext cx="7893000" cy="3881437"/>
          </a:xfrm>
        </p:spPr>
        <p:txBody>
          <a:bodyPr/>
          <a:lstStyle/>
          <a:p>
            <a:pPr eaLnBrk="1" hangingPunct="1"/>
            <a:r>
              <a:rPr lang="zh-CN" altLang="en-US" dirty="0">
                <a:ea typeface="宋体" panose="02010600030101010101" pitchFamily="2" charset="-122"/>
              </a:rPr>
              <a:t>严蔚敏、 吴伟民</a:t>
            </a:r>
            <a:r>
              <a:rPr lang="en-US" altLang="zh-CN" dirty="0">
                <a:ea typeface="宋体" panose="02010600030101010101" pitchFamily="2" charset="-122"/>
              </a:rPr>
              <a:t>.</a:t>
            </a:r>
            <a:r>
              <a:rPr lang="zh-CN" altLang="en-US" dirty="0">
                <a:ea typeface="宋体" panose="02010600030101010101" pitchFamily="2" charset="-122"/>
              </a:rPr>
              <a:t>数据结构</a:t>
            </a:r>
            <a:r>
              <a:rPr lang="en-US" altLang="zh-CN" dirty="0">
                <a:ea typeface="宋体" panose="02010600030101010101" pitchFamily="2" charset="-122"/>
              </a:rPr>
              <a:t>(C</a:t>
            </a:r>
            <a:r>
              <a:rPr lang="zh-CN" altLang="en-US" dirty="0">
                <a:ea typeface="宋体" panose="02010600030101010101" pitchFamily="2" charset="-122"/>
              </a:rPr>
              <a:t>语言版</a:t>
            </a:r>
            <a:r>
              <a:rPr lang="en-US" altLang="zh-CN" dirty="0">
                <a:ea typeface="宋体" panose="02010600030101010101" pitchFamily="2" charset="-122"/>
              </a:rPr>
              <a:t>) .</a:t>
            </a:r>
            <a:r>
              <a:rPr lang="zh-CN" altLang="en-US" dirty="0">
                <a:ea typeface="宋体" panose="02010600030101010101" pitchFamily="2" charset="-122"/>
              </a:rPr>
              <a:t>北京：清华大学出版社</a:t>
            </a:r>
            <a:r>
              <a:rPr lang="en-US" altLang="zh-CN" dirty="0">
                <a:ea typeface="宋体" panose="02010600030101010101" pitchFamily="2" charset="-122"/>
              </a:rPr>
              <a:t>,2011 .</a:t>
            </a:r>
          </a:p>
          <a:p>
            <a:pPr eaLnBrk="1" hangingPunct="1"/>
            <a:r>
              <a:rPr lang="zh-CN" altLang="en-US" dirty="0">
                <a:ea typeface="宋体" panose="02010600030101010101" pitchFamily="2" charset="-122"/>
              </a:rPr>
              <a:t>严蔚敏</a:t>
            </a:r>
            <a:r>
              <a:rPr lang="en-US" altLang="zh-CN" dirty="0">
                <a:ea typeface="宋体" panose="02010600030101010101" pitchFamily="2" charset="-122"/>
              </a:rPr>
              <a:t>.</a:t>
            </a:r>
            <a:r>
              <a:rPr lang="zh-CN" altLang="en-US" dirty="0">
                <a:ea typeface="宋体" panose="02010600030101010101" pitchFamily="2" charset="-122"/>
              </a:rPr>
              <a:t> 数据结构题集</a:t>
            </a:r>
            <a:r>
              <a:rPr lang="en-US" altLang="zh-CN" dirty="0">
                <a:ea typeface="宋体" panose="02010600030101010101" pitchFamily="2" charset="-122"/>
              </a:rPr>
              <a:t>(C</a:t>
            </a:r>
            <a:r>
              <a:rPr lang="zh-CN" altLang="en-US" dirty="0">
                <a:ea typeface="宋体" panose="02010600030101010101" pitchFamily="2" charset="-122"/>
              </a:rPr>
              <a:t>语言版</a:t>
            </a:r>
            <a:r>
              <a:rPr lang="en-US" altLang="zh-CN" dirty="0">
                <a:ea typeface="宋体" panose="02010600030101010101" pitchFamily="2" charset="-122"/>
              </a:rPr>
              <a:t>),</a:t>
            </a:r>
            <a:r>
              <a:rPr lang="zh-CN" altLang="en-US" dirty="0">
                <a:ea typeface="宋体" panose="02010600030101010101" pitchFamily="2" charset="-122"/>
              </a:rPr>
              <a:t>北京：清华大学出版社</a:t>
            </a:r>
            <a:r>
              <a:rPr lang="en-US" altLang="zh-CN" dirty="0">
                <a:ea typeface="宋体" panose="02010600030101010101" pitchFamily="2" charset="-122"/>
              </a:rPr>
              <a:t>,2011.</a:t>
            </a:r>
          </a:p>
          <a:p>
            <a:pPr eaLnBrk="1" hangingPunct="1"/>
            <a:r>
              <a:rPr lang="zh-CN" altLang="en-US" dirty="0">
                <a:ea typeface="宋体" panose="02010600030101010101" pitchFamily="2" charset="-122"/>
              </a:rPr>
              <a:t>李春葆</a:t>
            </a:r>
            <a:r>
              <a:rPr lang="en-US" altLang="zh-CN" dirty="0">
                <a:ea typeface="宋体" panose="02010600030101010101" pitchFamily="2" charset="-122"/>
              </a:rPr>
              <a:t>.</a:t>
            </a:r>
            <a:r>
              <a:rPr lang="zh-CN" altLang="en-US" dirty="0">
                <a:ea typeface="宋体" panose="02010600030101010101" pitchFamily="2" charset="-122"/>
              </a:rPr>
              <a:t>数据结构习题与解析</a:t>
            </a:r>
            <a:r>
              <a:rPr lang="en-US" altLang="zh-CN" dirty="0">
                <a:ea typeface="宋体" panose="02010600030101010101" pitchFamily="2" charset="-122"/>
              </a:rPr>
              <a:t>——A</a:t>
            </a:r>
            <a:r>
              <a:rPr lang="zh-CN" altLang="en-US" dirty="0">
                <a:ea typeface="宋体" panose="02010600030101010101" pitchFamily="2" charset="-122"/>
              </a:rPr>
              <a:t>级（第</a:t>
            </a:r>
            <a:r>
              <a:rPr lang="en-US" altLang="zh-CN" dirty="0">
                <a:ea typeface="宋体" panose="02010600030101010101" pitchFamily="2" charset="-122"/>
              </a:rPr>
              <a:t>3</a:t>
            </a:r>
            <a:r>
              <a:rPr lang="zh-CN" altLang="en-US" dirty="0">
                <a:ea typeface="宋体" panose="02010600030101010101" pitchFamily="2" charset="-122"/>
              </a:rPr>
              <a:t>版）北京：清华大学出版社</a:t>
            </a:r>
            <a:r>
              <a:rPr lang="en-US" altLang="zh-CN" dirty="0">
                <a:ea typeface="宋体" panose="02010600030101010101" pitchFamily="2" charset="-122"/>
              </a:rPr>
              <a:t>,2009.</a:t>
            </a:r>
          </a:p>
          <a:p>
            <a:pPr eaLnBrk="1" hangingPunct="1"/>
            <a:r>
              <a:rPr lang="zh-CN" altLang="en-US" dirty="0">
                <a:ea typeface="宋体" panose="02010600030101010101" pitchFamily="2" charset="-122"/>
              </a:rPr>
              <a:t>李春葆</a:t>
            </a:r>
            <a:r>
              <a:rPr lang="en-US" altLang="zh-CN" dirty="0">
                <a:ea typeface="宋体" panose="02010600030101010101" pitchFamily="2" charset="-122"/>
              </a:rPr>
              <a:t>.</a:t>
            </a:r>
            <a:r>
              <a:rPr lang="zh-CN" altLang="en-US" dirty="0">
                <a:ea typeface="宋体" panose="02010600030101010101" pitchFamily="2" charset="-122"/>
              </a:rPr>
              <a:t>数据结构习题与解析</a:t>
            </a:r>
            <a:r>
              <a:rPr lang="en-US" altLang="zh-CN" dirty="0">
                <a:ea typeface="宋体" panose="02010600030101010101" pitchFamily="2" charset="-122"/>
              </a:rPr>
              <a:t>——B</a:t>
            </a:r>
            <a:r>
              <a:rPr lang="zh-CN" altLang="en-US" dirty="0">
                <a:ea typeface="宋体" panose="02010600030101010101" pitchFamily="2" charset="-122"/>
              </a:rPr>
              <a:t>级（第</a:t>
            </a:r>
            <a:r>
              <a:rPr lang="en-US" altLang="zh-CN" dirty="0">
                <a:ea typeface="宋体" panose="02010600030101010101" pitchFamily="2" charset="-122"/>
              </a:rPr>
              <a:t>3</a:t>
            </a:r>
            <a:r>
              <a:rPr lang="zh-CN" altLang="en-US" dirty="0">
                <a:ea typeface="宋体" panose="02010600030101010101" pitchFamily="2" charset="-122"/>
              </a:rPr>
              <a:t>版）北京：清华大学出版社</a:t>
            </a:r>
            <a:r>
              <a:rPr lang="en-US" altLang="zh-CN" dirty="0">
                <a:ea typeface="宋体" panose="02010600030101010101" pitchFamily="2" charset="-122"/>
              </a:rPr>
              <a:t>,2009.</a:t>
            </a:r>
          </a:p>
          <a:p>
            <a:pPr eaLnBrk="1" hangingPunct="1"/>
            <a:r>
              <a:rPr lang="zh-TW" altLang="en-US" dirty="0">
                <a:ea typeface="宋体" panose="02010600030101010101" pitchFamily="2" charset="-122"/>
              </a:rPr>
              <a:t>算法</a:t>
            </a:r>
            <a:r>
              <a:rPr lang="zh-CN" altLang="en-US" dirty="0">
                <a:ea typeface="宋体" panose="02010600030101010101" pitchFamily="2" charset="-122"/>
              </a:rPr>
              <a:t>（</a:t>
            </a:r>
            <a:r>
              <a:rPr lang="zh-TW" altLang="en-US" dirty="0">
                <a:ea typeface="宋体" panose="02010600030101010101" pitchFamily="2" charset="-122"/>
              </a:rPr>
              <a:t>第</a:t>
            </a:r>
            <a:r>
              <a:rPr lang="en-US" altLang="zh-CN" dirty="0">
                <a:ea typeface="宋体" panose="02010600030101010101" pitchFamily="2" charset="-122"/>
              </a:rPr>
              <a:t>4</a:t>
            </a:r>
            <a:r>
              <a:rPr lang="zh-TW" altLang="en-US" dirty="0">
                <a:ea typeface="宋体" panose="02010600030101010101" pitchFamily="2" charset="-122"/>
              </a:rPr>
              <a:t>版</a:t>
            </a:r>
            <a:r>
              <a:rPr lang="zh-CN" altLang="en-US" dirty="0">
                <a:ea typeface="宋体" panose="02010600030101010101" pitchFamily="2" charset="-122"/>
              </a:rPr>
              <a:t>）</a:t>
            </a:r>
            <a:r>
              <a:rPr lang="en-US" altLang="zh-CN" dirty="0">
                <a:ea typeface="宋体" panose="02010600030101010101" pitchFamily="2" charset="-122"/>
              </a:rPr>
              <a:t>Robert</a:t>
            </a:r>
            <a:r>
              <a:rPr lang="zh-CN" altLang="en-US" dirty="0">
                <a:ea typeface="宋体" panose="02010600030101010101" pitchFamily="2" charset="-122"/>
              </a:rPr>
              <a:t> </a:t>
            </a:r>
            <a:r>
              <a:rPr lang="en-US" altLang="zh-CN" dirty="0">
                <a:ea typeface="宋体" panose="02010600030101010101" pitchFamily="2" charset="-122"/>
              </a:rPr>
              <a:t>Sedgewick</a:t>
            </a:r>
            <a:r>
              <a:rPr lang="zh-CN" altLang="en-US" dirty="0">
                <a:ea typeface="宋体" panose="02010600030101010101" pitchFamily="2" charset="-122"/>
              </a:rPr>
              <a:t>、</a:t>
            </a:r>
            <a:r>
              <a:rPr lang="en-US" altLang="zh-CN" dirty="0">
                <a:ea typeface="宋体" panose="02010600030101010101" pitchFamily="2" charset="-122"/>
              </a:rPr>
              <a:t> Kevin</a:t>
            </a:r>
            <a:r>
              <a:rPr lang="zh-CN" altLang="en-US" dirty="0">
                <a:ea typeface="宋体" panose="02010600030101010101" pitchFamily="2" charset="-122"/>
              </a:rPr>
              <a:t> </a:t>
            </a:r>
            <a:r>
              <a:rPr lang="en-US" altLang="zh-CN" dirty="0">
                <a:ea typeface="宋体" panose="02010600030101010101" pitchFamily="2" charset="-122"/>
              </a:rPr>
              <a:t>Wayne</a:t>
            </a:r>
            <a:r>
              <a:rPr lang="zh-CN" altLang="en-US" dirty="0">
                <a:ea typeface="宋体" panose="02010600030101010101" pitchFamily="2" charset="-122"/>
              </a:rPr>
              <a:t>著，谢路云 译，人民邮电出版社，</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D82DF-2AF9-2E49-97E5-F56CF67E918A}"/>
              </a:ext>
            </a:extLst>
          </p:cNvPr>
          <p:cNvSpPr>
            <a:spLocks noGrp="1"/>
          </p:cNvSpPr>
          <p:nvPr>
            <p:ph type="title"/>
          </p:nvPr>
        </p:nvSpPr>
        <p:spPr/>
        <p:txBody>
          <a:bodyPr/>
          <a:lstStyle/>
          <a:p>
            <a:r>
              <a:rPr lang="zh-TW" altLang="en-US" dirty="0">
                <a:solidFill>
                  <a:schemeClr val="tx1"/>
                </a:solidFill>
                <a:latin typeface="Songti SC" panose="02010600040101010101" pitchFamily="2" charset="-122"/>
                <a:ea typeface="Songti SC" panose="02010600040101010101" pitchFamily="2" charset="-122"/>
              </a:rPr>
              <a:t>课上学习</a:t>
            </a:r>
            <a:endParaRPr lang="en-US" dirty="0">
              <a:solidFill>
                <a:schemeClr val="tx1"/>
              </a:solidFill>
              <a:latin typeface="Songti SC" panose="02010600040101010101" pitchFamily="2" charset="-122"/>
              <a:ea typeface="Songti SC" panose="02010600040101010101" pitchFamily="2" charset="-122"/>
            </a:endParaRPr>
          </a:p>
        </p:txBody>
      </p:sp>
      <p:sp>
        <p:nvSpPr>
          <p:cNvPr id="3" name="Content Placeholder 2">
            <a:extLst>
              <a:ext uri="{FF2B5EF4-FFF2-40B4-BE49-F238E27FC236}">
                <a16:creationId xmlns:a16="http://schemas.microsoft.com/office/drawing/2014/main" id="{7B5E336F-87C8-FD41-956F-7E970F7C8AA7}"/>
              </a:ext>
            </a:extLst>
          </p:cNvPr>
          <p:cNvSpPr>
            <a:spLocks noGrp="1"/>
          </p:cNvSpPr>
          <p:nvPr>
            <p:ph sz="half" idx="1"/>
          </p:nvPr>
        </p:nvSpPr>
        <p:spPr/>
        <p:txBody>
          <a:bodyPr/>
          <a:lstStyle/>
          <a:p>
            <a:pPr marL="0" indent="0">
              <a:buNone/>
            </a:pPr>
            <a:r>
              <a:rPr lang="zh-TW" altLang="en-US" dirty="0"/>
              <a:t>老师讲授为主</a:t>
            </a:r>
            <a:endParaRPr lang="en-US" dirty="0"/>
          </a:p>
        </p:txBody>
      </p:sp>
      <p:sp>
        <p:nvSpPr>
          <p:cNvPr id="4" name="Content Placeholder 3">
            <a:extLst>
              <a:ext uri="{FF2B5EF4-FFF2-40B4-BE49-F238E27FC236}">
                <a16:creationId xmlns:a16="http://schemas.microsoft.com/office/drawing/2014/main" id="{76E63901-F480-144F-BF72-AF2F51665F8D}"/>
              </a:ext>
            </a:extLst>
          </p:cNvPr>
          <p:cNvSpPr>
            <a:spLocks noGrp="1"/>
          </p:cNvSpPr>
          <p:nvPr>
            <p:ph sz="half" idx="2"/>
          </p:nvPr>
        </p:nvSpPr>
        <p:spPr/>
        <p:txBody>
          <a:bodyPr/>
          <a:lstStyle/>
          <a:p>
            <a:pPr marL="0" indent="0">
              <a:buNone/>
            </a:pPr>
            <a:r>
              <a:rPr lang="zh-TW" altLang="en-US" dirty="0"/>
              <a:t>教材为辅</a:t>
            </a:r>
            <a:endParaRPr lang="en-US" dirty="0"/>
          </a:p>
        </p:txBody>
      </p:sp>
      <p:pic>
        <p:nvPicPr>
          <p:cNvPr id="6" name="Picture 5">
            <a:extLst>
              <a:ext uri="{FF2B5EF4-FFF2-40B4-BE49-F238E27FC236}">
                <a16:creationId xmlns:a16="http://schemas.microsoft.com/office/drawing/2014/main" id="{F0B303BF-5840-0344-B7E7-7978897A4E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185" y="2695911"/>
            <a:ext cx="3176695" cy="3345450"/>
          </a:xfrm>
          <a:prstGeom prst="rect">
            <a:avLst/>
          </a:prstGeom>
        </p:spPr>
      </p:pic>
      <p:pic>
        <p:nvPicPr>
          <p:cNvPr id="5" name="Picture 4">
            <a:extLst>
              <a:ext uri="{FF2B5EF4-FFF2-40B4-BE49-F238E27FC236}">
                <a16:creationId xmlns:a16="http://schemas.microsoft.com/office/drawing/2014/main" id="{C879F282-B311-9947-820E-515B58D53240}"/>
              </a:ext>
            </a:extLst>
          </p:cNvPr>
          <p:cNvPicPr>
            <a:picLocks noChangeAspect="1"/>
          </p:cNvPicPr>
          <p:nvPr/>
        </p:nvPicPr>
        <p:blipFill>
          <a:blip r:embed="rId4"/>
          <a:stretch>
            <a:fillRect/>
          </a:stretch>
        </p:blipFill>
        <p:spPr>
          <a:xfrm>
            <a:off x="4005852" y="2695911"/>
            <a:ext cx="3429000" cy="3429000"/>
          </a:xfrm>
          <a:prstGeom prst="rect">
            <a:avLst/>
          </a:prstGeom>
        </p:spPr>
      </p:pic>
      <p:pic>
        <p:nvPicPr>
          <p:cNvPr id="7" name="Picture 6">
            <a:extLst>
              <a:ext uri="{FF2B5EF4-FFF2-40B4-BE49-F238E27FC236}">
                <a16:creationId xmlns:a16="http://schemas.microsoft.com/office/drawing/2014/main" id="{4AE221DF-6430-0041-9804-F21EB5CC4445}"/>
              </a:ext>
            </a:extLst>
          </p:cNvPr>
          <p:cNvPicPr>
            <a:picLocks noChangeAspect="1"/>
          </p:cNvPicPr>
          <p:nvPr/>
        </p:nvPicPr>
        <p:blipFill>
          <a:blip r:embed="rId5"/>
          <a:stretch>
            <a:fillRect/>
          </a:stretch>
        </p:blipFill>
        <p:spPr>
          <a:xfrm>
            <a:off x="5457056" y="2695911"/>
            <a:ext cx="2412886" cy="3433374"/>
          </a:xfrm>
          <a:prstGeom prst="rect">
            <a:avLst/>
          </a:prstGeom>
        </p:spPr>
      </p:pic>
    </p:spTree>
    <p:extLst>
      <p:ext uri="{BB962C8B-B14F-4D97-AF65-F5344CB8AC3E}">
        <p14:creationId xmlns:p14="http://schemas.microsoft.com/office/powerpoint/2010/main" val="2364734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blinds(horizontal)">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heckerboard(across)">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a:extLst>
              <a:ext uri="{FF2B5EF4-FFF2-40B4-BE49-F238E27FC236}">
                <a16:creationId xmlns:a16="http://schemas.microsoft.com/office/drawing/2014/main" id="{5DF5D176-5935-485A-8B79-462987BFF9CB}"/>
              </a:ext>
            </a:extLst>
          </p:cNvPr>
          <p:cNvSpPr>
            <a:spLocks noChangeArrowheads="1"/>
          </p:cNvSpPr>
          <p:nvPr/>
        </p:nvSpPr>
        <p:spPr bwMode="auto">
          <a:xfrm>
            <a:off x="1231901" y="249239"/>
            <a:ext cx="3992563"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r>
              <a:rPr lang="zh-CN" altLang="en-US" sz="2400">
                <a:solidFill>
                  <a:schemeClr val="bg1"/>
                </a:solidFill>
                <a:ea typeface="微软雅黑" panose="020B0503020204020204" pitchFamily="34" charset="-122"/>
                <a:sym typeface="+mn-lt"/>
              </a:rPr>
              <a:t>书目自动检索系统</a:t>
            </a:r>
          </a:p>
        </p:txBody>
      </p:sp>
      <p:grpSp>
        <p:nvGrpSpPr>
          <p:cNvPr id="2" name="Group 3">
            <a:extLst>
              <a:ext uri="{FF2B5EF4-FFF2-40B4-BE49-F238E27FC236}">
                <a16:creationId xmlns:a16="http://schemas.microsoft.com/office/drawing/2014/main" id="{31465C1E-5A89-E142-821E-CBD051BD02BB}"/>
              </a:ext>
            </a:extLst>
          </p:cNvPr>
          <p:cNvGrpSpPr>
            <a:grpSpLocks/>
          </p:cNvGrpSpPr>
          <p:nvPr/>
        </p:nvGrpSpPr>
        <p:grpSpPr bwMode="auto">
          <a:xfrm>
            <a:off x="1719263" y="2112964"/>
            <a:ext cx="5753100" cy="3754437"/>
            <a:chOff x="1668" y="900"/>
            <a:chExt cx="3624" cy="2736"/>
          </a:xfrm>
        </p:grpSpPr>
        <p:sp>
          <p:nvSpPr>
            <p:cNvPr id="17411" name="AutoShape 4">
              <a:extLst>
                <a:ext uri="{FF2B5EF4-FFF2-40B4-BE49-F238E27FC236}">
                  <a16:creationId xmlns:a16="http://schemas.microsoft.com/office/drawing/2014/main" id="{1B941B69-F05A-4543-A855-D0A37B5405AC}"/>
                </a:ext>
              </a:extLst>
            </p:cNvPr>
            <p:cNvSpPr>
              <a:spLocks noChangeArrowheads="1"/>
            </p:cNvSpPr>
            <p:nvPr/>
          </p:nvSpPr>
          <p:spPr bwMode="auto">
            <a:xfrm>
              <a:off x="1668" y="900"/>
              <a:ext cx="3624" cy="2736"/>
            </a:xfrm>
            <a:prstGeom prst="roundRect">
              <a:avLst>
                <a:gd name="adj" fmla="val 5484"/>
              </a:avLst>
            </a:prstGeom>
            <a:solidFill>
              <a:schemeClr val="bg1"/>
            </a:solidFill>
            <a:ln w="38100">
              <a:solidFill>
                <a:schemeClr val="accent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lgn="ctr">
                <a:defRPr/>
              </a:pPr>
              <a:endParaRPr lang="zh-CN" altLang="zh-CN" sz="2000">
                <a:latin typeface="+mn-lt"/>
                <a:ea typeface="+mn-ea"/>
                <a:cs typeface="+mn-ea"/>
                <a:sym typeface="+mn-lt"/>
              </a:endParaRPr>
            </a:p>
          </p:txBody>
        </p:sp>
        <p:sp>
          <p:nvSpPr>
            <p:cNvPr id="17412" name="Text Box 5">
              <a:extLst>
                <a:ext uri="{FF2B5EF4-FFF2-40B4-BE49-F238E27FC236}">
                  <a16:creationId xmlns:a16="http://schemas.microsoft.com/office/drawing/2014/main" id="{E4A24360-2D83-4153-A6CC-9B5526E4A532}"/>
                </a:ext>
              </a:extLst>
            </p:cNvPr>
            <p:cNvSpPr txBox="1">
              <a:spLocks noChangeArrowheads="1"/>
            </p:cNvSpPr>
            <p:nvPr/>
          </p:nvSpPr>
          <p:spPr bwMode="auto">
            <a:xfrm>
              <a:off x="2198" y="1321"/>
              <a:ext cx="1082" cy="34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gn="r"/>
              <a:r>
                <a:rPr lang="zh-CN" altLang="en-US" sz="2400">
                  <a:ea typeface="微软雅黑" panose="020B0503020204020204" pitchFamily="34" charset="-122"/>
                  <a:sym typeface="+mn-lt"/>
                </a:rPr>
                <a:t>登录号：</a:t>
              </a:r>
            </a:p>
          </p:txBody>
        </p:sp>
        <p:sp>
          <p:nvSpPr>
            <p:cNvPr id="17413" name="Text Box 6">
              <a:extLst>
                <a:ext uri="{FF2B5EF4-FFF2-40B4-BE49-F238E27FC236}">
                  <a16:creationId xmlns:a16="http://schemas.microsoft.com/office/drawing/2014/main" id="{6B68450E-879F-4AC7-B65A-7B3201EE356E}"/>
                </a:ext>
              </a:extLst>
            </p:cNvPr>
            <p:cNvSpPr txBox="1">
              <a:spLocks noChangeArrowheads="1"/>
            </p:cNvSpPr>
            <p:nvPr/>
          </p:nvSpPr>
          <p:spPr bwMode="auto">
            <a:xfrm>
              <a:off x="2198" y="1647"/>
              <a:ext cx="1082" cy="34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gn="r"/>
              <a:r>
                <a:rPr lang="zh-CN" altLang="en-US" sz="2400">
                  <a:ea typeface="微软雅黑" panose="020B0503020204020204" pitchFamily="34" charset="-122"/>
                  <a:sym typeface="+mn-lt"/>
                </a:rPr>
                <a:t>书名：</a:t>
              </a:r>
            </a:p>
          </p:txBody>
        </p:sp>
        <p:sp>
          <p:nvSpPr>
            <p:cNvPr id="17414" name="Text Box 7">
              <a:extLst>
                <a:ext uri="{FF2B5EF4-FFF2-40B4-BE49-F238E27FC236}">
                  <a16:creationId xmlns:a16="http://schemas.microsoft.com/office/drawing/2014/main" id="{BBDDF5E0-F009-4B84-9BA8-67EB592B6536}"/>
                </a:ext>
              </a:extLst>
            </p:cNvPr>
            <p:cNvSpPr txBox="1">
              <a:spLocks noChangeArrowheads="1"/>
            </p:cNvSpPr>
            <p:nvPr/>
          </p:nvSpPr>
          <p:spPr bwMode="auto">
            <a:xfrm>
              <a:off x="2198" y="1972"/>
              <a:ext cx="1082" cy="34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lgn="r">
                <a:defRPr/>
              </a:pPr>
              <a:r>
                <a:rPr lang="zh-CN" altLang="en-US" sz="2400" dirty="0">
                  <a:latin typeface="+mn-lt"/>
                  <a:ea typeface="+mn-ea"/>
                  <a:cs typeface="+mn-ea"/>
                  <a:sym typeface="+mn-lt"/>
                </a:rPr>
                <a:t>作者名：</a:t>
              </a:r>
            </a:p>
          </p:txBody>
        </p:sp>
        <p:sp>
          <p:nvSpPr>
            <p:cNvPr id="17415" name="Text Box 8">
              <a:extLst>
                <a:ext uri="{FF2B5EF4-FFF2-40B4-BE49-F238E27FC236}">
                  <a16:creationId xmlns:a16="http://schemas.microsoft.com/office/drawing/2014/main" id="{983225B6-FC2B-4947-A406-5DDE5043E3BA}"/>
                </a:ext>
              </a:extLst>
            </p:cNvPr>
            <p:cNvSpPr txBox="1">
              <a:spLocks noChangeArrowheads="1"/>
            </p:cNvSpPr>
            <p:nvPr/>
          </p:nvSpPr>
          <p:spPr bwMode="auto">
            <a:xfrm>
              <a:off x="2198" y="2299"/>
              <a:ext cx="1082" cy="34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gn="r"/>
              <a:r>
                <a:rPr lang="zh-CN" altLang="en-US" sz="2400">
                  <a:ea typeface="微软雅黑" panose="020B0503020204020204" pitchFamily="34" charset="-122"/>
                  <a:sym typeface="+mn-lt"/>
                </a:rPr>
                <a:t>分类号：</a:t>
              </a:r>
            </a:p>
          </p:txBody>
        </p:sp>
        <p:sp>
          <p:nvSpPr>
            <p:cNvPr id="17416" name="Text Box 9">
              <a:extLst>
                <a:ext uri="{FF2B5EF4-FFF2-40B4-BE49-F238E27FC236}">
                  <a16:creationId xmlns:a16="http://schemas.microsoft.com/office/drawing/2014/main" id="{6816209B-156D-4102-A1B3-47302ADC93E9}"/>
                </a:ext>
              </a:extLst>
            </p:cNvPr>
            <p:cNvSpPr txBox="1">
              <a:spLocks noChangeArrowheads="1"/>
            </p:cNvSpPr>
            <p:nvPr/>
          </p:nvSpPr>
          <p:spPr bwMode="auto">
            <a:xfrm>
              <a:off x="2198" y="2625"/>
              <a:ext cx="1082" cy="34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gn="r"/>
              <a:r>
                <a:rPr lang="zh-CN" altLang="en-US" sz="2400">
                  <a:ea typeface="微软雅黑" panose="020B0503020204020204" pitchFamily="34" charset="-122"/>
                  <a:sym typeface="+mn-lt"/>
                </a:rPr>
                <a:t>出版单位：</a:t>
              </a:r>
            </a:p>
          </p:txBody>
        </p:sp>
        <p:sp>
          <p:nvSpPr>
            <p:cNvPr id="17417" name="Text Box 10">
              <a:extLst>
                <a:ext uri="{FF2B5EF4-FFF2-40B4-BE49-F238E27FC236}">
                  <a16:creationId xmlns:a16="http://schemas.microsoft.com/office/drawing/2014/main" id="{1C274BD6-B4D8-4881-BB87-CDAB7D6CD8E2}"/>
                </a:ext>
              </a:extLst>
            </p:cNvPr>
            <p:cNvSpPr txBox="1">
              <a:spLocks noChangeArrowheads="1"/>
            </p:cNvSpPr>
            <p:nvPr/>
          </p:nvSpPr>
          <p:spPr bwMode="auto">
            <a:xfrm>
              <a:off x="2198" y="2951"/>
              <a:ext cx="1082" cy="34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gn="r"/>
              <a:r>
                <a:rPr lang="zh-CN" altLang="en-US" sz="2400">
                  <a:ea typeface="微软雅黑" panose="020B0503020204020204" pitchFamily="34" charset="-122"/>
                  <a:sym typeface="+mn-lt"/>
                </a:rPr>
                <a:t>出版时间：</a:t>
              </a:r>
            </a:p>
          </p:txBody>
        </p:sp>
        <p:sp>
          <p:nvSpPr>
            <p:cNvPr id="17418" name="Text Box 11">
              <a:extLst>
                <a:ext uri="{FF2B5EF4-FFF2-40B4-BE49-F238E27FC236}">
                  <a16:creationId xmlns:a16="http://schemas.microsoft.com/office/drawing/2014/main" id="{83F1E207-17BE-4D09-87C3-004A1A49FED7}"/>
                </a:ext>
              </a:extLst>
            </p:cNvPr>
            <p:cNvSpPr txBox="1">
              <a:spLocks noChangeArrowheads="1"/>
            </p:cNvSpPr>
            <p:nvPr/>
          </p:nvSpPr>
          <p:spPr bwMode="auto">
            <a:xfrm>
              <a:off x="2202" y="3252"/>
              <a:ext cx="1070" cy="34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lgn="r">
                <a:defRPr/>
              </a:pPr>
              <a:r>
                <a:rPr lang="zh-CN" altLang="en-US" sz="2400">
                  <a:latin typeface="+mn-lt"/>
                  <a:ea typeface="+mn-ea"/>
                  <a:cs typeface="+mn-ea"/>
                  <a:sym typeface="+mn-lt"/>
                </a:rPr>
                <a:t>价格：</a:t>
              </a:r>
            </a:p>
          </p:txBody>
        </p:sp>
        <p:sp>
          <p:nvSpPr>
            <p:cNvPr id="17419" name="Text Box 12">
              <a:extLst>
                <a:ext uri="{FF2B5EF4-FFF2-40B4-BE49-F238E27FC236}">
                  <a16:creationId xmlns:a16="http://schemas.microsoft.com/office/drawing/2014/main" id="{5FF1AAB7-988D-475E-8568-1D3F3EBB873A}"/>
                </a:ext>
              </a:extLst>
            </p:cNvPr>
            <p:cNvSpPr txBox="1">
              <a:spLocks noChangeArrowheads="1"/>
            </p:cNvSpPr>
            <p:nvPr/>
          </p:nvSpPr>
          <p:spPr bwMode="auto">
            <a:xfrm>
              <a:off x="1680" y="907"/>
              <a:ext cx="3602" cy="448"/>
            </a:xfrm>
            <a:prstGeom prst="roundRect">
              <a:avLst>
                <a:gd name="adj" fmla="val 26334"/>
              </a:avLst>
            </a:prstGeom>
            <a:solidFill>
              <a:schemeClr val="accent1">
                <a:lumMod val="40000"/>
                <a:lumOff val="60000"/>
              </a:schemeClr>
            </a:solidFill>
            <a:ln w="9525">
              <a:noFill/>
              <a:miter lim="800000"/>
              <a:headEnd/>
              <a:tailEnd/>
            </a:ln>
          </p:spPr>
          <p:txBody>
            <a:bodyPr>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gn="ctr"/>
              <a:r>
                <a:rPr lang="zh-CN" altLang="en-US">
                  <a:solidFill>
                    <a:srgbClr val="002060"/>
                  </a:solidFill>
                  <a:ea typeface="微软雅黑" panose="020B0503020204020204" pitchFamily="34" charset="-122"/>
                  <a:sym typeface="+mn-lt"/>
                </a:rPr>
                <a:t>书目卡片</a:t>
              </a:r>
            </a:p>
          </p:txBody>
        </p:sp>
      </p:grpSp>
      <p:grpSp>
        <p:nvGrpSpPr>
          <p:cNvPr id="3" name="Group 13">
            <a:extLst>
              <a:ext uri="{FF2B5EF4-FFF2-40B4-BE49-F238E27FC236}">
                <a16:creationId xmlns:a16="http://schemas.microsoft.com/office/drawing/2014/main" id="{87E24354-A157-764A-8BE2-8634F0624738}"/>
              </a:ext>
            </a:extLst>
          </p:cNvPr>
          <p:cNvGrpSpPr>
            <a:grpSpLocks/>
          </p:cNvGrpSpPr>
          <p:nvPr/>
        </p:nvGrpSpPr>
        <p:grpSpPr bwMode="auto">
          <a:xfrm>
            <a:off x="1600200" y="1103314"/>
            <a:ext cx="7469188" cy="3468687"/>
            <a:chOff x="841" y="1176"/>
            <a:chExt cx="4705" cy="2185"/>
          </a:xfrm>
        </p:grpSpPr>
        <p:graphicFrame>
          <p:nvGraphicFramePr>
            <p:cNvPr id="19472" name="Object 63">
              <a:extLst>
                <a:ext uri="{FF2B5EF4-FFF2-40B4-BE49-F238E27FC236}">
                  <a16:creationId xmlns:a16="http://schemas.microsoft.com/office/drawing/2014/main" id="{6B027ED6-8152-214D-A2A3-9BBEBB397E87}"/>
                </a:ext>
              </a:extLst>
            </p:cNvPr>
            <p:cNvGraphicFramePr>
              <a:graphicFrameLocks/>
            </p:cNvGraphicFramePr>
            <p:nvPr/>
          </p:nvGraphicFramePr>
          <p:xfrm>
            <a:off x="841" y="1812"/>
            <a:ext cx="4171" cy="1549"/>
          </p:xfrm>
          <a:graphic>
            <a:graphicData uri="http://schemas.openxmlformats.org/presentationml/2006/ole">
              <mc:AlternateContent xmlns:mc="http://schemas.openxmlformats.org/markup-compatibility/2006">
                <mc:Choice xmlns:v="urn:schemas-microsoft-com:vml" Requires="v">
                  <p:oleObj spid="_x0000_s95241" name="Document" r:id="rId6" imgW="7188200" imgH="2667000" progId="Word.Document.8">
                    <p:embed/>
                  </p:oleObj>
                </mc:Choice>
                <mc:Fallback>
                  <p:oleObj name="Document" r:id="rId6" imgW="7188200" imgH="2667000" progId="Word.Document.8">
                    <p:embed/>
                    <p:pic>
                      <p:nvPicPr>
                        <p:cNvPr id="19472" name="Object 63">
                          <a:extLst>
                            <a:ext uri="{FF2B5EF4-FFF2-40B4-BE49-F238E27FC236}">
                              <a16:creationId xmlns:a16="http://schemas.microsoft.com/office/drawing/2014/main" id="{6B027ED6-8152-214D-A2A3-9BBEBB397E87}"/>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1" y="1812"/>
                          <a:ext cx="4171" cy="1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7422" name="AutoShape 15">
              <a:extLst>
                <a:ext uri="{FF2B5EF4-FFF2-40B4-BE49-F238E27FC236}">
                  <a16:creationId xmlns:a16="http://schemas.microsoft.com/office/drawing/2014/main" id="{780CF19C-E61F-4CAE-87D0-2D916B60E959}"/>
                </a:ext>
              </a:extLst>
            </p:cNvPr>
            <p:cNvSpPr>
              <a:spLocks noChangeArrowheads="1"/>
            </p:cNvSpPr>
            <p:nvPr/>
          </p:nvSpPr>
          <p:spPr bwMode="auto">
            <a:xfrm>
              <a:off x="4476" y="1176"/>
              <a:ext cx="1070" cy="356"/>
            </a:xfrm>
            <a:prstGeom prst="wedgeEllipseCallout">
              <a:avLst>
                <a:gd name="adj1" fmla="val -69157"/>
                <a:gd name="adj2" fmla="val 79380"/>
              </a:avLst>
            </a:prstGeom>
            <a:solidFill>
              <a:schemeClr val="tx1">
                <a:lumMod val="50000"/>
                <a:lumOff val="50000"/>
              </a:schemeClr>
            </a:solidFill>
            <a:ln w="38100">
              <a:noFill/>
              <a:miter lim="800000"/>
              <a:headEnd/>
              <a:tailEnd/>
            </a:ln>
          </p:spPr>
          <p:txBody>
            <a:bodyPr wrap="none" lIns="90000" tIns="46800" rIns="90000" bIns="46800">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gn="ctr"/>
              <a:r>
                <a:rPr lang="zh-CN" altLang="en-US" sz="2000">
                  <a:solidFill>
                    <a:schemeClr val="bg1"/>
                  </a:solidFill>
                  <a:ea typeface="微软雅黑" panose="020B0503020204020204" pitchFamily="34" charset="-122"/>
                  <a:sym typeface="+mn-lt"/>
                </a:rPr>
                <a:t>书目文件</a:t>
              </a:r>
            </a:p>
          </p:txBody>
        </p:sp>
      </p:grpSp>
      <p:grpSp>
        <p:nvGrpSpPr>
          <p:cNvPr id="4" name="Group 16">
            <a:extLst>
              <a:ext uri="{FF2B5EF4-FFF2-40B4-BE49-F238E27FC236}">
                <a16:creationId xmlns:a16="http://schemas.microsoft.com/office/drawing/2014/main" id="{CEBE16F7-51E3-0D4E-9362-45F0F7C0C3C4}"/>
              </a:ext>
            </a:extLst>
          </p:cNvPr>
          <p:cNvGrpSpPr>
            <a:grpSpLocks/>
          </p:cNvGrpSpPr>
          <p:nvPr/>
        </p:nvGrpSpPr>
        <p:grpSpPr bwMode="auto">
          <a:xfrm>
            <a:off x="550863" y="3294063"/>
            <a:ext cx="8909050" cy="3306762"/>
            <a:chOff x="86" y="2285"/>
            <a:chExt cx="5612" cy="2083"/>
          </a:xfrm>
        </p:grpSpPr>
        <p:grpSp>
          <p:nvGrpSpPr>
            <p:cNvPr id="19463" name="Group 17">
              <a:extLst>
                <a:ext uri="{FF2B5EF4-FFF2-40B4-BE49-F238E27FC236}">
                  <a16:creationId xmlns:a16="http://schemas.microsoft.com/office/drawing/2014/main" id="{D5618B39-33E4-D545-B930-7425C36E354D}"/>
                </a:ext>
              </a:extLst>
            </p:cNvPr>
            <p:cNvGrpSpPr>
              <a:grpSpLocks/>
            </p:cNvGrpSpPr>
            <p:nvPr/>
          </p:nvGrpSpPr>
          <p:grpSpPr bwMode="auto">
            <a:xfrm>
              <a:off x="86" y="2814"/>
              <a:ext cx="5612" cy="388"/>
              <a:chOff x="86" y="2814"/>
              <a:chExt cx="5612" cy="388"/>
            </a:xfrm>
          </p:grpSpPr>
          <p:sp>
            <p:nvSpPr>
              <p:cNvPr id="17425" name="AutoShape 18">
                <a:extLst>
                  <a:ext uri="{FF2B5EF4-FFF2-40B4-BE49-F238E27FC236}">
                    <a16:creationId xmlns:a16="http://schemas.microsoft.com/office/drawing/2014/main" id="{010307FD-5C87-4E55-A7D6-513C6B3D3578}"/>
                  </a:ext>
                </a:extLst>
              </p:cNvPr>
              <p:cNvSpPr>
                <a:spLocks noChangeArrowheads="1"/>
              </p:cNvSpPr>
              <p:nvPr/>
            </p:nvSpPr>
            <p:spPr bwMode="auto">
              <a:xfrm>
                <a:off x="86" y="2834"/>
                <a:ext cx="843" cy="356"/>
              </a:xfrm>
              <a:prstGeom prst="wedgeEllipseCallout">
                <a:avLst>
                  <a:gd name="adj1" fmla="val 27431"/>
                  <a:gd name="adj2" fmla="val 90208"/>
                </a:avLst>
              </a:prstGeom>
              <a:solidFill>
                <a:schemeClr val="tx1">
                  <a:lumMod val="50000"/>
                  <a:lumOff val="50000"/>
                </a:schemeClr>
              </a:solidFill>
              <a:ln w="9525">
                <a:noFill/>
                <a:miter lim="800000"/>
                <a:headEnd/>
                <a:tailEnd/>
              </a:ln>
            </p:spPr>
            <p:txBody>
              <a:bodyPr wrap="none" lIns="90000" tIns="46800" rIns="90000" bIns="46800">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gn="ctr"/>
                <a:r>
                  <a:rPr lang="zh-CN" altLang="en-US" sz="2000">
                    <a:solidFill>
                      <a:schemeClr val="bg1"/>
                    </a:solidFill>
                    <a:ea typeface="微软雅黑" panose="020B0503020204020204" pitchFamily="34" charset="-122"/>
                    <a:sym typeface="+mn-lt"/>
                  </a:rPr>
                  <a:t>按书名</a:t>
                </a:r>
              </a:p>
            </p:txBody>
          </p:sp>
          <p:sp>
            <p:nvSpPr>
              <p:cNvPr id="17426" name="AutoShape 19">
                <a:extLst>
                  <a:ext uri="{FF2B5EF4-FFF2-40B4-BE49-F238E27FC236}">
                    <a16:creationId xmlns:a16="http://schemas.microsoft.com/office/drawing/2014/main" id="{01D1C326-952F-4C01-A14E-7B3DB200D991}"/>
                  </a:ext>
                </a:extLst>
              </p:cNvPr>
              <p:cNvSpPr>
                <a:spLocks noChangeArrowheads="1"/>
              </p:cNvSpPr>
              <p:nvPr/>
            </p:nvSpPr>
            <p:spPr bwMode="auto">
              <a:xfrm>
                <a:off x="2879" y="2846"/>
                <a:ext cx="1070" cy="356"/>
              </a:xfrm>
              <a:prstGeom prst="wedgeEllipseCallout">
                <a:avLst>
                  <a:gd name="adj1" fmla="val -60856"/>
                  <a:gd name="adj2" fmla="val 79507"/>
                </a:avLst>
              </a:prstGeom>
              <a:solidFill>
                <a:schemeClr val="tx1">
                  <a:lumMod val="50000"/>
                  <a:lumOff val="50000"/>
                </a:schemeClr>
              </a:solidFill>
              <a:ln w="9525">
                <a:noFill/>
                <a:miter lim="800000"/>
                <a:headEnd/>
                <a:tailEnd/>
              </a:ln>
            </p:spPr>
            <p:txBody>
              <a:bodyPr wrap="none" lIns="90000" tIns="46800" rIns="90000" bIns="46800">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lgn="ctr">
                  <a:defRPr/>
                </a:pPr>
                <a:r>
                  <a:rPr lang="zh-CN" altLang="en-US" sz="2000" dirty="0">
                    <a:solidFill>
                      <a:schemeClr val="bg1"/>
                    </a:solidFill>
                    <a:latin typeface="+mn-lt"/>
                    <a:ea typeface="+mn-ea"/>
                    <a:cs typeface="+mn-ea"/>
                    <a:sym typeface="+mn-lt"/>
                  </a:rPr>
                  <a:t>按作者名</a:t>
                </a:r>
              </a:p>
            </p:txBody>
          </p:sp>
          <p:sp>
            <p:nvSpPr>
              <p:cNvPr id="17427" name="AutoShape 20">
                <a:extLst>
                  <a:ext uri="{FF2B5EF4-FFF2-40B4-BE49-F238E27FC236}">
                    <a16:creationId xmlns:a16="http://schemas.microsoft.com/office/drawing/2014/main" id="{3F16208E-B960-4559-AF5C-E4013DA40AF7}"/>
                  </a:ext>
                </a:extLst>
              </p:cNvPr>
              <p:cNvSpPr>
                <a:spLocks noChangeArrowheads="1"/>
              </p:cNvSpPr>
              <p:nvPr/>
            </p:nvSpPr>
            <p:spPr bwMode="auto">
              <a:xfrm>
                <a:off x="4628" y="2814"/>
                <a:ext cx="1070" cy="356"/>
              </a:xfrm>
              <a:prstGeom prst="wedgeEllipseCallout">
                <a:avLst>
                  <a:gd name="adj1" fmla="val -50347"/>
                  <a:gd name="adj2" fmla="val 86815"/>
                </a:avLst>
              </a:prstGeom>
              <a:solidFill>
                <a:schemeClr val="tx1">
                  <a:lumMod val="50000"/>
                  <a:lumOff val="50000"/>
                </a:schemeClr>
              </a:solidFill>
              <a:ln w="9525">
                <a:noFill/>
                <a:miter lim="800000"/>
                <a:headEnd/>
                <a:tailEnd/>
              </a:ln>
            </p:spPr>
            <p:txBody>
              <a:bodyPr wrap="none" lIns="90000" tIns="46800" rIns="90000" bIns="46800">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gn="ctr"/>
                <a:r>
                  <a:rPr lang="zh-CN" altLang="en-US" sz="2000">
                    <a:solidFill>
                      <a:schemeClr val="bg1"/>
                    </a:solidFill>
                    <a:ea typeface="微软雅黑" panose="020B0503020204020204" pitchFamily="34" charset="-122"/>
                    <a:sym typeface="+mn-lt"/>
                  </a:rPr>
                  <a:t>按分类号</a:t>
                </a:r>
              </a:p>
            </p:txBody>
          </p:sp>
        </p:grpSp>
        <p:grpSp>
          <p:nvGrpSpPr>
            <p:cNvPr id="19464" name="Group 21">
              <a:extLst>
                <a:ext uri="{FF2B5EF4-FFF2-40B4-BE49-F238E27FC236}">
                  <a16:creationId xmlns:a16="http://schemas.microsoft.com/office/drawing/2014/main" id="{2EDEA220-95B6-2C4C-BEFC-DA41994D2DC2}"/>
                </a:ext>
              </a:extLst>
            </p:cNvPr>
            <p:cNvGrpSpPr>
              <a:grpSpLocks/>
            </p:cNvGrpSpPr>
            <p:nvPr/>
          </p:nvGrpSpPr>
          <p:grpSpPr bwMode="auto">
            <a:xfrm>
              <a:off x="191" y="2285"/>
              <a:ext cx="5105" cy="2083"/>
              <a:chOff x="191" y="2285"/>
              <a:chExt cx="5105" cy="2083"/>
            </a:xfrm>
          </p:grpSpPr>
          <p:graphicFrame>
            <p:nvGraphicFramePr>
              <p:cNvPr id="19465" name="Object 60">
                <a:extLst>
                  <a:ext uri="{FF2B5EF4-FFF2-40B4-BE49-F238E27FC236}">
                    <a16:creationId xmlns:a16="http://schemas.microsoft.com/office/drawing/2014/main" id="{9797B54F-01D4-7D4F-B1FB-A1F38FD3FA53}"/>
                  </a:ext>
                </a:extLst>
              </p:cNvPr>
              <p:cNvGraphicFramePr>
                <a:graphicFrameLocks/>
              </p:cNvGraphicFramePr>
              <p:nvPr/>
            </p:nvGraphicFramePr>
            <p:xfrm>
              <a:off x="191" y="3269"/>
              <a:ext cx="3006" cy="1099"/>
            </p:xfrm>
            <a:graphic>
              <a:graphicData uri="http://schemas.openxmlformats.org/presentationml/2006/ole">
                <mc:AlternateContent xmlns:mc="http://schemas.openxmlformats.org/markup-compatibility/2006">
                  <mc:Choice xmlns:v="urn:schemas-microsoft-com:vml" Requires="v">
                    <p:oleObj spid="_x0000_s95242" name="Document" r:id="rId8" imgW="4876800" imgH="1790700" progId="Word.Document.8">
                      <p:embed/>
                    </p:oleObj>
                  </mc:Choice>
                  <mc:Fallback>
                    <p:oleObj name="Document" r:id="rId8" imgW="4876800" imgH="1790700" progId="Word.Document.8">
                      <p:embed/>
                      <p:pic>
                        <p:nvPicPr>
                          <p:cNvPr id="19465" name="Object 60">
                            <a:extLst>
                              <a:ext uri="{FF2B5EF4-FFF2-40B4-BE49-F238E27FC236}">
                                <a16:creationId xmlns:a16="http://schemas.microsoft.com/office/drawing/2014/main" id="{9797B54F-01D4-7D4F-B1FB-A1F38FD3FA53}"/>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1" y="3269"/>
                            <a:ext cx="3006" cy="1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9466" name="Object 61">
                <a:extLst>
                  <a:ext uri="{FF2B5EF4-FFF2-40B4-BE49-F238E27FC236}">
                    <a16:creationId xmlns:a16="http://schemas.microsoft.com/office/drawing/2014/main" id="{9619E846-DEA3-244C-A182-3452C50FD2D6}"/>
                  </a:ext>
                </a:extLst>
              </p:cNvPr>
              <p:cNvGraphicFramePr>
                <a:graphicFrameLocks/>
              </p:cNvGraphicFramePr>
              <p:nvPr/>
            </p:nvGraphicFramePr>
            <p:xfrm>
              <a:off x="2197" y="3269"/>
              <a:ext cx="1470" cy="1099"/>
            </p:xfrm>
            <a:graphic>
              <a:graphicData uri="http://schemas.openxmlformats.org/presentationml/2006/ole">
                <mc:AlternateContent xmlns:mc="http://schemas.openxmlformats.org/markup-compatibility/2006">
                  <mc:Choice xmlns:v="urn:schemas-microsoft-com:vml" Requires="v">
                    <p:oleObj spid="_x0000_s95243" name="Document" r:id="rId10" imgW="2400300" imgH="1790700" progId="Word.Document.8">
                      <p:embed/>
                    </p:oleObj>
                  </mc:Choice>
                  <mc:Fallback>
                    <p:oleObj name="Document" r:id="rId10" imgW="2400300" imgH="1790700" progId="Word.Document.8">
                      <p:embed/>
                      <p:pic>
                        <p:nvPicPr>
                          <p:cNvPr id="19466" name="Object 61">
                            <a:extLst>
                              <a:ext uri="{FF2B5EF4-FFF2-40B4-BE49-F238E27FC236}">
                                <a16:creationId xmlns:a16="http://schemas.microsoft.com/office/drawing/2014/main" id="{9619E846-DEA3-244C-A182-3452C50FD2D6}"/>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97" y="3269"/>
                            <a:ext cx="1470" cy="1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19467" name="Object 62">
                <a:extLst>
                  <a:ext uri="{FF2B5EF4-FFF2-40B4-BE49-F238E27FC236}">
                    <a16:creationId xmlns:a16="http://schemas.microsoft.com/office/drawing/2014/main" id="{39391982-3BCE-3146-A417-DEDD960BE549}"/>
                  </a:ext>
                </a:extLst>
              </p:cNvPr>
              <p:cNvGraphicFramePr>
                <a:graphicFrameLocks/>
              </p:cNvGraphicFramePr>
              <p:nvPr/>
            </p:nvGraphicFramePr>
            <p:xfrm>
              <a:off x="3673" y="3256"/>
              <a:ext cx="1623" cy="822"/>
            </p:xfrm>
            <a:graphic>
              <a:graphicData uri="http://schemas.openxmlformats.org/presentationml/2006/ole">
                <mc:AlternateContent xmlns:mc="http://schemas.openxmlformats.org/markup-compatibility/2006">
                  <mc:Choice xmlns:v="urn:schemas-microsoft-com:vml" Requires="v">
                    <p:oleObj spid="_x0000_s95244" r:id="rId12" imgW="4711700" imgH="2514600" progId="Word.Document.8">
                      <p:embed/>
                    </p:oleObj>
                  </mc:Choice>
                  <mc:Fallback>
                    <p:oleObj r:id="rId12" imgW="4711700" imgH="2514600" progId="Word.Document.8">
                      <p:embed/>
                      <p:pic>
                        <p:nvPicPr>
                          <p:cNvPr id="19467" name="Object 62">
                            <a:extLst>
                              <a:ext uri="{FF2B5EF4-FFF2-40B4-BE49-F238E27FC236}">
                                <a16:creationId xmlns:a16="http://schemas.microsoft.com/office/drawing/2014/main" id="{39391982-3BCE-3146-A417-DEDD960BE549}"/>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73" y="3256"/>
                            <a:ext cx="1623" cy="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7432" name="AutoShape 25">
                <a:extLst>
                  <a:ext uri="{FF2B5EF4-FFF2-40B4-BE49-F238E27FC236}">
                    <a16:creationId xmlns:a16="http://schemas.microsoft.com/office/drawing/2014/main" id="{058CF25F-A8D6-412E-8CB8-8C645CE309A6}"/>
                  </a:ext>
                </a:extLst>
              </p:cNvPr>
              <p:cNvSpPr>
                <a:spLocks noChangeArrowheads="1"/>
              </p:cNvSpPr>
              <p:nvPr/>
            </p:nvSpPr>
            <p:spPr bwMode="auto">
              <a:xfrm>
                <a:off x="4349" y="2285"/>
                <a:ext cx="843" cy="356"/>
              </a:xfrm>
              <a:prstGeom prst="wedgeEllipseCallout">
                <a:avLst>
                  <a:gd name="adj1" fmla="val -64546"/>
                  <a:gd name="adj2" fmla="val 235028"/>
                </a:avLst>
              </a:prstGeom>
              <a:solidFill>
                <a:schemeClr val="tx1">
                  <a:lumMod val="50000"/>
                  <a:lumOff val="50000"/>
                </a:schemeClr>
              </a:solidFill>
              <a:ln w="38100">
                <a:noFill/>
                <a:miter lim="800000"/>
                <a:headEnd/>
                <a:tailEnd/>
              </a:ln>
            </p:spPr>
            <p:txBody>
              <a:bodyPr wrap="none" lIns="90000" tIns="46800" rIns="90000" bIns="46800">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lgn="ctr">
                  <a:defRPr/>
                </a:pPr>
                <a:r>
                  <a:rPr lang="zh-CN" altLang="en-US" sz="2000" dirty="0">
                    <a:solidFill>
                      <a:schemeClr val="bg1"/>
                    </a:solidFill>
                    <a:latin typeface="+mn-lt"/>
                    <a:ea typeface="+mn-ea"/>
                    <a:cs typeface="+mn-ea"/>
                    <a:sym typeface="+mn-lt"/>
                  </a:rPr>
                  <a:t>索引表</a:t>
                </a:r>
              </a:p>
            </p:txBody>
          </p:sp>
        </p:grpSp>
      </p:grpSp>
      <p:sp>
        <p:nvSpPr>
          <p:cNvPr id="17434" name="AutoShape 27">
            <a:extLst>
              <a:ext uri="{FF2B5EF4-FFF2-40B4-BE49-F238E27FC236}">
                <a16:creationId xmlns:a16="http://schemas.microsoft.com/office/drawing/2014/main" id="{E79B0D99-930D-43C9-811A-F3FC27328179}"/>
              </a:ext>
            </a:extLst>
          </p:cNvPr>
          <p:cNvSpPr>
            <a:spLocks noChangeArrowheads="1"/>
          </p:cNvSpPr>
          <p:nvPr/>
        </p:nvSpPr>
        <p:spPr bwMode="auto">
          <a:xfrm>
            <a:off x="4786313" y="860426"/>
            <a:ext cx="2565400" cy="1038225"/>
          </a:xfrm>
          <a:prstGeom prst="irregularSeal2">
            <a:avLst/>
          </a:prstGeom>
          <a:solidFill>
            <a:srgbClr val="FF0000"/>
          </a:solidFill>
          <a:ln w="9525">
            <a:solidFill>
              <a:schemeClr val="accent1"/>
            </a:solidFill>
            <a:miter lim="800000"/>
            <a:headEnd/>
            <a:tailEnd/>
          </a:ln>
        </p:spPr>
        <p:txBody>
          <a:bodyPr wrap="none" anchor="ctr">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gn="ctr"/>
            <a:r>
              <a:rPr lang="zh-CN" altLang="en-US" sz="2400" dirty="0">
                <a:solidFill>
                  <a:schemeClr val="bg1"/>
                </a:solidFill>
                <a:ea typeface="微软雅黑" panose="020B0503020204020204" pitchFamily="34" charset="-122"/>
                <a:sym typeface="+mn-lt"/>
              </a:rPr>
              <a:t>线性表</a:t>
            </a:r>
          </a:p>
        </p:txBody>
      </p:sp>
    </p:spTree>
    <p:extLst>
      <p:ext uri="{BB962C8B-B14F-4D97-AF65-F5344CB8AC3E}">
        <p14:creationId xmlns:p14="http://schemas.microsoft.com/office/powerpoint/2010/main" val="11206356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2498">
                                            <p:txEl>
                                              <p:pRg st="0" end="0"/>
                                            </p:txEl>
                                          </p:spTgt>
                                        </p:tgtEl>
                                        <p:attrNameLst>
                                          <p:attrName>style.visibility</p:attrName>
                                        </p:attrNameLst>
                                      </p:cBhvr>
                                      <p:to>
                                        <p:strVal val="visible"/>
                                      </p:to>
                                    </p:set>
                                    <p:anim calcmode="lin" valueType="num">
                                      <p:cBhvr additive="base">
                                        <p:cTn id="7" dur="500" fill="hold"/>
                                        <p:tgtEl>
                                          <p:spTgt spid="36249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62498">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4" name="WHOOSH.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32"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ox(out)">
                                      <p:cBhvr>
                                        <p:cTn id="13"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audio>
                                      <p:cMediaNode>
                                        <p:cTn display="0" masterRel="sameClick">
                                          <p:stCondLst>
                                            <p:cond evt="begin" delay="0">
                                              <p:tn val="11"/>
                                            </p:cond>
                                          </p:stCondLst>
                                          <p:endCondLst>
                                            <p:cond evt="onStopAudio" delay="0">
                                              <p:tgtEl>
                                                <p:sldTgt/>
                                              </p:tgtEl>
                                            </p:cond>
                                          </p:endCondLst>
                                        </p:cTn>
                                        <p:tgtEl>
                                          <p:sndTgt r:embed="rId5" name="CAMERA.WAV"/>
                                        </p:tgtEl>
                                      </p:cMediaNode>
                                    </p:audio>
                                  </p:sub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32"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ox(out)">
                                      <p:cBhvr>
                                        <p:cTn id="18" dur="500"/>
                                        <p:tgtEl>
                                          <p:spTgt spid="3"/>
                                        </p:tgtEl>
                                      </p:cBhvr>
                                    </p:animEffect>
                                  </p:childTnLst>
                                  <p:subTnLst>
                                    <p:audio>
                                      <p:cMediaNode>
                                        <p:cTn display="0" masterRel="sameClick">
                                          <p:stCondLst>
                                            <p:cond evt="begin" delay="0">
                                              <p:tn val="16"/>
                                            </p:cond>
                                          </p:stCondLst>
                                          <p:endCondLst>
                                            <p:cond evt="onStopAudio" delay="0">
                                              <p:tgtEl>
                                                <p:sldTgt/>
                                              </p:tgtEl>
                                            </p:cond>
                                          </p:endCondLst>
                                        </p:cTn>
                                        <p:tgtEl>
                                          <p:sndTgt r:embed="rId5" name="CAMERA.WAV"/>
                                        </p:tgtEl>
                                      </p:cMediaNode>
                                    </p:audio>
                                  </p:sub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32"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ox(out)">
                                      <p:cBhvr>
                                        <p:cTn id="23" dur="500"/>
                                        <p:tgtEl>
                                          <p:spTgt spid="4"/>
                                        </p:tgtEl>
                                      </p:cBhvr>
                                    </p:animEffect>
                                  </p:childTnLst>
                                  <p:subTnLst>
                                    <p:audio>
                                      <p:cMediaNode>
                                        <p:cTn display="0" masterRel="sameClick">
                                          <p:stCondLst>
                                            <p:cond evt="begin" delay="0">
                                              <p:tn val="21"/>
                                            </p:cond>
                                          </p:stCondLst>
                                          <p:endCondLst>
                                            <p:cond evt="onStopAudio" delay="0">
                                              <p:tgtEl>
                                                <p:sldTgt/>
                                              </p:tgtEl>
                                            </p:cond>
                                          </p:endCondLst>
                                        </p:cTn>
                                        <p:tgtEl>
                                          <p:sndTgt r:embed="rId5"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2498"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4546" name="Rectangle 2">
            <a:extLst>
              <a:ext uri="{FF2B5EF4-FFF2-40B4-BE49-F238E27FC236}">
                <a16:creationId xmlns:a16="http://schemas.microsoft.com/office/drawing/2014/main" id="{A2BA0348-AF40-4B82-A7D2-FE530E759C1D}"/>
              </a:ext>
            </a:extLst>
          </p:cNvPr>
          <p:cNvSpPr>
            <a:spLocks noGrp="1" noChangeArrowheads="1"/>
          </p:cNvSpPr>
          <p:nvPr>
            <p:ph idx="1"/>
          </p:nvPr>
        </p:nvSpPr>
        <p:spPr>
          <a:xfrm>
            <a:off x="1096963" y="203200"/>
            <a:ext cx="3929062" cy="533400"/>
          </a:xfrm>
        </p:spPr>
        <p:txBody>
          <a:bodyPr anchor="ctr"/>
          <a:lstStyle/>
          <a:p>
            <a:pPr lvl="1">
              <a:spcBef>
                <a:spcPct val="0"/>
              </a:spcBef>
            </a:pPr>
            <a:r>
              <a:rPr lang="zh-CN" altLang="zh-CN" sz="2400">
                <a:solidFill>
                  <a:schemeClr val="bg1"/>
                </a:solidFill>
                <a:sym typeface="+mn-lt"/>
              </a:rPr>
              <a:t>人机对奕问题</a:t>
            </a:r>
            <a:endParaRPr lang="zh-CN" altLang="en-US" sz="2400">
              <a:solidFill>
                <a:schemeClr val="bg1"/>
              </a:solidFill>
              <a:sym typeface="+mn-lt"/>
            </a:endParaRPr>
          </a:p>
        </p:txBody>
      </p:sp>
      <p:grpSp>
        <p:nvGrpSpPr>
          <p:cNvPr id="2" name="Group 3">
            <a:extLst>
              <a:ext uri="{FF2B5EF4-FFF2-40B4-BE49-F238E27FC236}">
                <a16:creationId xmlns:a16="http://schemas.microsoft.com/office/drawing/2014/main" id="{85C5B8D8-9F9C-DB49-9F63-6344DFF25E34}"/>
              </a:ext>
            </a:extLst>
          </p:cNvPr>
          <p:cNvGrpSpPr>
            <a:grpSpLocks/>
          </p:cNvGrpSpPr>
          <p:nvPr/>
        </p:nvGrpSpPr>
        <p:grpSpPr bwMode="auto">
          <a:xfrm>
            <a:off x="3800475" y="850900"/>
            <a:ext cx="1524000" cy="1371600"/>
            <a:chOff x="2171" y="994"/>
            <a:chExt cx="960" cy="864"/>
          </a:xfrm>
        </p:grpSpPr>
        <p:sp>
          <p:nvSpPr>
            <p:cNvPr id="19459" name="Rectangle 4">
              <a:extLst>
                <a:ext uri="{FF2B5EF4-FFF2-40B4-BE49-F238E27FC236}">
                  <a16:creationId xmlns:a16="http://schemas.microsoft.com/office/drawing/2014/main" id="{7077B469-9CCB-45AA-8E0C-2DDE34E300E0}"/>
                </a:ext>
              </a:extLst>
            </p:cNvPr>
            <p:cNvSpPr>
              <a:spLocks noChangeArrowheads="1"/>
            </p:cNvSpPr>
            <p:nvPr/>
          </p:nvSpPr>
          <p:spPr bwMode="auto">
            <a:xfrm>
              <a:off x="2171" y="994"/>
              <a:ext cx="960" cy="8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460" name="Line 5">
              <a:extLst>
                <a:ext uri="{FF2B5EF4-FFF2-40B4-BE49-F238E27FC236}">
                  <a16:creationId xmlns:a16="http://schemas.microsoft.com/office/drawing/2014/main" id="{D07FAB34-9D74-4124-AABA-CE2C49646081}"/>
                </a:ext>
              </a:extLst>
            </p:cNvPr>
            <p:cNvSpPr>
              <a:spLocks noChangeShapeType="1"/>
            </p:cNvSpPr>
            <p:nvPr/>
          </p:nvSpPr>
          <p:spPr bwMode="auto">
            <a:xfrm>
              <a:off x="2171" y="1282"/>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461" name="Line 6">
              <a:extLst>
                <a:ext uri="{FF2B5EF4-FFF2-40B4-BE49-F238E27FC236}">
                  <a16:creationId xmlns:a16="http://schemas.microsoft.com/office/drawing/2014/main" id="{76BC4695-C905-4555-AE0F-513FDF9ACD09}"/>
                </a:ext>
              </a:extLst>
            </p:cNvPr>
            <p:cNvSpPr>
              <a:spLocks noChangeShapeType="1"/>
            </p:cNvSpPr>
            <p:nvPr/>
          </p:nvSpPr>
          <p:spPr bwMode="auto">
            <a:xfrm>
              <a:off x="2171" y="1570"/>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462" name="Line 7">
              <a:extLst>
                <a:ext uri="{FF2B5EF4-FFF2-40B4-BE49-F238E27FC236}">
                  <a16:creationId xmlns:a16="http://schemas.microsoft.com/office/drawing/2014/main" id="{37A64AF9-2D6A-46E6-8775-3BD7A7A88959}"/>
                </a:ext>
              </a:extLst>
            </p:cNvPr>
            <p:cNvSpPr>
              <a:spLocks noChangeShapeType="1"/>
            </p:cNvSpPr>
            <p:nvPr/>
          </p:nvSpPr>
          <p:spPr bwMode="auto">
            <a:xfrm>
              <a:off x="2459" y="99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463" name="Line 8">
              <a:extLst>
                <a:ext uri="{FF2B5EF4-FFF2-40B4-BE49-F238E27FC236}">
                  <a16:creationId xmlns:a16="http://schemas.microsoft.com/office/drawing/2014/main" id="{1AFC2E0F-EB20-4621-9C5F-84272317279D}"/>
                </a:ext>
              </a:extLst>
            </p:cNvPr>
            <p:cNvSpPr>
              <a:spLocks noChangeShapeType="1"/>
            </p:cNvSpPr>
            <p:nvPr/>
          </p:nvSpPr>
          <p:spPr bwMode="auto">
            <a:xfrm>
              <a:off x="2795" y="99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464" name="Oval 9">
              <a:extLst>
                <a:ext uri="{FF2B5EF4-FFF2-40B4-BE49-F238E27FC236}">
                  <a16:creationId xmlns:a16="http://schemas.microsoft.com/office/drawing/2014/main" id="{FC5FA0D2-7520-484E-BC8A-81A7E6C5F7CE}"/>
                </a:ext>
              </a:extLst>
            </p:cNvPr>
            <p:cNvSpPr>
              <a:spLocks noChangeArrowheads="1"/>
            </p:cNvSpPr>
            <p:nvPr/>
          </p:nvSpPr>
          <p:spPr bwMode="auto">
            <a:xfrm>
              <a:off x="2891" y="1090"/>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465" name="Oval 10">
              <a:extLst>
                <a:ext uri="{FF2B5EF4-FFF2-40B4-BE49-F238E27FC236}">
                  <a16:creationId xmlns:a16="http://schemas.microsoft.com/office/drawing/2014/main" id="{0DA41CBD-F890-4907-B8BE-6FCE09798C9F}"/>
                </a:ext>
              </a:extLst>
            </p:cNvPr>
            <p:cNvSpPr>
              <a:spLocks noChangeArrowheads="1"/>
            </p:cNvSpPr>
            <p:nvPr/>
          </p:nvSpPr>
          <p:spPr bwMode="auto">
            <a:xfrm>
              <a:off x="2540" y="1367"/>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466" name="Oval 11">
              <a:extLst>
                <a:ext uri="{FF2B5EF4-FFF2-40B4-BE49-F238E27FC236}">
                  <a16:creationId xmlns:a16="http://schemas.microsoft.com/office/drawing/2014/main" id="{54E2FD1D-922C-46F1-A976-8EB9A7A8F52F}"/>
                </a:ext>
              </a:extLst>
            </p:cNvPr>
            <p:cNvSpPr>
              <a:spLocks noChangeArrowheads="1"/>
            </p:cNvSpPr>
            <p:nvPr/>
          </p:nvSpPr>
          <p:spPr bwMode="auto">
            <a:xfrm>
              <a:off x="2241" y="1655"/>
              <a:ext cx="144"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467" name="Oval 12">
              <a:extLst>
                <a:ext uri="{FF2B5EF4-FFF2-40B4-BE49-F238E27FC236}">
                  <a16:creationId xmlns:a16="http://schemas.microsoft.com/office/drawing/2014/main" id="{DA14426F-9654-4545-9D3A-28D45F2C50C6}"/>
                </a:ext>
              </a:extLst>
            </p:cNvPr>
            <p:cNvSpPr>
              <a:spLocks noChangeArrowheads="1"/>
            </p:cNvSpPr>
            <p:nvPr/>
          </p:nvSpPr>
          <p:spPr bwMode="auto">
            <a:xfrm>
              <a:off x="2573" y="1664"/>
              <a:ext cx="166"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grpSp>
      <p:sp>
        <p:nvSpPr>
          <p:cNvPr id="364557" name="Oval 13">
            <a:extLst>
              <a:ext uri="{FF2B5EF4-FFF2-40B4-BE49-F238E27FC236}">
                <a16:creationId xmlns:a16="http://schemas.microsoft.com/office/drawing/2014/main" id="{23FC226E-43DE-40C1-B03A-081DF71373D0}"/>
              </a:ext>
            </a:extLst>
          </p:cNvPr>
          <p:cNvSpPr>
            <a:spLocks noChangeArrowheads="1"/>
          </p:cNvSpPr>
          <p:nvPr/>
        </p:nvSpPr>
        <p:spPr bwMode="auto">
          <a:xfrm>
            <a:off x="825501" y="3617913"/>
            <a:ext cx="263525" cy="228600"/>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364558" name="Oval 14">
            <a:extLst>
              <a:ext uri="{FF2B5EF4-FFF2-40B4-BE49-F238E27FC236}">
                <a16:creationId xmlns:a16="http://schemas.microsoft.com/office/drawing/2014/main" id="{D5B9C6D8-F50A-4AC3-9C51-123F2537C653}"/>
              </a:ext>
            </a:extLst>
          </p:cNvPr>
          <p:cNvSpPr>
            <a:spLocks noChangeArrowheads="1"/>
          </p:cNvSpPr>
          <p:nvPr/>
        </p:nvSpPr>
        <p:spPr bwMode="auto">
          <a:xfrm>
            <a:off x="2617789" y="3189288"/>
            <a:ext cx="263525" cy="228600"/>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364559" name="Oval 15">
            <a:extLst>
              <a:ext uri="{FF2B5EF4-FFF2-40B4-BE49-F238E27FC236}">
                <a16:creationId xmlns:a16="http://schemas.microsoft.com/office/drawing/2014/main" id="{8EB9965B-AD87-42DF-9F64-2B9A9C262101}"/>
              </a:ext>
            </a:extLst>
          </p:cNvPr>
          <p:cNvSpPr>
            <a:spLocks noChangeArrowheads="1"/>
          </p:cNvSpPr>
          <p:nvPr/>
        </p:nvSpPr>
        <p:spPr bwMode="auto">
          <a:xfrm>
            <a:off x="4752976" y="3136900"/>
            <a:ext cx="263525" cy="228600"/>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364560" name="Oval 16">
            <a:extLst>
              <a:ext uri="{FF2B5EF4-FFF2-40B4-BE49-F238E27FC236}">
                <a16:creationId xmlns:a16="http://schemas.microsoft.com/office/drawing/2014/main" id="{63B40CF3-193C-41A7-B84D-1AC8FD406296}"/>
              </a:ext>
            </a:extLst>
          </p:cNvPr>
          <p:cNvSpPr>
            <a:spLocks noChangeArrowheads="1"/>
          </p:cNvSpPr>
          <p:nvPr/>
        </p:nvSpPr>
        <p:spPr bwMode="auto">
          <a:xfrm>
            <a:off x="6975476" y="3559175"/>
            <a:ext cx="263525" cy="228600"/>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364561" name="Oval 17">
            <a:extLst>
              <a:ext uri="{FF2B5EF4-FFF2-40B4-BE49-F238E27FC236}">
                <a16:creationId xmlns:a16="http://schemas.microsoft.com/office/drawing/2014/main" id="{A78808EF-98C0-440D-901F-6C0F2BAC40AC}"/>
              </a:ext>
            </a:extLst>
          </p:cNvPr>
          <p:cNvSpPr>
            <a:spLocks noChangeArrowheads="1"/>
          </p:cNvSpPr>
          <p:nvPr/>
        </p:nvSpPr>
        <p:spPr bwMode="auto">
          <a:xfrm>
            <a:off x="8605839" y="4005263"/>
            <a:ext cx="263525" cy="228600"/>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grpSp>
        <p:nvGrpSpPr>
          <p:cNvPr id="3" name="Group 18">
            <a:extLst>
              <a:ext uri="{FF2B5EF4-FFF2-40B4-BE49-F238E27FC236}">
                <a16:creationId xmlns:a16="http://schemas.microsoft.com/office/drawing/2014/main" id="{330CF4EA-F54E-5641-8E34-2290D818CD4C}"/>
              </a:ext>
            </a:extLst>
          </p:cNvPr>
          <p:cNvGrpSpPr>
            <a:grpSpLocks/>
          </p:cNvGrpSpPr>
          <p:nvPr/>
        </p:nvGrpSpPr>
        <p:grpSpPr bwMode="auto">
          <a:xfrm>
            <a:off x="735014" y="2244725"/>
            <a:ext cx="3195637" cy="2173288"/>
            <a:chOff x="232" y="1863"/>
            <a:chExt cx="2013" cy="1369"/>
          </a:xfrm>
        </p:grpSpPr>
        <p:sp>
          <p:nvSpPr>
            <p:cNvPr id="19474" name="Line 19">
              <a:extLst>
                <a:ext uri="{FF2B5EF4-FFF2-40B4-BE49-F238E27FC236}">
                  <a16:creationId xmlns:a16="http://schemas.microsoft.com/office/drawing/2014/main" id="{FAE8ED42-9299-429C-A225-751FC8A18AFC}"/>
                </a:ext>
              </a:extLst>
            </p:cNvPr>
            <p:cNvSpPr>
              <a:spLocks noChangeShapeType="1"/>
            </p:cNvSpPr>
            <p:nvPr/>
          </p:nvSpPr>
          <p:spPr bwMode="auto">
            <a:xfrm>
              <a:off x="232" y="2656"/>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475" name="Line 20">
              <a:extLst>
                <a:ext uri="{FF2B5EF4-FFF2-40B4-BE49-F238E27FC236}">
                  <a16:creationId xmlns:a16="http://schemas.microsoft.com/office/drawing/2014/main" id="{40E6F878-1E1B-44B2-B170-224B49D4201F}"/>
                </a:ext>
              </a:extLst>
            </p:cNvPr>
            <p:cNvSpPr>
              <a:spLocks noChangeShapeType="1"/>
            </p:cNvSpPr>
            <p:nvPr/>
          </p:nvSpPr>
          <p:spPr bwMode="auto">
            <a:xfrm>
              <a:off x="232" y="2944"/>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476" name="Line 21">
              <a:extLst>
                <a:ext uri="{FF2B5EF4-FFF2-40B4-BE49-F238E27FC236}">
                  <a16:creationId xmlns:a16="http://schemas.microsoft.com/office/drawing/2014/main" id="{F6920FD9-DCB7-40AF-8BED-AFB1AEB2BE8E}"/>
                </a:ext>
              </a:extLst>
            </p:cNvPr>
            <p:cNvSpPr>
              <a:spLocks noChangeShapeType="1"/>
            </p:cNvSpPr>
            <p:nvPr/>
          </p:nvSpPr>
          <p:spPr bwMode="auto">
            <a:xfrm>
              <a:off x="520" y="2368"/>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477" name="Line 22">
              <a:extLst>
                <a:ext uri="{FF2B5EF4-FFF2-40B4-BE49-F238E27FC236}">
                  <a16:creationId xmlns:a16="http://schemas.microsoft.com/office/drawing/2014/main" id="{DF3AEEDA-8CF6-47EA-811C-ABE2ADB3DB45}"/>
                </a:ext>
              </a:extLst>
            </p:cNvPr>
            <p:cNvSpPr>
              <a:spLocks noChangeShapeType="1"/>
            </p:cNvSpPr>
            <p:nvPr/>
          </p:nvSpPr>
          <p:spPr bwMode="auto">
            <a:xfrm>
              <a:off x="856" y="2368"/>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478" name="Rectangle 23">
              <a:extLst>
                <a:ext uri="{FF2B5EF4-FFF2-40B4-BE49-F238E27FC236}">
                  <a16:creationId xmlns:a16="http://schemas.microsoft.com/office/drawing/2014/main" id="{CD8D7EF6-66DE-4F88-85D1-70B245858A87}"/>
                </a:ext>
              </a:extLst>
            </p:cNvPr>
            <p:cNvSpPr>
              <a:spLocks noChangeArrowheads="1"/>
            </p:cNvSpPr>
            <p:nvPr/>
          </p:nvSpPr>
          <p:spPr bwMode="auto">
            <a:xfrm>
              <a:off x="232" y="2368"/>
              <a:ext cx="960" cy="8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479" name="Oval 24">
              <a:extLst>
                <a:ext uri="{FF2B5EF4-FFF2-40B4-BE49-F238E27FC236}">
                  <a16:creationId xmlns:a16="http://schemas.microsoft.com/office/drawing/2014/main" id="{D1874F2B-9933-4D73-863B-1E53761D370A}"/>
                </a:ext>
              </a:extLst>
            </p:cNvPr>
            <p:cNvSpPr>
              <a:spLocks noChangeArrowheads="1"/>
            </p:cNvSpPr>
            <p:nvPr/>
          </p:nvSpPr>
          <p:spPr bwMode="auto">
            <a:xfrm>
              <a:off x="952" y="2464"/>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480" name="Oval 25">
              <a:extLst>
                <a:ext uri="{FF2B5EF4-FFF2-40B4-BE49-F238E27FC236}">
                  <a16:creationId xmlns:a16="http://schemas.microsoft.com/office/drawing/2014/main" id="{4F846728-EEAE-49B2-8A13-45F95254AFC1}"/>
                </a:ext>
              </a:extLst>
            </p:cNvPr>
            <p:cNvSpPr>
              <a:spLocks noChangeArrowheads="1"/>
            </p:cNvSpPr>
            <p:nvPr/>
          </p:nvSpPr>
          <p:spPr bwMode="auto">
            <a:xfrm>
              <a:off x="601" y="2741"/>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481" name="Oval 26">
              <a:extLst>
                <a:ext uri="{FF2B5EF4-FFF2-40B4-BE49-F238E27FC236}">
                  <a16:creationId xmlns:a16="http://schemas.microsoft.com/office/drawing/2014/main" id="{1A032E41-3212-4D37-B3D7-38C05EB857F5}"/>
                </a:ext>
              </a:extLst>
            </p:cNvPr>
            <p:cNvSpPr>
              <a:spLocks noChangeArrowheads="1"/>
            </p:cNvSpPr>
            <p:nvPr/>
          </p:nvSpPr>
          <p:spPr bwMode="auto">
            <a:xfrm>
              <a:off x="302" y="3029"/>
              <a:ext cx="144"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482" name="Oval 27">
              <a:extLst>
                <a:ext uri="{FF2B5EF4-FFF2-40B4-BE49-F238E27FC236}">
                  <a16:creationId xmlns:a16="http://schemas.microsoft.com/office/drawing/2014/main" id="{F4DA800F-E8EC-4CA8-A4D6-91E61F99AD2F}"/>
                </a:ext>
              </a:extLst>
            </p:cNvPr>
            <p:cNvSpPr>
              <a:spLocks noChangeArrowheads="1"/>
            </p:cNvSpPr>
            <p:nvPr/>
          </p:nvSpPr>
          <p:spPr bwMode="auto">
            <a:xfrm>
              <a:off x="634" y="3038"/>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483" name="Line 28">
              <a:extLst>
                <a:ext uri="{FF2B5EF4-FFF2-40B4-BE49-F238E27FC236}">
                  <a16:creationId xmlns:a16="http://schemas.microsoft.com/office/drawing/2014/main" id="{C8DDF57B-01CF-44E5-98CC-4EA517403CA5}"/>
                </a:ext>
              </a:extLst>
            </p:cNvPr>
            <p:cNvSpPr>
              <a:spLocks noChangeShapeType="1"/>
            </p:cNvSpPr>
            <p:nvPr/>
          </p:nvSpPr>
          <p:spPr bwMode="auto">
            <a:xfrm flipH="1">
              <a:off x="700" y="1863"/>
              <a:ext cx="1545" cy="5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grpSp>
      <p:grpSp>
        <p:nvGrpSpPr>
          <p:cNvPr id="4" name="Group 29">
            <a:extLst>
              <a:ext uri="{FF2B5EF4-FFF2-40B4-BE49-F238E27FC236}">
                <a16:creationId xmlns:a16="http://schemas.microsoft.com/office/drawing/2014/main" id="{BB91C00E-6451-2C48-9722-E4C52DEB35E2}"/>
              </a:ext>
            </a:extLst>
          </p:cNvPr>
          <p:cNvGrpSpPr>
            <a:grpSpLocks/>
          </p:cNvGrpSpPr>
          <p:nvPr/>
        </p:nvGrpSpPr>
        <p:grpSpPr bwMode="auto">
          <a:xfrm>
            <a:off x="2476501" y="2249489"/>
            <a:ext cx="1738313" cy="2166937"/>
            <a:chOff x="1361" y="1863"/>
            <a:chExt cx="1095" cy="1365"/>
          </a:xfrm>
        </p:grpSpPr>
        <p:sp>
          <p:nvSpPr>
            <p:cNvPr id="19485" name="Line 30">
              <a:extLst>
                <a:ext uri="{FF2B5EF4-FFF2-40B4-BE49-F238E27FC236}">
                  <a16:creationId xmlns:a16="http://schemas.microsoft.com/office/drawing/2014/main" id="{8634031D-EAFE-4CAF-B5C2-B87664091684}"/>
                </a:ext>
              </a:extLst>
            </p:cNvPr>
            <p:cNvSpPr>
              <a:spLocks noChangeShapeType="1"/>
            </p:cNvSpPr>
            <p:nvPr/>
          </p:nvSpPr>
          <p:spPr bwMode="auto">
            <a:xfrm>
              <a:off x="1361" y="2652"/>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486" name="Line 31">
              <a:extLst>
                <a:ext uri="{FF2B5EF4-FFF2-40B4-BE49-F238E27FC236}">
                  <a16:creationId xmlns:a16="http://schemas.microsoft.com/office/drawing/2014/main" id="{CD339BD6-CB0E-4BEC-B7AB-4DEEFA0475C3}"/>
                </a:ext>
              </a:extLst>
            </p:cNvPr>
            <p:cNvSpPr>
              <a:spLocks noChangeShapeType="1"/>
            </p:cNvSpPr>
            <p:nvPr/>
          </p:nvSpPr>
          <p:spPr bwMode="auto">
            <a:xfrm>
              <a:off x="1361" y="2940"/>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487" name="Line 32">
              <a:extLst>
                <a:ext uri="{FF2B5EF4-FFF2-40B4-BE49-F238E27FC236}">
                  <a16:creationId xmlns:a16="http://schemas.microsoft.com/office/drawing/2014/main" id="{7360F327-178E-4C40-9BE6-2BF06133BA68}"/>
                </a:ext>
              </a:extLst>
            </p:cNvPr>
            <p:cNvSpPr>
              <a:spLocks noChangeShapeType="1"/>
            </p:cNvSpPr>
            <p:nvPr/>
          </p:nvSpPr>
          <p:spPr bwMode="auto">
            <a:xfrm>
              <a:off x="1649" y="236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488" name="Line 33">
              <a:extLst>
                <a:ext uri="{FF2B5EF4-FFF2-40B4-BE49-F238E27FC236}">
                  <a16:creationId xmlns:a16="http://schemas.microsoft.com/office/drawing/2014/main" id="{011B1143-E3E5-4384-AA63-F003C4234698}"/>
                </a:ext>
              </a:extLst>
            </p:cNvPr>
            <p:cNvSpPr>
              <a:spLocks noChangeShapeType="1"/>
            </p:cNvSpPr>
            <p:nvPr/>
          </p:nvSpPr>
          <p:spPr bwMode="auto">
            <a:xfrm>
              <a:off x="1985" y="236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489" name="Rectangle 34">
              <a:extLst>
                <a:ext uri="{FF2B5EF4-FFF2-40B4-BE49-F238E27FC236}">
                  <a16:creationId xmlns:a16="http://schemas.microsoft.com/office/drawing/2014/main" id="{CE3D5CE6-FDF1-43CB-9D51-3F39FB9DBA57}"/>
                </a:ext>
              </a:extLst>
            </p:cNvPr>
            <p:cNvSpPr>
              <a:spLocks noChangeArrowheads="1"/>
            </p:cNvSpPr>
            <p:nvPr/>
          </p:nvSpPr>
          <p:spPr bwMode="auto">
            <a:xfrm>
              <a:off x="1361" y="2364"/>
              <a:ext cx="960" cy="8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490" name="Oval 35">
              <a:extLst>
                <a:ext uri="{FF2B5EF4-FFF2-40B4-BE49-F238E27FC236}">
                  <a16:creationId xmlns:a16="http://schemas.microsoft.com/office/drawing/2014/main" id="{F62743FD-F247-4122-BF4D-13C247D9B53B}"/>
                </a:ext>
              </a:extLst>
            </p:cNvPr>
            <p:cNvSpPr>
              <a:spLocks noChangeArrowheads="1"/>
            </p:cNvSpPr>
            <p:nvPr/>
          </p:nvSpPr>
          <p:spPr bwMode="auto">
            <a:xfrm>
              <a:off x="2081" y="2460"/>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491" name="Oval 36">
              <a:extLst>
                <a:ext uri="{FF2B5EF4-FFF2-40B4-BE49-F238E27FC236}">
                  <a16:creationId xmlns:a16="http://schemas.microsoft.com/office/drawing/2014/main" id="{7A5C047A-680C-4C6F-97E4-20E5BFF7E983}"/>
                </a:ext>
              </a:extLst>
            </p:cNvPr>
            <p:cNvSpPr>
              <a:spLocks noChangeArrowheads="1"/>
            </p:cNvSpPr>
            <p:nvPr/>
          </p:nvSpPr>
          <p:spPr bwMode="auto">
            <a:xfrm>
              <a:off x="1730" y="2737"/>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492" name="Oval 37">
              <a:extLst>
                <a:ext uri="{FF2B5EF4-FFF2-40B4-BE49-F238E27FC236}">
                  <a16:creationId xmlns:a16="http://schemas.microsoft.com/office/drawing/2014/main" id="{E86394F6-B5E1-4B5F-8265-E7DB2F5EF4B0}"/>
                </a:ext>
              </a:extLst>
            </p:cNvPr>
            <p:cNvSpPr>
              <a:spLocks noChangeArrowheads="1"/>
            </p:cNvSpPr>
            <p:nvPr/>
          </p:nvSpPr>
          <p:spPr bwMode="auto">
            <a:xfrm>
              <a:off x="1431" y="3025"/>
              <a:ext cx="144"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493" name="Oval 38">
              <a:extLst>
                <a:ext uri="{FF2B5EF4-FFF2-40B4-BE49-F238E27FC236}">
                  <a16:creationId xmlns:a16="http://schemas.microsoft.com/office/drawing/2014/main" id="{5AE1677E-9DBD-47F0-AF40-77B85972E3E5}"/>
                </a:ext>
              </a:extLst>
            </p:cNvPr>
            <p:cNvSpPr>
              <a:spLocks noChangeArrowheads="1"/>
            </p:cNvSpPr>
            <p:nvPr/>
          </p:nvSpPr>
          <p:spPr bwMode="auto">
            <a:xfrm>
              <a:off x="1763" y="3034"/>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494" name="Line 39">
              <a:extLst>
                <a:ext uri="{FF2B5EF4-FFF2-40B4-BE49-F238E27FC236}">
                  <a16:creationId xmlns:a16="http://schemas.microsoft.com/office/drawing/2014/main" id="{A81E28AE-5E43-4F8C-9B47-44756E4D264E}"/>
                </a:ext>
              </a:extLst>
            </p:cNvPr>
            <p:cNvSpPr>
              <a:spLocks noChangeShapeType="1"/>
            </p:cNvSpPr>
            <p:nvPr/>
          </p:nvSpPr>
          <p:spPr bwMode="auto">
            <a:xfrm flipH="1">
              <a:off x="1778" y="1863"/>
              <a:ext cx="678" cy="5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grpSp>
      <p:grpSp>
        <p:nvGrpSpPr>
          <p:cNvPr id="5" name="Group 40">
            <a:extLst>
              <a:ext uri="{FF2B5EF4-FFF2-40B4-BE49-F238E27FC236}">
                <a16:creationId xmlns:a16="http://schemas.microsoft.com/office/drawing/2014/main" id="{87266004-205C-634D-B03E-747EF4207973}"/>
              </a:ext>
            </a:extLst>
          </p:cNvPr>
          <p:cNvGrpSpPr>
            <a:grpSpLocks/>
          </p:cNvGrpSpPr>
          <p:nvPr/>
        </p:nvGrpSpPr>
        <p:grpSpPr bwMode="auto">
          <a:xfrm>
            <a:off x="4173538" y="2230439"/>
            <a:ext cx="1524000" cy="2149475"/>
            <a:chOff x="2406" y="1863"/>
            <a:chExt cx="960" cy="1354"/>
          </a:xfrm>
        </p:grpSpPr>
        <p:sp>
          <p:nvSpPr>
            <p:cNvPr id="19496" name="Line 41">
              <a:extLst>
                <a:ext uri="{FF2B5EF4-FFF2-40B4-BE49-F238E27FC236}">
                  <a16:creationId xmlns:a16="http://schemas.microsoft.com/office/drawing/2014/main" id="{0BD78223-4C83-4D74-97AA-7452867F07DB}"/>
                </a:ext>
              </a:extLst>
            </p:cNvPr>
            <p:cNvSpPr>
              <a:spLocks noChangeShapeType="1"/>
            </p:cNvSpPr>
            <p:nvPr/>
          </p:nvSpPr>
          <p:spPr bwMode="auto">
            <a:xfrm>
              <a:off x="2406" y="2641"/>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497" name="Line 42">
              <a:extLst>
                <a:ext uri="{FF2B5EF4-FFF2-40B4-BE49-F238E27FC236}">
                  <a16:creationId xmlns:a16="http://schemas.microsoft.com/office/drawing/2014/main" id="{C6E77B0A-B6A8-476C-B566-C0A08B5D30F8}"/>
                </a:ext>
              </a:extLst>
            </p:cNvPr>
            <p:cNvSpPr>
              <a:spLocks noChangeShapeType="1"/>
            </p:cNvSpPr>
            <p:nvPr/>
          </p:nvSpPr>
          <p:spPr bwMode="auto">
            <a:xfrm>
              <a:off x="2406" y="2929"/>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498" name="Line 43">
              <a:extLst>
                <a:ext uri="{FF2B5EF4-FFF2-40B4-BE49-F238E27FC236}">
                  <a16:creationId xmlns:a16="http://schemas.microsoft.com/office/drawing/2014/main" id="{1383F87F-986D-4398-9A24-596DE264BEB6}"/>
                </a:ext>
              </a:extLst>
            </p:cNvPr>
            <p:cNvSpPr>
              <a:spLocks noChangeShapeType="1"/>
            </p:cNvSpPr>
            <p:nvPr/>
          </p:nvSpPr>
          <p:spPr bwMode="auto">
            <a:xfrm>
              <a:off x="2694" y="2353"/>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499" name="Line 44">
              <a:extLst>
                <a:ext uri="{FF2B5EF4-FFF2-40B4-BE49-F238E27FC236}">
                  <a16:creationId xmlns:a16="http://schemas.microsoft.com/office/drawing/2014/main" id="{8809BC0D-F3BA-4F23-A876-42FDC48FEC81}"/>
                </a:ext>
              </a:extLst>
            </p:cNvPr>
            <p:cNvSpPr>
              <a:spLocks noChangeShapeType="1"/>
            </p:cNvSpPr>
            <p:nvPr/>
          </p:nvSpPr>
          <p:spPr bwMode="auto">
            <a:xfrm>
              <a:off x="3030" y="2353"/>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00" name="Rectangle 45">
              <a:extLst>
                <a:ext uri="{FF2B5EF4-FFF2-40B4-BE49-F238E27FC236}">
                  <a16:creationId xmlns:a16="http://schemas.microsoft.com/office/drawing/2014/main" id="{597A61E2-C3F0-4BCE-BEA2-E8902A0DC46D}"/>
                </a:ext>
              </a:extLst>
            </p:cNvPr>
            <p:cNvSpPr>
              <a:spLocks noChangeArrowheads="1"/>
            </p:cNvSpPr>
            <p:nvPr/>
          </p:nvSpPr>
          <p:spPr bwMode="auto">
            <a:xfrm>
              <a:off x="2406" y="2353"/>
              <a:ext cx="960" cy="8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01" name="Oval 46">
              <a:extLst>
                <a:ext uri="{FF2B5EF4-FFF2-40B4-BE49-F238E27FC236}">
                  <a16:creationId xmlns:a16="http://schemas.microsoft.com/office/drawing/2014/main" id="{41235E4F-FD97-45A5-A26C-E2E5D50E4DDD}"/>
                </a:ext>
              </a:extLst>
            </p:cNvPr>
            <p:cNvSpPr>
              <a:spLocks noChangeArrowheads="1"/>
            </p:cNvSpPr>
            <p:nvPr/>
          </p:nvSpPr>
          <p:spPr bwMode="auto">
            <a:xfrm>
              <a:off x="3126" y="2449"/>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02" name="Oval 47">
              <a:extLst>
                <a:ext uri="{FF2B5EF4-FFF2-40B4-BE49-F238E27FC236}">
                  <a16:creationId xmlns:a16="http://schemas.microsoft.com/office/drawing/2014/main" id="{1B986D88-C01A-4B99-A812-91A4FE305D6C}"/>
                </a:ext>
              </a:extLst>
            </p:cNvPr>
            <p:cNvSpPr>
              <a:spLocks noChangeArrowheads="1"/>
            </p:cNvSpPr>
            <p:nvPr/>
          </p:nvSpPr>
          <p:spPr bwMode="auto">
            <a:xfrm>
              <a:off x="2775" y="2726"/>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03" name="Oval 48">
              <a:extLst>
                <a:ext uri="{FF2B5EF4-FFF2-40B4-BE49-F238E27FC236}">
                  <a16:creationId xmlns:a16="http://schemas.microsoft.com/office/drawing/2014/main" id="{9311A56C-7BFD-4AE7-9AD6-9F7429C30B65}"/>
                </a:ext>
              </a:extLst>
            </p:cNvPr>
            <p:cNvSpPr>
              <a:spLocks noChangeArrowheads="1"/>
            </p:cNvSpPr>
            <p:nvPr/>
          </p:nvSpPr>
          <p:spPr bwMode="auto">
            <a:xfrm>
              <a:off x="2476" y="3014"/>
              <a:ext cx="144"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04" name="Oval 49">
              <a:extLst>
                <a:ext uri="{FF2B5EF4-FFF2-40B4-BE49-F238E27FC236}">
                  <a16:creationId xmlns:a16="http://schemas.microsoft.com/office/drawing/2014/main" id="{C483ADB4-979A-4CDC-8C2A-2BEA25F546D6}"/>
                </a:ext>
              </a:extLst>
            </p:cNvPr>
            <p:cNvSpPr>
              <a:spLocks noChangeArrowheads="1"/>
            </p:cNvSpPr>
            <p:nvPr/>
          </p:nvSpPr>
          <p:spPr bwMode="auto">
            <a:xfrm>
              <a:off x="2808" y="3023"/>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05" name="Line 50">
              <a:extLst>
                <a:ext uri="{FF2B5EF4-FFF2-40B4-BE49-F238E27FC236}">
                  <a16:creationId xmlns:a16="http://schemas.microsoft.com/office/drawing/2014/main" id="{2F023393-3D6B-48D1-8FCB-ED77D2E91262}"/>
                </a:ext>
              </a:extLst>
            </p:cNvPr>
            <p:cNvSpPr>
              <a:spLocks noChangeShapeType="1"/>
            </p:cNvSpPr>
            <p:nvPr/>
          </p:nvSpPr>
          <p:spPr bwMode="auto">
            <a:xfrm>
              <a:off x="2634" y="1863"/>
              <a:ext cx="133" cy="489"/>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grpSp>
      <p:grpSp>
        <p:nvGrpSpPr>
          <p:cNvPr id="6" name="Group 51">
            <a:extLst>
              <a:ext uri="{FF2B5EF4-FFF2-40B4-BE49-F238E27FC236}">
                <a16:creationId xmlns:a16="http://schemas.microsoft.com/office/drawing/2014/main" id="{A24F30A7-9B6F-1747-80B6-5841BD848DDF}"/>
              </a:ext>
            </a:extLst>
          </p:cNvPr>
          <p:cNvGrpSpPr>
            <a:grpSpLocks/>
          </p:cNvGrpSpPr>
          <p:nvPr/>
        </p:nvGrpSpPr>
        <p:grpSpPr bwMode="auto">
          <a:xfrm>
            <a:off x="4940300" y="2230438"/>
            <a:ext cx="2433638" cy="2114550"/>
            <a:chOff x="2889" y="1863"/>
            <a:chExt cx="1533" cy="1332"/>
          </a:xfrm>
        </p:grpSpPr>
        <p:sp>
          <p:nvSpPr>
            <p:cNvPr id="19507" name="Line 52">
              <a:extLst>
                <a:ext uri="{FF2B5EF4-FFF2-40B4-BE49-F238E27FC236}">
                  <a16:creationId xmlns:a16="http://schemas.microsoft.com/office/drawing/2014/main" id="{7092AA8B-109F-4EB0-819E-803C9D6C55FD}"/>
                </a:ext>
              </a:extLst>
            </p:cNvPr>
            <p:cNvSpPr>
              <a:spLocks noChangeShapeType="1"/>
            </p:cNvSpPr>
            <p:nvPr/>
          </p:nvSpPr>
          <p:spPr bwMode="auto">
            <a:xfrm>
              <a:off x="3462" y="2619"/>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08" name="Line 53">
              <a:extLst>
                <a:ext uri="{FF2B5EF4-FFF2-40B4-BE49-F238E27FC236}">
                  <a16:creationId xmlns:a16="http://schemas.microsoft.com/office/drawing/2014/main" id="{C1A4B3CA-B2BA-4AAD-B451-DC5F1CFAF4A0}"/>
                </a:ext>
              </a:extLst>
            </p:cNvPr>
            <p:cNvSpPr>
              <a:spLocks noChangeShapeType="1"/>
            </p:cNvSpPr>
            <p:nvPr/>
          </p:nvSpPr>
          <p:spPr bwMode="auto">
            <a:xfrm>
              <a:off x="3462" y="2907"/>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09" name="Line 54">
              <a:extLst>
                <a:ext uri="{FF2B5EF4-FFF2-40B4-BE49-F238E27FC236}">
                  <a16:creationId xmlns:a16="http://schemas.microsoft.com/office/drawing/2014/main" id="{BAFF69FF-021E-4F81-A923-180478B394AD}"/>
                </a:ext>
              </a:extLst>
            </p:cNvPr>
            <p:cNvSpPr>
              <a:spLocks noChangeShapeType="1"/>
            </p:cNvSpPr>
            <p:nvPr/>
          </p:nvSpPr>
          <p:spPr bwMode="auto">
            <a:xfrm>
              <a:off x="3750" y="2331"/>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10" name="Line 55">
              <a:extLst>
                <a:ext uri="{FF2B5EF4-FFF2-40B4-BE49-F238E27FC236}">
                  <a16:creationId xmlns:a16="http://schemas.microsoft.com/office/drawing/2014/main" id="{C17ACBB1-844A-45F6-B425-4A9D167B666B}"/>
                </a:ext>
              </a:extLst>
            </p:cNvPr>
            <p:cNvSpPr>
              <a:spLocks noChangeShapeType="1"/>
            </p:cNvSpPr>
            <p:nvPr/>
          </p:nvSpPr>
          <p:spPr bwMode="auto">
            <a:xfrm>
              <a:off x="4086" y="2331"/>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11" name="Rectangle 56">
              <a:extLst>
                <a:ext uri="{FF2B5EF4-FFF2-40B4-BE49-F238E27FC236}">
                  <a16:creationId xmlns:a16="http://schemas.microsoft.com/office/drawing/2014/main" id="{9217C210-8C64-46C8-92A3-F9CA214A7448}"/>
                </a:ext>
              </a:extLst>
            </p:cNvPr>
            <p:cNvSpPr>
              <a:spLocks noChangeArrowheads="1"/>
            </p:cNvSpPr>
            <p:nvPr/>
          </p:nvSpPr>
          <p:spPr bwMode="auto">
            <a:xfrm>
              <a:off x="3462" y="2331"/>
              <a:ext cx="960" cy="8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12" name="Oval 57">
              <a:extLst>
                <a:ext uri="{FF2B5EF4-FFF2-40B4-BE49-F238E27FC236}">
                  <a16:creationId xmlns:a16="http://schemas.microsoft.com/office/drawing/2014/main" id="{23020A2C-EDA1-4AE5-99DD-EC6F7F0A9592}"/>
                </a:ext>
              </a:extLst>
            </p:cNvPr>
            <p:cNvSpPr>
              <a:spLocks noChangeArrowheads="1"/>
            </p:cNvSpPr>
            <p:nvPr/>
          </p:nvSpPr>
          <p:spPr bwMode="auto">
            <a:xfrm>
              <a:off x="4182" y="2427"/>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13" name="Oval 58">
              <a:extLst>
                <a:ext uri="{FF2B5EF4-FFF2-40B4-BE49-F238E27FC236}">
                  <a16:creationId xmlns:a16="http://schemas.microsoft.com/office/drawing/2014/main" id="{A097620B-A4B9-4984-A959-239828C6DCDF}"/>
                </a:ext>
              </a:extLst>
            </p:cNvPr>
            <p:cNvSpPr>
              <a:spLocks noChangeArrowheads="1"/>
            </p:cNvSpPr>
            <p:nvPr/>
          </p:nvSpPr>
          <p:spPr bwMode="auto">
            <a:xfrm>
              <a:off x="3831" y="2704"/>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14" name="Oval 59">
              <a:extLst>
                <a:ext uri="{FF2B5EF4-FFF2-40B4-BE49-F238E27FC236}">
                  <a16:creationId xmlns:a16="http://schemas.microsoft.com/office/drawing/2014/main" id="{078EB307-37DE-40AD-A470-B81B2D24E92A}"/>
                </a:ext>
              </a:extLst>
            </p:cNvPr>
            <p:cNvSpPr>
              <a:spLocks noChangeArrowheads="1"/>
            </p:cNvSpPr>
            <p:nvPr/>
          </p:nvSpPr>
          <p:spPr bwMode="auto">
            <a:xfrm>
              <a:off x="3532" y="2992"/>
              <a:ext cx="144"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15" name="Oval 60">
              <a:extLst>
                <a:ext uri="{FF2B5EF4-FFF2-40B4-BE49-F238E27FC236}">
                  <a16:creationId xmlns:a16="http://schemas.microsoft.com/office/drawing/2014/main" id="{1EE98827-F561-4034-BF81-C7D7E2CE527C}"/>
                </a:ext>
              </a:extLst>
            </p:cNvPr>
            <p:cNvSpPr>
              <a:spLocks noChangeArrowheads="1"/>
            </p:cNvSpPr>
            <p:nvPr/>
          </p:nvSpPr>
          <p:spPr bwMode="auto">
            <a:xfrm>
              <a:off x="3864" y="3001"/>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16" name="Line 61">
              <a:extLst>
                <a:ext uri="{FF2B5EF4-FFF2-40B4-BE49-F238E27FC236}">
                  <a16:creationId xmlns:a16="http://schemas.microsoft.com/office/drawing/2014/main" id="{ACB7AE75-6C8C-4F7C-989A-952421FC5EFA}"/>
                </a:ext>
              </a:extLst>
            </p:cNvPr>
            <p:cNvSpPr>
              <a:spLocks noChangeShapeType="1"/>
            </p:cNvSpPr>
            <p:nvPr/>
          </p:nvSpPr>
          <p:spPr bwMode="auto">
            <a:xfrm>
              <a:off x="2889" y="1863"/>
              <a:ext cx="989" cy="46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grpSp>
      <p:grpSp>
        <p:nvGrpSpPr>
          <p:cNvPr id="7" name="Group 62">
            <a:extLst>
              <a:ext uri="{FF2B5EF4-FFF2-40B4-BE49-F238E27FC236}">
                <a16:creationId xmlns:a16="http://schemas.microsoft.com/office/drawing/2014/main" id="{3B14BD15-6D65-B448-A6CF-4810AF59552E}"/>
              </a:ext>
            </a:extLst>
          </p:cNvPr>
          <p:cNvGrpSpPr>
            <a:grpSpLocks/>
          </p:cNvGrpSpPr>
          <p:nvPr/>
        </p:nvGrpSpPr>
        <p:grpSpPr bwMode="auto">
          <a:xfrm>
            <a:off x="5311775" y="2230438"/>
            <a:ext cx="3727450" cy="2119312"/>
            <a:chOff x="3123" y="1863"/>
            <a:chExt cx="2348" cy="1335"/>
          </a:xfrm>
        </p:grpSpPr>
        <p:sp>
          <p:nvSpPr>
            <p:cNvPr id="19518" name="Line 63">
              <a:extLst>
                <a:ext uri="{FF2B5EF4-FFF2-40B4-BE49-F238E27FC236}">
                  <a16:creationId xmlns:a16="http://schemas.microsoft.com/office/drawing/2014/main" id="{4F31B538-151B-47FE-AC65-8745E275995F}"/>
                </a:ext>
              </a:extLst>
            </p:cNvPr>
            <p:cNvSpPr>
              <a:spLocks noChangeShapeType="1"/>
            </p:cNvSpPr>
            <p:nvPr/>
          </p:nvSpPr>
          <p:spPr bwMode="auto">
            <a:xfrm>
              <a:off x="4511" y="2622"/>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19" name="Line 64">
              <a:extLst>
                <a:ext uri="{FF2B5EF4-FFF2-40B4-BE49-F238E27FC236}">
                  <a16:creationId xmlns:a16="http://schemas.microsoft.com/office/drawing/2014/main" id="{CE36C838-CAB8-44C5-8ADA-561C1A794F8D}"/>
                </a:ext>
              </a:extLst>
            </p:cNvPr>
            <p:cNvSpPr>
              <a:spLocks noChangeShapeType="1"/>
            </p:cNvSpPr>
            <p:nvPr/>
          </p:nvSpPr>
          <p:spPr bwMode="auto">
            <a:xfrm>
              <a:off x="4511" y="2910"/>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20" name="Line 65">
              <a:extLst>
                <a:ext uri="{FF2B5EF4-FFF2-40B4-BE49-F238E27FC236}">
                  <a16:creationId xmlns:a16="http://schemas.microsoft.com/office/drawing/2014/main" id="{92109B12-4936-468A-A5E6-854429FE753E}"/>
                </a:ext>
              </a:extLst>
            </p:cNvPr>
            <p:cNvSpPr>
              <a:spLocks noChangeShapeType="1"/>
            </p:cNvSpPr>
            <p:nvPr/>
          </p:nvSpPr>
          <p:spPr bwMode="auto">
            <a:xfrm>
              <a:off x="4799" y="233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21" name="Line 66">
              <a:extLst>
                <a:ext uri="{FF2B5EF4-FFF2-40B4-BE49-F238E27FC236}">
                  <a16:creationId xmlns:a16="http://schemas.microsoft.com/office/drawing/2014/main" id="{51AE3356-E070-447C-84B3-5D6E2AF252C3}"/>
                </a:ext>
              </a:extLst>
            </p:cNvPr>
            <p:cNvSpPr>
              <a:spLocks noChangeShapeType="1"/>
            </p:cNvSpPr>
            <p:nvPr/>
          </p:nvSpPr>
          <p:spPr bwMode="auto">
            <a:xfrm>
              <a:off x="5135" y="233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22" name="Rectangle 67">
              <a:extLst>
                <a:ext uri="{FF2B5EF4-FFF2-40B4-BE49-F238E27FC236}">
                  <a16:creationId xmlns:a16="http://schemas.microsoft.com/office/drawing/2014/main" id="{C81E3789-1668-4279-BAC1-E3F574F6EF1A}"/>
                </a:ext>
              </a:extLst>
            </p:cNvPr>
            <p:cNvSpPr>
              <a:spLocks noChangeArrowheads="1"/>
            </p:cNvSpPr>
            <p:nvPr/>
          </p:nvSpPr>
          <p:spPr bwMode="auto">
            <a:xfrm>
              <a:off x="4511" y="2334"/>
              <a:ext cx="960" cy="8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23" name="Oval 68">
              <a:extLst>
                <a:ext uri="{FF2B5EF4-FFF2-40B4-BE49-F238E27FC236}">
                  <a16:creationId xmlns:a16="http://schemas.microsoft.com/office/drawing/2014/main" id="{6BE77762-E924-4169-AB68-1607E26C8C4F}"/>
                </a:ext>
              </a:extLst>
            </p:cNvPr>
            <p:cNvSpPr>
              <a:spLocks noChangeArrowheads="1"/>
            </p:cNvSpPr>
            <p:nvPr/>
          </p:nvSpPr>
          <p:spPr bwMode="auto">
            <a:xfrm>
              <a:off x="5231" y="2430"/>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24" name="Oval 69">
              <a:extLst>
                <a:ext uri="{FF2B5EF4-FFF2-40B4-BE49-F238E27FC236}">
                  <a16:creationId xmlns:a16="http://schemas.microsoft.com/office/drawing/2014/main" id="{D878A052-7D1F-49CE-8A37-5920697BB842}"/>
                </a:ext>
              </a:extLst>
            </p:cNvPr>
            <p:cNvSpPr>
              <a:spLocks noChangeArrowheads="1"/>
            </p:cNvSpPr>
            <p:nvPr/>
          </p:nvSpPr>
          <p:spPr bwMode="auto">
            <a:xfrm>
              <a:off x="4880" y="2707"/>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25" name="Oval 70">
              <a:extLst>
                <a:ext uri="{FF2B5EF4-FFF2-40B4-BE49-F238E27FC236}">
                  <a16:creationId xmlns:a16="http://schemas.microsoft.com/office/drawing/2014/main" id="{9091CDBF-07C4-430F-ADBF-B3E50C8AF1C9}"/>
                </a:ext>
              </a:extLst>
            </p:cNvPr>
            <p:cNvSpPr>
              <a:spLocks noChangeArrowheads="1"/>
            </p:cNvSpPr>
            <p:nvPr/>
          </p:nvSpPr>
          <p:spPr bwMode="auto">
            <a:xfrm>
              <a:off x="4581" y="2995"/>
              <a:ext cx="144"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26" name="Oval 71">
              <a:extLst>
                <a:ext uri="{FF2B5EF4-FFF2-40B4-BE49-F238E27FC236}">
                  <a16:creationId xmlns:a16="http://schemas.microsoft.com/office/drawing/2014/main" id="{FC49E665-8470-4A40-AA11-87ADF44F66C0}"/>
                </a:ext>
              </a:extLst>
            </p:cNvPr>
            <p:cNvSpPr>
              <a:spLocks noChangeArrowheads="1"/>
            </p:cNvSpPr>
            <p:nvPr/>
          </p:nvSpPr>
          <p:spPr bwMode="auto">
            <a:xfrm>
              <a:off x="4913" y="3004"/>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27" name="Line 72">
              <a:extLst>
                <a:ext uri="{FF2B5EF4-FFF2-40B4-BE49-F238E27FC236}">
                  <a16:creationId xmlns:a16="http://schemas.microsoft.com/office/drawing/2014/main" id="{D2133312-4503-4780-AABE-C65F68100D63}"/>
                </a:ext>
              </a:extLst>
            </p:cNvPr>
            <p:cNvSpPr>
              <a:spLocks noChangeShapeType="1"/>
            </p:cNvSpPr>
            <p:nvPr/>
          </p:nvSpPr>
          <p:spPr bwMode="auto">
            <a:xfrm>
              <a:off x="3123" y="1863"/>
              <a:ext cx="1878" cy="46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grpSp>
      <p:sp>
        <p:nvSpPr>
          <p:cNvPr id="364617" name="Oval 73">
            <a:extLst>
              <a:ext uri="{FF2B5EF4-FFF2-40B4-BE49-F238E27FC236}">
                <a16:creationId xmlns:a16="http://schemas.microsoft.com/office/drawing/2014/main" id="{549DD127-A539-47DD-9D8C-194532E8B232}"/>
              </a:ext>
            </a:extLst>
          </p:cNvPr>
          <p:cNvSpPr>
            <a:spLocks noChangeArrowheads="1"/>
          </p:cNvSpPr>
          <p:nvPr/>
        </p:nvSpPr>
        <p:spPr bwMode="auto">
          <a:xfrm>
            <a:off x="1930400" y="5727700"/>
            <a:ext cx="228600" cy="228600"/>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grpSp>
        <p:nvGrpSpPr>
          <p:cNvPr id="8" name="Group 74">
            <a:extLst>
              <a:ext uri="{FF2B5EF4-FFF2-40B4-BE49-F238E27FC236}">
                <a16:creationId xmlns:a16="http://schemas.microsoft.com/office/drawing/2014/main" id="{F089DE20-3DE2-E843-9FD3-52C91EFC6A1A}"/>
              </a:ext>
            </a:extLst>
          </p:cNvPr>
          <p:cNvGrpSpPr>
            <a:grpSpLocks/>
          </p:cNvGrpSpPr>
          <p:nvPr/>
        </p:nvGrpSpPr>
        <p:grpSpPr bwMode="auto">
          <a:xfrm>
            <a:off x="1819275" y="4356100"/>
            <a:ext cx="2514600" cy="2133600"/>
            <a:chOff x="960" y="2784"/>
            <a:chExt cx="1584" cy="1344"/>
          </a:xfrm>
        </p:grpSpPr>
        <p:sp>
          <p:nvSpPr>
            <p:cNvPr id="19530" name="Line 75">
              <a:extLst>
                <a:ext uri="{FF2B5EF4-FFF2-40B4-BE49-F238E27FC236}">
                  <a16:creationId xmlns:a16="http://schemas.microsoft.com/office/drawing/2014/main" id="{C910C027-33B4-4247-A34F-09BB1349DA4F}"/>
                </a:ext>
              </a:extLst>
            </p:cNvPr>
            <p:cNvSpPr>
              <a:spLocks noChangeShapeType="1"/>
            </p:cNvSpPr>
            <p:nvPr/>
          </p:nvSpPr>
          <p:spPr bwMode="auto">
            <a:xfrm>
              <a:off x="960" y="3552"/>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31" name="Line 76">
              <a:extLst>
                <a:ext uri="{FF2B5EF4-FFF2-40B4-BE49-F238E27FC236}">
                  <a16:creationId xmlns:a16="http://schemas.microsoft.com/office/drawing/2014/main" id="{C34BAFF9-E8A1-4B25-A907-66169E6526EB}"/>
                </a:ext>
              </a:extLst>
            </p:cNvPr>
            <p:cNvSpPr>
              <a:spLocks noChangeShapeType="1"/>
            </p:cNvSpPr>
            <p:nvPr/>
          </p:nvSpPr>
          <p:spPr bwMode="auto">
            <a:xfrm>
              <a:off x="960" y="3840"/>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32" name="Line 77">
              <a:extLst>
                <a:ext uri="{FF2B5EF4-FFF2-40B4-BE49-F238E27FC236}">
                  <a16:creationId xmlns:a16="http://schemas.microsoft.com/office/drawing/2014/main" id="{968111BC-0BC5-4E57-BBBA-43AE28A5B543}"/>
                </a:ext>
              </a:extLst>
            </p:cNvPr>
            <p:cNvSpPr>
              <a:spLocks noChangeShapeType="1"/>
            </p:cNvSpPr>
            <p:nvPr/>
          </p:nvSpPr>
          <p:spPr bwMode="auto">
            <a:xfrm>
              <a:off x="1248" y="326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33" name="Line 78">
              <a:extLst>
                <a:ext uri="{FF2B5EF4-FFF2-40B4-BE49-F238E27FC236}">
                  <a16:creationId xmlns:a16="http://schemas.microsoft.com/office/drawing/2014/main" id="{235E2398-21B3-4F2F-BECF-D08B133D4100}"/>
                </a:ext>
              </a:extLst>
            </p:cNvPr>
            <p:cNvSpPr>
              <a:spLocks noChangeShapeType="1"/>
            </p:cNvSpPr>
            <p:nvPr/>
          </p:nvSpPr>
          <p:spPr bwMode="auto">
            <a:xfrm>
              <a:off x="1584" y="326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34" name="Rectangle 79">
              <a:extLst>
                <a:ext uri="{FF2B5EF4-FFF2-40B4-BE49-F238E27FC236}">
                  <a16:creationId xmlns:a16="http://schemas.microsoft.com/office/drawing/2014/main" id="{904E901B-3CEA-460E-B5EA-E2B4A4195ABD}"/>
                </a:ext>
              </a:extLst>
            </p:cNvPr>
            <p:cNvSpPr>
              <a:spLocks noChangeArrowheads="1"/>
            </p:cNvSpPr>
            <p:nvPr/>
          </p:nvSpPr>
          <p:spPr bwMode="auto">
            <a:xfrm>
              <a:off x="960" y="3264"/>
              <a:ext cx="960" cy="8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35" name="Oval 80">
              <a:extLst>
                <a:ext uri="{FF2B5EF4-FFF2-40B4-BE49-F238E27FC236}">
                  <a16:creationId xmlns:a16="http://schemas.microsoft.com/office/drawing/2014/main" id="{058DD341-14C3-42D5-BF0F-C6C5F56D437B}"/>
                </a:ext>
              </a:extLst>
            </p:cNvPr>
            <p:cNvSpPr>
              <a:spLocks noChangeArrowheads="1"/>
            </p:cNvSpPr>
            <p:nvPr/>
          </p:nvSpPr>
          <p:spPr bwMode="auto">
            <a:xfrm>
              <a:off x="1680" y="3360"/>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36" name="Oval 81">
              <a:extLst>
                <a:ext uri="{FF2B5EF4-FFF2-40B4-BE49-F238E27FC236}">
                  <a16:creationId xmlns:a16="http://schemas.microsoft.com/office/drawing/2014/main" id="{E6CBB980-1D11-4763-AB68-F409F4495D19}"/>
                </a:ext>
              </a:extLst>
            </p:cNvPr>
            <p:cNvSpPr>
              <a:spLocks noChangeArrowheads="1"/>
            </p:cNvSpPr>
            <p:nvPr/>
          </p:nvSpPr>
          <p:spPr bwMode="auto">
            <a:xfrm>
              <a:off x="1344" y="3637"/>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37" name="Oval 82">
              <a:extLst>
                <a:ext uri="{FF2B5EF4-FFF2-40B4-BE49-F238E27FC236}">
                  <a16:creationId xmlns:a16="http://schemas.microsoft.com/office/drawing/2014/main" id="{069B4E95-55FB-4546-8280-DB7102E2767E}"/>
                </a:ext>
              </a:extLst>
            </p:cNvPr>
            <p:cNvSpPr>
              <a:spLocks noChangeArrowheads="1"/>
            </p:cNvSpPr>
            <p:nvPr/>
          </p:nvSpPr>
          <p:spPr bwMode="auto">
            <a:xfrm>
              <a:off x="1030" y="3925"/>
              <a:ext cx="144"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38" name="Oval 83">
              <a:extLst>
                <a:ext uri="{FF2B5EF4-FFF2-40B4-BE49-F238E27FC236}">
                  <a16:creationId xmlns:a16="http://schemas.microsoft.com/office/drawing/2014/main" id="{2AD8DD1B-48C3-4198-8C9C-FC616A702C2F}"/>
                </a:ext>
              </a:extLst>
            </p:cNvPr>
            <p:cNvSpPr>
              <a:spLocks noChangeArrowheads="1"/>
            </p:cNvSpPr>
            <p:nvPr/>
          </p:nvSpPr>
          <p:spPr bwMode="auto">
            <a:xfrm>
              <a:off x="1366" y="3934"/>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39" name="Oval 84">
              <a:extLst>
                <a:ext uri="{FF2B5EF4-FFF2-40B4-BE49-F238E27FC236}">
                  <a16:creationId xmlns:a16="http://schemas.microsoft.com/office/drawing/2014/main" id="{00031619-CE66-4336-829E-37E67FA7E888}"/>
                </a:ext>
              </a:extLst>
            </p:cNvPr>
            <p:cNvSpPr>
              <a:spLocks noChangeArrowheads="1"/>
            </p:cNvSpPr>
            <p:nvPr/>
          </p:nvSpPr>
          <p:spPr bwMode="auto">
            <a:xfrm>
              <a:off x="1344" y="3350"/>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40" name="Line 85">
              <a:extLst>
                <a:ext uri="{FF2B5EF4-FFF2-40B4-BE49-F238E27FC236}">
                  <a16:creationId xmlns:a16="http://schemas.microsoft.com/office/drawing/2014/main" id="{B292CE69-6486-454E-BC63-6E3457500B1F}"/>
                </a:ext>
              </a:extLst>
            </p:cNvPr>
            <p:cNvSpPr>
              <a:spLocks noChangeShapeType="1"/>
            </p:cNvSpPr>
            <p:nvPr/>
          </p:nvSpPr>
          <p:spPr bwMode="auto">
            <a:xfrm flipH="1">
              <a:off x="1440" y="2784"/>
              <a:ext cx="1104" cy="48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grpSp>
      <p:sp>
        <p:nvSpPr>
          <p:cNvPr id="364630" name="Oval 86">
            <a:extLst>
              <a:ext uri="{FF2B5EF4-FFF2-40B4-BE49-F238E27FC236}">
                <a16:creationId xmlns:a16="http://schemas.microsoft.com/office/drawing/2014/main" id="{20B5C162-8983-499E-84D7-111BBEFABFD0}"/>
              </a:ext>
            </a:extLst>
          </p:cNvPr>
          <p:cNvSpPr>
            <a:spLocks noChangeArrowheads="1"/>
          </p:cNvSpPr>
          <p:nvPr/>
        </p:nvSpPr>
        <p:spPr bwMode="auto">
          <a:xfrm>
            <a:off x="3606800" y="5254625"/>
            <a:ext cx="228600" cy="228600"/>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grpSp>
        <p:nvGrpSpPr>
          <p:cNvPr id="9" name="Group 87">
            <a:extLst>
              <a:ext uri="{FF2B5EF4-FFF2-40B4-BE49-F238E27FC236}">
                <a16:creationId xmlns:a16="http://schemas.microsoft.com/office/drawing/2014/main" id="{09160192-9EA1-7F4D-908B-B7F3EC08CCFA}"/>
              </a:ext>
            </a:extLst>
          </p:cNvPr>
          <p:cNvGrpSpPr>
            <a:grpSpLocks/>
          </p:cNvGrpSpPr>
          <p:nvPr/>
        </p:nvGrpSpPr>
        <p:grpSpPr bwMode="auto">
          <a:xfrm>
            <a:off x="3495675" y="4356100"/>
            <a:ext cx="1524000" cy="2133600"/>
            <a:chOff x="2016" y="2784"/>
            <a:chExt cx="960" cy="1344"/>
          </a:xfrm>
        </p:grpSpPr>
        <p:sp>
          <p:nvSpPr>
            <p:cNvPr id="19543" name="Line 88">
              <a:extLst>
                <a:ext uri="{FF2B5EF4-FFF2-40B4-BE49-F238E27FC236}">
                  <a16:creationId xmlns:a16="http://schemas.microsoft.com/office/drawing/2014/main" id="{94802890-C63B-48C6-B0DB-2F5C2EF4C341}"/>
                </a:ext>
              </a:extLst>
            </p:cNvPr>
            <p:cNvSpPr>
              <a:spLocks noChangeShapeType="1"/>
            </p:cNvSpPr>
            <p:nvPr/>
          </p:nvSpPr>
          <p:spPr bwMode="auto">
            <a:xfrm>
              <a:off x="2016" y="3552"/>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44" name="Line 89">
              <a:extLst>
                <a:ext uri="{FF2B5EF4-FFF2-40B4-BE49-F238E27FC236}">
                  <a16:creationId xmlns:a16="http://schemas.microsoft.com/office/drawing/2014/main" id="{327C39D7-5216-4787-BC63-7F819FDEA14C}"/>
                </a:ext>
              </a:extLst>
            </p:cNvPr>
            <p:cNvSpPr>
              <a:spLocks noChangeShapeType="1"/>
            </p:cNvSpPr>
            <p:nvPr/>
          </p:nvSpPr>
          <p:spPr bwMode="auto">
            <a:xfrm>
              <a:off x="2016" y="3840"/>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45" name="Line 90">
              <a:extLst>
                <a:ext uri="{FF2B5EF4-FFF2-40B4-BE49-F238E27FC236}">
                  <a16:creationId xmlns:a16="http://schemas.microsoft.com/office/drawing/2014/main" id="{30481218-F3CE-49CD-8EE7-F1E36A77605B}"/>
                </a:ext>
              </a:extLst>
            </p:cNvPr>
            <p:cNvSpPr>
              <a:spLocks noChangeShapeType="1"/>
            </p:cNvSpPr>
            <p:nvPr/>
          </p:nvSpPr>
          <p:spPr bwMode="auto">
            <a:xfrm>
              <a:off x="2304" y="326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46" name="Line 91">
              <a:extLst>
                <a:ext uri="{FF2B5EF4-FFF2-40B4-BE49-F238E27FC236}">
                  <a16:creationId xmlns:a16="http://schemas.microsoft.com/office/drawing/2014/main" id="{24174596-B2DC-47EC-8339-1296DFC90898}"/>
                </a:ext>
              </a:extLst>
            </p:cNvPr>
            <p:cNvSpPr>
              <a:spLocks noChangeShapeType="1"/>
            </p:cNvSpPr>
            <p:nvPr/>
          </p:nvSpPr>
          <p:spPr bwMode="auto">
            <a:xfrm>
              <a:off x="2640" y="326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47" name="Rectangle 92">
              <a:extLst>
                <a:ext uri="{FF2B5EF4-FFF2-40B4-BE49-F238E27FC236}">
                  <a16:creationId xmlns:a16="http://schemas.microsoft.com/office/drawing/2014/main" id="{4EFD424A-99B6-4AF8-A7E6-354CF12B279D}"/>
                </a:ext>
              </a:extLst>
            </p:cNvPr>
            <p:cNvSpPr>
              <a:spLocks noChangeArrowheads="1"/>
            </p:cNvSpPr>
            <p:nvPr/>
          </p:nvSpPr>
          <p:spPr bwMode="auto">
            <a:xfrm>
              <a:off x="2016" y="3264"/>
              <a:ext cx="960" cy="8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48" name="Oval 93">
              <a:extLst>
                <a:ext uri="{FF2B5EF4-FFF2-40B4-BE49-F238E27FC236}">
                  <a16:creationId xmlns:a16="http://schemas.microsoft.com/office/drawing/2014/main" id="{1CFA9290-AF67-488C-9D83-B7AAEAE3E27A}"/>
                </a:ext>
              </a:extLst>
            </p:cNvPr>
            <p:cNvSpPr>
              <a:spLocks noChangeArrowheads="1"/>
            </p:cNvSpPr>
            <p:nvPr/>
          </p:nvSpPr>
          <p:spPr bwMode="auto">
            <a:xfrm>
              <a:off x="2736" y="3360"/>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49" name="Oval 94">
              <a:extLst>
                <a:ext uri="{FF2B5EF4-FFF2-40B4-BE49-F238E27FC236}">
                  <a16:creationId xmlns:a16="http://schemas.microsoft.com/office/drawing/2014/main" id="{48FA64B9-89A2-4D99-A283-BD0BE1D78CC6}"/>
                </a:ext>
              </a:extLst>
            </p:cNvPr>
            <p:cNvSpPr>
              <a:spLocks noChangeArrowheads="1"/>
            </p:cNvSpPr>
            <p:nvPr/>
          </p:nvSpPr>
          <p:spPr bwMode="auto">
            <a:xfrm>
              <a:off x="2400" y="3637"/>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50" name="Oval 95">
              <a:extLst>
                <a:ext uri="{FF2B5EF4-FFF2-40B4-BE49-F238E27FC236}">
                  <a16:creationId xmlns:a16="http://schemas.microsoft.com/office/drawing/2014/main" id="{0412AD64-E841-4D5B-B9D1-77A6FECA5512}"/>
                </a:ext>
              </a:extLst>
            </p:cNvPr>
            <p:cNvSpPr>
              <a:spLocks noChangeArrowheads="1"/>
            </p:cNvSpPr>
            <p:nvPr/>
          </p:nvSpPr>
          <p:spPr bwMode="auto">
            <a:xfrm>
              <a:off x="2086" y="3925"/>
              <a:ext cx="144"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51" name="Oval 96">
              <a:extLst>
                <a:ext uri="{FF2B5EF4-FFF2-40B4-BE49-F238E27FC236}">
                  <a16:creationId xmlns:a16="http://schemas.microsoft.com/office/drawing/2014/main" id="{ED0DEBE4-9DE1-42B9-B973-FD3C242FF104}"/>
                </a:ext>
              </a:extLst>
            </p:cNvPr>
            <p:cNvSpPr>
              <a:spLocks noChangeArrowheads="1"/>
            </p:cNvSpPr>
            <p:nvPr/>
          </p:nvSpPr>
          <p:spPr bwMode="auto">
            <a:xfrm>
              <a:off x="2422" y="3934"/>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52" name="Oval 97">
              <a:extLst>
                <a:ext uri="{FF2B5EF4-FFF2-40B4-BE49-F238E27FC236}">
                  <a16:creationId xmlns:a16="http://schemas.microsoft.com/office/drawing/2014/main" id="{F969874A-EE95-42A3-A8CC-CA32CD69376D}"/>
                </a:ext>
              </a:extLst>
            </p:cNvPr>
            <p:cNvSpPr>
              <a:spLocks noChangeArrowheads="1"/>
            </p:cNvSpPr>
            <p:nvPr/>
          </p:nvSpPr>
          <p:spPr bwMode="auto">
            <a:xfrm>
              <a:off x="2400" y="3350"/>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53" name="Line 98">
              <a:extLst>
                <a:ext uri="{FF2B5EF4-FFF2-40B4-BE49-F238E27FC236}">
                  <a16:creationId xmlns:a16="http://schemas.microsoft.com/office/drawing/2014/main" id="{F59EDD6E-3E37-4382-92DD-171C2BBAF258}"/>
                </a:ext>
              </a:extLst>
            </p:cNvPr>
            <p:cNvSpPr>
              <a:spLocks noChangeShapeType="1"/>
            </p:cNvSpPr>
            <p:nvPr/>
          </p:nvSpPr>
          <p:spPr bwMode="auto">
            <a:xfrm flipH="1">
              <a:off x="2448" y="2784"/>
              <a:ext cx="384" cy="48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grpSp>
      <p:sp>
        <p:nvSpPr>
          <p:cNvPr id="364643" name="Oval 99">
            <a:extLst>
              <a:ext uri="{FF2B5EF4-FFF2-40B4-BE49-F238E27FC236}">
                <a16:creationId xmlns:a16="http://schemas.microsoft.com/office/drawing/2014/main" id="{1E7E0C3C-A08E-414D-96F8-28323D98DAC7}"/>
              </a:ext>
            </a:extLst>
          </p:cNvPr>
          <p:cNvSpPr>
            <a:spLocks noChangeArrowheads="1"/>
          </p:cNvSpPr>
          <p:nvPr/>
        </p:nvSpPr>
        <p:spPr bwMode="auto">
          <a:xfrm>
            <a:off x="6315075" y="5727700"/>
            <a:ext cx="228600" cy="228600"/>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grpSp>
        <p:nvGrpSpPr>
          <p:cNvPr id="10" name="Group 100">
            <a:extLst>
              <a:ext uri="{FF2B5EF4-FFF2-40B4-BE49-F238E27FC236}">
                <a16:creationId xmlns:a16="http://schemas.microsoft.com/office/drawing/2014/main" id="{FE1D80BA-3809-5F41-A781-18C0B2BE21D2}"/>
              </a:ext>
            </a:extLst>
          </p:cNvPr>
          <p:cNvGrpSpPr>
            <a:grpSpLocks/>
          </p:cNvGrpSpPr>
          <p:nvPr/>
        </p:nvGrpSpPr>
        <p:grpSpPr bwMode="auto">
          <a:xfrm>
            <a:off x="4943475" y="4356100"/>
            <a:ext cx="1752600" cy="2133600"/>
            <a:chOff x="2928" y="2784"/>
            <a:chExt cx="1104" cy="1344"/>
          </a:xfrm>
        </p:grpSpPr>
        <p:sp>
          <p:nvSpPr>
            <p:cNvPr id="19556" name="Line 101">
              <a:extLst>
                <a:ext uri="{FF2B5EF4-FFF2-40B4-BE49-F238E27FC236}">
                  <a16:creationId xmlns:a16="http://schemas.microsoft.com/office/drawing/2014/main" id="{66A51585-9D45-4636-A95A-2E5D8804E819}"/>
                </a:ext>
              </a:extLst>
            </p:cNvPr>
            <p:cNvSpPr>
              <a:spLocks noChangeShapeType="1"/>
            </p:cNvSpPr>
            <p:nvPr/>
          </p:nvSpPr>
          <p:spPr bwMode="auto">
            <a:xfrm>
              <a:off x="3072" y="3552"/>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57" name="Line 102">
              <a:extLst>
                <a:ext uri="{FF2B5EF4-FFF2-40B4-BE49-F238E27FC236}">
                  <a16:creationId xmlns:a16="http://schemas.microsoft.com/office/drawing/2014/main" id="{76A708B7-14DC-4C27-B4D3-F43D7959A5D4}"/>
                </a:ext>
              </a:extLst>
            </p:cNvPr>
            <p:cNvSpPr>
              <a:spLocks noChangeShapeType="1"/>
            </p:cNvSpPr>
            <p:nvPr/>
          </p:nvSpPr>
          <p:spPr bwMode="auto">
            <a:xfrm>
              <a:off x="3072" y="3840"/>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58" name="Line 103">
              <a:extLst>
                <a:ext uri="{FF2B5EF4-FFF2-40B4-BE49-F238E27FC236}">
                  <a16:creationId xmlns:a16="http://schemas.microsoft.com/office/drawing/2014/main" id="{46999193-604A-42D0-8DED-B5A74C7DB29F}"/>
                </a:ext>
              </a:extLst>
            </p:cNvPr>
            <p:cNvSpPr>
              <a:spLocks noChangeShapeType="1"/>
            </p:cNvSpPr>
            <p:nvPr/>
          </p:nvSpPr>
          <p:spPr bwMode="auto">
            <a:xfrm>
              <a:off x="3360" y="326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59" name="Line 104">
              <a:extLst>
                <a:ext uri="{FF2B5EF4-FFF2-40B4-BE49-F238E27FC236}">
                  <a16:creationId xmlns:a16="http://schemas.microsoft.com/office/drawing/2014/main" id="{1B6AD348-D2B0-4D8D-9DD1-DD567914B125}"/>
                </a:ext>
              </a:extLst>
            </p:cNvPr>
            <p:cNvSpPr>
              <a:spLocks noChangeShapeType="1"/>
            </p:cNvSpPr>
            <p:nvPr/>
          </p:nvSpPr>
          <p:spPr bwMode="auto">
            <a:xfrm>
              <a:off x="3696" y="326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60" name="Rectangle 105">
              <a:extLst>
                <a:ext uri="{FF2B5EF4-FFF2-40B4-BE49-F238E27FC236}">
                  <a16:creationId xmlns:a16="http://schemas.microsoft.com/office/drawing/2014/main" id="{4CD4F3C7-68B9-41AA-A3A1-90D7FDCB7B1D}"/>
                </a:ext>
              </a:extLst>
            </p:cNvPr>
            <p:cNvSpPr>
              <a:spLocks noChangeArrowheads="1"/>
            </p:cNvSpPr>
            <p:nvPr/>
          </p:nvSpPr>
          <p:spPr bwMode="auto">
            <a:xfrm>
              <a:off x="3072" y="3264"/>
              <a:ext cx="960" cy="8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61" name="Oval 106">
              <a:extLst>
                <a:ext uri="{FF2B5EF4-FFF2-40B4-BE49-F238E27FC236}">
                  <a16:creationId xmlns:a16="http://schemas.microsoft.com/office/drawing/2014/main" id="{D9CABC4A-4D90-401C-9538-E24FECE521FD}"/>
                </a:ext>
              </a:extLst>
            </p:cNvPr>
            <p:cNvSpPr>
              <a:spLocks noChangeArrowheads="1"/>
            </p:cNvSpPr>
            <p:nvPr/>
          </p:nvSpPr>
          <p:spPr bwMode="auto">
            <a:xfrm>
              <a:off x="3792" y="3360"/>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62" name="Oval 107">
              <a:extLst>
                <a:ext uri="{FF2B5EF4-FFF2-40B4-BE49-F238E27FC236}">
                  <a16:creationId xmlns:a16="http://schemas.microsoft.com/office/drawing/2014/main" id="{A0EFD01C-1E98-4E90-9296-9AF6A00F9306}"/>
                </a:ext>
              </a:extLst>
            </p:cNvPr>
            <p:cNvSpPr>
              <a:spLocks noChangeArrowheads="1"/>
            </p:cNvSpPr>
            <p:nvPr/>
          </p:nvSpPr>
          <p:spPr bwMode="auto">
            <a:xfrm>
              <a:off x="3456" y="3637"/>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63" name="Oval 108">
              <a:extLst>
                <a:ext uri="{FF2B5EF4-FFF2-40B4-BE49-F238E27FC236}">
                  <a16:creationId xmlns:a16="http://schemas.microsoft.com/office/drawing/2014/main" id="{A3066E55-1F9B-4136-8918-3DB539644A88}"/>
                </a:ext>
              </a:extLst>
            </p:cNvPr>
            <p:cNvSpPr>
              <a:spLocks noChangeArrowheads="1"/>
            </p:cNvSpPr>
            <p:nvPr/>
          </p:nvSpPr>
          <p:spPr bwMode="auto">
            <a:xfrm>
              <a:off x="3142" y="3925"/>
              <a:ext cx="144"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64" name="Oval 109">
              <a:extLst>
                <a:ext uri="{FF2B5EF4-FFF2-40B4-BE49-F238E27FC236}">
                  <a16:creationId xmlns:a16="http://schemas.microsoft.com/office/drawing/2014/main" id="{6F9FDE59-A3D8-4D8F-A48F-45991A5746E1}"/>
                </a:ext>
              </a:extLst>
            </p:cNvPr>
            <p:cNvSpPr>
              <a:spLocks noChangeArrowheads="1"/>
            </p:cNvSpPr>
            <p:nvPr/>
          </p:nvSpPr>
          <p:spPr bwMode="auto">
            <a:xfrm>
              <a:off x="3478" y="3934"/>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65" name="Oval 110">
              <a:extLst>
                <a:ext uri="{FF2B5EF4-FFF2-40B4-BE49-F238E27FC236}">
                  <a16:creationId xmlns:a16="http://schemas.microsoft.com/office/drawing/2014/main" id="{2AF7D31E-4DE9-464E-888F-1BD0CA9FB2C8}"/>
                </a:ext>
              </a:extLst>
            </p:cNvPr>
            <p:cNvSpPr>
              <a:spLocks noChangeArrowheads="1"/>
            </p:cNvSpPr>
            <p:nvPr/>
          </p:nvSpPr>
          <p:spPr bwMode="auto">
            <a:xfrm>
              <a:off x="3456" y="3350"/>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66" name="Line 111">
              <a:extLst>
                <a:ext uri="{FF2B5EF4-FFF2-40B4-BE49-F238E27FC236}">
                  <a16:creationId xmlns:a16="http://schemas.microsoft.com/office/drawing/2014/main" id="{CE3DE502-0286-4192-A464-68F5DAF94138}"/>
                </a:ext>
              </a:extLst>
            </p:cNvPr>
            <p:cNvSpPr>
              <a:spLocks noChangeShapeType="1"/>
            </p:cNvSpPr>
            <p:nvPr/>
          </p:nvSpPr>
          <p:spPr bwMode="auto">
            <a:xfrm>
              <a:off x="2928" y="2784"/>
              <a:ext cx="624" cy="48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grpSp>
      <p:sp>
        <p:nvSpPr>
          <p:cNvPr id="364656" name="Oval 112">
            <a:extLst>
              <a:ext uri="{FF2B5EF4-FFF2-40B4-BE49-F238E27FC236}">
                <a16:creationId xmlns:a16="http://schemas.microsoft.com/office/drawing/2014/main" id="{72E8A9FF-FD59-4BAA-A7D0-D5CAA9A46DEE}"/>
              </a:ext>
            </a:extLst>
          </p:cNvPr>
          <p:cNvSpPr>
            <a:spLocks noChangeArrowheads="1"/>
          </p:cNvSpPr>
          <p:nvPr/>
        </p:nvSpPr>
        <p:spPr bwMode="auto">
          <a:xfrm>
            <a:off x="7991475" y="6184900"/>
            <a:ext cx="228600" cy="228600"/>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grpSp>
        <p:nvGrpSpPr>
          <p:cNvPr id="11" name="Group 113">
            <a:extLst>
              <a:ext uri="{FF2B5EF4-FFF2-40B4-BE49-F238E27FC236}">
                <a16:creationId xmlns:a16="http://schemas.microsoft.com/office/drawing/2014/main" id="{ED787EB2-5948-4943-AF5F-1365290E3ED5}"/>
              </a:ext>
            </a:extLst>
          </p:cNvPr>
          <p:cNvGrpSpPr>
            <a:grpSpLocks/>
          </p:cNvGrpSpPr>
          <p:nvPr/>
        </p:nvGrpSpPr>
        <p:grpSpPr bwMode="auto">
          <a:xfrm>
            <a:off x="5476875" y="4356100"/>
            <a:ext cx="2895600" cy="2133600"/>
            <a:chOff x="3264" y="2784"/>
            <a:chExt cx="1824" cy="1344"/>
          </a:xfrm>
        </p:grpSpPr>
        <p:sp>
          <p:nvSpPr>
            <p:cNvPr id="19569" name="Line 114">
              <a:extLst>
                <a:ext uri="{FF2B5EF4-FFF2-40B4-BE49-F238E27FC236}">
                  <a16:creationId xmlns:a16="http://schemas.microsoft.com/office/drawing/2014/main" id="{A2F9D951-6034-480D-BAB3-2E88C4E1CE54}"/>
                </a:ext>
              </a:extLst>
            </p:cNvPr>
            <p:cNvSpPr>
              <a:spLocks noChangeShapeType="1"/>
            </p:cNvSpPr>
            <p:nvPr/>
          </p:nvSpPr>
          <p:spPr bwMode="auto">
            <a:xfrm>
              <a:off x="4128" y="3552"/>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70" name="Line 115">
              <a:extLst>
                <a:ext uri="{FF2B5EF4-FFF2-40B4-BE49-F238E27FC236}">
                  <a16:creationId xmlns:a16="http://schemas.microsoft.com/office/drawing/2014/main" id="{F6B9860E-D85D-4244-BAF5-90A4C9BC820F}"/>
                </a:ext>
              </a:extLst>
            </p:cNvPr>
            <p:cNvSpPr>
              <a:spLocks noChangeShapeType="1"/>
            </p:cNvSpPr>
            <p:nvPr/>
          </p:nvSpPr>
          <p:spPr bwMode="auto">
            <a:xfrm>
              <a:off x="4128" y="3840"/>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71" name="Line 116">
              <a:extLst>
                <a:ext uri="{FF2B5EF4-FFF2-40B4-BE49-F238E27FC236}">
                  <a16:creationId xmlns:a16="http://schemas.microsoft.com/office/drawing/2014/main" id="{252B2D72-ECB5-4219-AB38-E811583A2385}"/>
                </a:ext>
              </a:extLst>
            </p:cNvPr>
            <p:cNvSpPr>
              <a:spLocks noChangeShapeType="1"/>
            </p:cNvSpPr>
            <p:nvPr/>
          </p:nvSpPr>
          <p:spPr bwMode="auto">
            <a:xfrm>
              <a:off x="4416" y="326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72" name="Line 117">
              <a:extLst>
                <a:ext uri="{FF2B5EF4-FFF2-40B4-BE49-F238E27FC236}">
                  <a16:creationId xmlns:a16="http://schemas.microsoft.com/office/drawing/2014/main" id="{7064B4E5-AA75-4889-8DB6-F02418F03AE5}"/>
                </a:ext>
              </a:extLst>
            </p:cNvPr>
            <p:cNvSpPr>
              <a:spLocks noChangeShapeType="1"/>
            </p:cNvSpPr>
            <p:nvPr/>
          </p:nvSpPr>
          <p:spPr bwMode="auto">
            <a:xfrm>
              <a:off x="4752" y="326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73" name="Rectangle 118">
              <a:extLst>
                <a:ext uri="{FF2B5EF4-FFF2-40B4-BE49-F238E27FC236}">
                  <a16:creationId xmlns:a16="http://schemas.microsoft.com/office/drawing/2014/main" id="{DC3E71ED-AD99-4915-9652-094D4245BEB6}"/>
                </a:ext>
              </a:extLst>
            </p:cNvPr>
            <p:cNvSpPr>
              <a:spLocks noChangeArrowheads="1"/>
            </p:cNvSpPr>
            <p:nvPr/>
          </p:nvSpPr>
          <p:spPr bwMode="auto">
            <a:xfrm>
              <a:off x="4128" y="3264"/>
              <a:ext cx="960" cy="8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74" name="Oval 119">
              <a:extLst>
                <a:ext uri="{FF2B5EF4-FFF2-40B4-BE49-F238E27FC236}">
                  <a16:creationId xmlns:a16="http://schemas.microsoft.com/office/drawing/2014/main" id="{B454973B-C8C3-42DE-BC4B-44908209FBB8}"/>
                </a:ext>
              </a:extLst>
            </p:cNvPr>
            <p:cNvSpPr>
              <a:spLocks noChangeArrowheads="1"/>
            </p:cNvSpPr>
            <p:nvPr/>
          </p:nvSpPr>
          <p:spPr bwMode="auto">
            <a:xfrm>
              <a:off x="4848" y="3360"/>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75" name="Oval 120">
              <a:extLst>
                <a:ext uri="{FF2B5EF4-FFF2-40B4-BE49-F238E27FC236}">
                  <a16:creationId xmlns:a16="http://schemas.microsoft.com/office/drawing/2014/main" id="{9C09AB75-C9E8-4572-B2DA-86197567DB7D}"/>
                </a:ext>
              </a:extLst>
            </p:cNvPr>
            <p:cNvSpPr>
              <a:spLocks noChangeArrowheads="1"/>
            </p:cNvSpPr>
            <p:nvPr/>
          </p:nvSpPr>
          <p:spPr bwMode="auto">
            <a:xfrm>
              <a:off x="4512" y="3637"/>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76" name="Oval 121">
              <a:extLst>
                <a:ext uri="{FF2B5EF4-FFF2-40B4-BE49-F238E27FC236}">
                  <a16:creationId xmlns:a16="http://schemas.microsoft.com/office/drawing/2014/main" id="{4F541029-62D6-469E-9AF9-3C514C7AE6FE}"/>
                </a:ext>
              </a:extLst>
            </p:cNvPr>
            <p:cNvSpPr>
              <a:spLocks noChangeArrowheads="1"/>
            </p:cNvSpPr>
            <p:nvPr/>
          </p:nvSpPr>
          <p:spPr bwMode="auto">
            <a:xfrm>
              <a:off x="4198" y="3925"/>
              <a:ext cx="144"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77" name="Oval 122">
              <a:extLst>
                <a:ext uri="{FF2B5EF4-FFF2-40B4-BE49-F238E27FC236}">
                  <a16:creationId xmlns:a16="http://schemas.microsoft.com/office/drawing/2014/main" id="{9C276CF8-82C8-4F0E-9FA8-BA59DFA52277}"/>
                </a:ext>
              </a:extLst>
            </p:cNvPr>
            <p:cNvSpPr>
              <a:spLocks noChangeArrowheads="1"/>
            </p:cNvSpPr>
            <p:nvPr/>
          </p:nvSpPr>
          <p:spPr bwMode="auto">
            <a:xfrm>
              <a:off x="4534" y="3934"/>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78" name="Oval 123">
              <a:extLst>
                <a:ext uri="{FF2B5EF4-FFF2-40B4-BE49-F238E27FC236}">
                  <a16:creationId xmlns:a16="http://schemas.microsoft.com/office/drawing/2014/main" id="{7E5AD730-3FEC-41EB-8E9C-37ABEAE9EF1B}"/>
                </a:ext>
              </a:extLst>
            </p:cNvPr>
            <p:cNvSpPr>
              <a:spLocks noChangeArrowheads="1"/>
            </p:cNvSpPr>
            <p:nvPr/>
          </p:nvSpPr>
          <p:spPr bwMode="auto">
            <a:xfrm>
              <a:off x="4512" y="3350"/>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9579" name="Line 124">
              <a:extLst>
                <a:ext uri="{FF2B5EF4-FFF2-40B4-BE49-F238E27FC236}">
                  <a16:creationId xmlns:a16="http://schemas.microsoft.com/office/drawing/2014/main" id="{080CF7BD-A817-4D70-91E9-3A6215D1F7D3}"/>
                </a:ext>
              </a:extLst>
            </p:cNvPr>
            <p:cNvSpPr>
              <a:spLocks noChangeShapeType="1"/>
            </p:cNvSpPr>
            <p:nvPr/>
          </p:nvSpPr>
          <p:spPr bwMode="auto">
            <a:xfrm>
              <a:off x="3264" y="2784"/>
              <a:ext cx="1392" cy="48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grpSp>
      <p:sp>
        <p:nvSpPr>
          <p:cNvPr id="19581" name="AutoShape 126">
            <a:extLst>
              <a:ext uri="{FF2B5EF4-FFF2-40B4-BE49-F238E27FC236}">
                <a16:creationId xmlns:a16="http://schemas.microsoft.com/office/drawing/2014/main" id="{A21EF347-7153-4A2D-ACED-8EC4D75CAAC1}"/>
              </a:ext>
            </a:extLst>
          </p:cNvPr>
          <p:cNvSpPr>
            <a:spLocks noChangeArrowheads="1"/>
          </p:cNvSpPr>
          <p:nvPr/>
        </p:nvSpPr>
        <p:spPr bwMode="auto">
          <a:xfrm>
            <a:off x="7019925" y="1117600"/>
            <a:ext cx="914400" cy="914400"/>
          </a:xfrm>
          <a:prstGeom prst="irregularSeal1">
            <a:avLst/>
          </a:prstGeom>
          <a:solidFill>
            <a:srgbClr val="6C4C8F"/>
          </a:solidFill>
          <a:ln w="9525">
            <a:noFill/>
            <a:miter lim="800000"/>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lgn="ctr">
              <a:defRPr/>
            </a:pPr>
            <a:r>
              <a:rPr lang="zh-CN" altLang="en-US" sz="2400" dirty="0">
                <a:solidFill>
                  <a:schemeClr val="bg1"/>
                </a:solidFill>
                <a:latin typeface="+mn-lt"/>
                <a:ea typeface="+mn-ea"/>
                <a:cs typeface="+mn-ea"/>
                <a:sym typeface="+mn-lt"/>
              </a:rPr>
              <a:t>树</a:t>
            </a:r>
          </a:p>
        </p:txBody>
      </p:sp>
      <p:grpSp>
        <p:nvGrpSpPr>
          <p:cNvPr id="13" name="Group 128">
            <a:extLst>
              <a:ext uri="{FF2B5EF4-FFF2-40B4-BE49-F238E27FC236}">
                <a16:creationId xmlns:a16="http://schemas.microsoft.com/office/drawing/2014/main" id="{ED9CA778-F85D-9245-A1B8-E1AB17D9F349}"/>
              </a:ext>
            </a:extLst>
          </p:cNvPr>
          <p:cNvGrpSpPr>
            <a:grpSpLocks/>
          </p:cNvGrpSpPr>
          <p:nvPr/>
        </p:nvGrpSpPr>
        <p:grpSpPr bwMode="auto">
          <a:xfrm>
            <a:off x="695325" y="4394201"/>
            <a:ext cx="8515350" cy="2403475"/>
            <a:chOff x="252" y="2808"/>
            <a:chExt cx="5364" cy="1514"/>
          </a:xfrm>
        </p:grpSpPr>
        <p:grpSp>
          <p:nvGrpSpPr>
            <p:cNvPr id="21528" name="Group 129">
              <a:extLst>
                <a:ext uri="{FF2B5EF4-FFF2-40B4-BE49-F238E27FC236}">
                  <a16:creationId xmlns:a16="http://schemas.microsoft.com/office/drawing/2014/main" id="{1637A16D-08E2-B942-9250-247B7E709E74}"/>
                </a:ext>
              </a:extLst>
            </p:cNvPr>
            <p:cNvGrpSpPr>
              <a:grpSpLocks/>
            </p:cNvGrpSpPr>
            <p:nvPr/>
          </p:nvGrpSpPr>
          <p:grpSpPr bwMode="auto">
            <a:xfrm>
              <a:off x="4512" y="2808"/>
              <a:ext cx="1104" cy="405"/>
              <a:chOff x="168" y="2820"/>
              <a:chExt cx="1104" cy="405"/>
            </a:xfrm>
          </p:grpSpPr>
          <p:sp>
            <p:nvSpPr>
              <p:cNvPr id="19585" name="Line 130">
                <a:extLst>
                  <a:ext uri="{FF2B5EF4-FFF2-40B4-BE49-F238E27FC236}">
                    <a16:creationId xmlns:a16="http://schemas.microsoft.com/office/drawing/2014/main" id="{9ADB6E2A-772B-49BC-A534-CA26F91F14C9}"/>
                  </a:ext>
                </a:extLst>
              </p:cNvPr>
              <p:cNvSpPr>
                <a:spLocks noChangeShapeType="1"/>
              </p:cNvSpPr>
              <p:nvPr/>
            </p:nvSpPr>
            <p:spPr bwMode="auto">
              <a:xfrm flipH="1">
                <a:off x="168" y="2832"/>
                <a:ext cx="300" cy="3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86" name="Line 131">
                <a:extLst>
                  <a:ext uri="{FF2B5EF4-FFF2-40B4-BE49-F238E27FC236}">
                    <a16:creationId xmlns:a16="http://schemas.microsoft.com/office/drawing/2014/main" id="{F581D141-6A40-4673-9BCA-E104B8861808}"/>
                  </a:ext>
                </a:extLst>
              </p:cNvPr>
              <p:cNvSpPr>
                <a:spLocks noChangeShapeType="1"/>
              </p:cNvSpPr>
              <p:nvPr/>
            </p:nvSpPr>
            <p:spPr bwMode="auto">
              <a:xfrm>
                <a:off x="924" y="2820"/>
                <a:ext cx="348" cy="34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87" name="Text Box 132">
                <a:extLst>
                  <a:ext uri="{FF2B5EF4-FFF2-40B4-BE49-F238E27FC236}">
                    <a16:creationId xmlns:a16="http://schemas.microsoft.com/office/drawing/2014/main" id="{D560AB4E-C2F8-47DF-8385-54361B51FC27}"/>
                  </a:ext>
                </a:extLst>
              </p:cNvPr>
              <p:cNvSpPr txBox="1">
                <a:spLocks noChangeArrowheads="1"/>
              </p:cNvSpPr>
              <p:nvPr/>
            </p:nvSpPr>
            <p:spPr bwMode="auto">
              <a:xfrm>
                <a:off x="506" y="2973"/>
                <a:ext cx="534"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a:t>
                </a:r>
              </a:p>
            </p:txBody>
          </p:sp>
        </p:grpSp>
        <p:grpSp>
          <p:nvGrpSpPr>
            <p:cNvPr id="21529" name="Group 133">
              <a:extLst>
                <a:ext uri="{FF2B5EF4-FFF2-40B4-BE49-F238E27FC236}">
                  <a16:creationId xmlns:a16="http://schemas.microsoft.com/office/drawing/2014/main" id="{8270DED6-3A7C-1846-AADE-5FE5FBC998A5}"/>
                </a:ext>
              </a:extLst>
            </p:cNvPr>
            <p:cNvGrpSpPr>
              <a:grpSpLocks/>
            </p:cNvGrpSpPr>
            <p:nvPr/>
          </p:nvGrpSpPr>
          <p:grpSpPr bwMode="auto">
            <a:xfrm>
              <a:off x="252" y="2820"/>
              <a:ext cx="1104" cy="405"/>
              <a:chOff x="168" y="2820"/>
              <a:chExt cx="1104" cy="405"/>
            </a:xfrm>
          </p:grpSpPr>
          <p:sp>
            <p:nvSpPr>
              <p:cNvPr id="19589" name="Line 134">
                <a:extLst>
                  <a:ext uri="{FF2B5EF4-FFF2-40B4-BE49-F238E27FC236}">
                    <a16:creationId xmlns:a16="http://schemas.microsoft.com/office/drawing/2014/main" id="{FFDBA54C-2A4A-49DF-9C99-4B277BA6E27E}"/>
                  </a:ext>
                </a:extLst>
              </p:cNvPr>
              <p:cNvSpPr>
                <a:spLocks noChangeShapeType="1"/>
              </p:cNvSpPr>
              <p:nvPr/>
            </p:nvSpPr>
            <p:spPr bwMode="auto">
              <a:xfrm flipH="1">
                <a:off x="168" y="2832"/>
                <a:ext cx="300" cy="3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90" name="Line 135">
                <a:extLst>
                  <a:ext uri="{FF2B5EF4-FFF2-40B4-BE49-F238E27FC236}">
                    <a16:creationId xmlns:a16="http://schemas.microsoft.com/office/drawing/2014/main" id="{2CC7BDEC-B2D8-4403-A847-3A502B1AD2A4}"/>
                  </a:ext>
                </a:extLst>
              </p:cNvPr>
              <p:cNvSpPr>
                <a:spLocks noChangeShapeType="1"/>
              </p:cNvSpPr>
              <p:nvPr/>
            </p:nvSpPr>
            <p:spPr bwMode="auto">
              <a:xfrm>
                <a:off x="924" y="2820"/>
                <a:ext cx="348" cy="34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91" name="Text Box 136">
                <a:extLst>
                  <a:ext uri="{FF2B5EF4-FFF2-40B4-BE49-F238E27FC236}">
                    <a16:creationId xmlns:a16="http://schemas.microsoft.com/office/drawing/2014/main" id="{DFD2713B-6E11-4737-827D-A3AAADFDC35D}"/>
                  </a:ext>
                </a:extLst>
              </p:cNvPr>
              <p:cNvSpPr txBox="1">
                <a:spLocks noChangeArrowheads="1"/>
              </p:cNvSpPr>
              <p:nvPr/>
            </p:nvSpPr>
            <p:spPr bwMode="auto">
              <a:xfrm>
                <a:off x="506" y="2973"/>
                <a:ext cx="534"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a:t>
                </a:r>
              </a:p>
            </p:txBody>
          </p:sp>
        </p:grpSp>
        <p:grpSp>
          <p:nvGrpSpPr>
            <p:cNvPr id="21530" name="Group 137">
              <a:extLst>
                <a:ext uri="{FF2B5EF4-FFF2-40B4-BE49-F238E27FC236}">
                  <a16:creationId xmlns:a16="http://schemas.microsoft.com/office/drawing/2014/main" id="{6324781F-CBB2-6545-9D48-AEBA3785E487}"/>
                </a:ext>
              </a:extLst>
            </p:cNvPr>
            <p:cNvGrpSpPr>
              <a:grpSpLocks/>
            </p:cNvGrpSpPr>
            <p:nvPr/>
          </p:nvGrpSpPr>
          <p:grpSpPr bwMode="auto">
            <a:xfrm>
              <a:off x="1080" y="4070"/>
              <a:ext cx="672" cy="252"/>
              <a:chOff x="1080" y="4070"/>
              <a:chExt cx="672" cy="252"/>
            </a:xfrm>
          </p:grpSpPr>
          <p:sp>
            <p:nvSpPr>
              <p:cNvPr id="19593" name="Line 138">
                <a:extLst>
                  <a:ext uri="{FF2B5EF4-FFF2-40B4-BE49-F238E27FC236}">
                    <a16:creationId xmlns:a16="http://schemas.microsoft.com/office/drawing/2014/main" id="{6836DA0C-9F6F-4DBA-A96E-F71404A40972}"/>
                  </a:ext>
                </a:extLst>
              </p:cNvPr>
              <p:cNvSpPr>
                <a:spLocks noChangeShapeType="1"/>
              </p:cNvSpPr>
              <p:nvPr/>
            </p:nvSpPr>
            <p:spPr bwMode="auto">
              <a:xfrm flipH="1">
                <a:off x="1080" y="4140"/>
                <a:ext cx="108" cy="18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94" name="Line 139">
                <a:extLst>
                  <a:ext uri="{FF2B5EF4-FFF2-40B4-BE49-F238E27FC236}">
                    <a16:creationId xmlns:a16="http://schemas.microsoft.com/office/drawing/2014/main" id="{05F8FB1A-2DF1-4F36-A4D9-2E734D7E95A5}"/>
                  </a:ext>
                </a:extLst>
              </p:cNvPr>
              <p:cNvSpPr>
                <a:spLocks noChangeShapeType="1"/>
              </p:cNvSpPr>
              <p:nvPr/>
            </p:nvSpPr>
            <p:spPr bwMode="auto">
              <a:xfrm>
                <a:off x="1608" y="4128"/>
                <a:ext cx="144" cy="19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95" name="Text Box 140">
                <a:extLst>
                  <a:ext uri="{FF2B5EF4-FFF2-40B4-BE49-F238E27FC236}">
                    <a16:creationId xmlns:a16="http://schemas.microsoft.com/office/drawing/2014/main" id="{E82287BE-10F7-4803-8ACB-B3C75E3D935F}"/>
                  </a:ext>
                </a:extLst>
              </p:cNvPr>
              <p:cNvSpPr txBox="1">
                <a:spLocks noChangeArrowheads="1"/>
              </p:cNvSpPr>
              <p:nvPr/>
            </p:nvSpPr>
            <p:spPr bwMode="auto">
              <a:xfrm>
                <a:off x="1202" y="4070"/>
                <a:ext cx="420"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a:t>
                </a:r>
              </a:p>
            </p:txBody>
          </p:sp>
        </p:grpSp>
        <p:grpSp>
          <p:nvGrpSpPr>
            <p:cNvPr id="21531" name="Group 141">
              <a:extLst>
                <a:ext uri="{FF2B5EF4-FFF2-40B4-BE49-F238E27FC236}">
                  <a16:creationId xmlns:a16="http://schemas.microsoft.com/office/drawing/2014/main" id="{D4F91AC4-CC52-4F45-BE4E-945E8E1E3BB9}"/>
                </a:ext>
              </a:extLst>
            </p:cNvPr>
            <p:cNvGrpSpPr>
              <a:grpSpLocks/>
            </p:cNvGrpSpPr>
            <p:nvPr/>
          </p:nvGrpSpPr>
          <p:grpSpPr bwMode="auto">
            <a:xfrm>
              <a:off x="2148" y="4070"/>
              <a:ext cx="672" cy="252"/>
              <a:chOff x="1080" y="4070"/>
              <a:chExt cx="672" cy="252"/>
            </a:xfrm>
          </p:grpSpPr>
          <p:sp>
            <p:nvSpPr>
              <p:cNvPr id="19597" name="Line 142">
                <a:extLst>
                  <a:ext uri="{FF2B5EF4-FFF2-40B4-BE49-F238E27FC236}">
                    <a16:creationId xmlns:a16="http://schemas.microsoft.com/office/drawing/2014/main" id="{54678CDA-1157-4C68-AA9B-EB97080F4130}"/>
                  </a:ext>
                </a:extLst>
              </p:cNvPr>
              <p:cNvSpPr>
                <a:spLocks noChangeShapeType="1"/>
              </p:cNvSpPr>
              <p:nvPr/>
            </p:nvSpPr>
            <p:spPr bwMode="auto">
              <a:xfrm flipH="1">
                <a:off x="1080" y="4140"/>
                <a:ext cx="108" cy="18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98" name="Line 143">
                <a:extLst>
                  <a:ext uri="{FF2B5EF4-FFF2-40B4-BE49-F238E27FC236}">
                    <a16:creationId xmlns:a16="http://schemas.microsoft.com/office/drawing/2014/main" id="{3AE84568-CF16-482E-92BE-E5F4284C8090}"/>
                  </a:ext>
                </a:extLst>
              </p:cNvPr>
              <p:cNvSpPr>
                <a:spLocks noChangeShapeType="1"/>
              </p:cNvSpPr>
              <p:nvPr/>
            </p:nvSpPr>
            <p:spPr bwMode="auto">
              <a:xfrm>
                <a:off x="1608" y="4128"/>
                <a:ext cx="144" cy="19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599" name="Text Box 144">
                <a:extLst>
                  <a:ext uri="{FF2B5EF4-FFF2-40B4-BE49-F238E27FC236}">
                    <a16:creationId xmlns:a16="http://schemas.microsoft.com/office/drawing/2014/main" id="{896757C2-AC10-47C0-B332-9747B1A8EA69}"/>
                  </a:ext>
                </a:extLst>
              </p:cNvPr>
              <p:cNvSpPr txBox="1">
                <a:spLocks noChangeArrowheads="1"/>
              </p:cNvSpPr>
              <p:nvPr/>
            </p:nvSpPr>
            <p:spPr bwMode="auto">
              <a:xfrm>
                <a:off x="1202" y="4070"/>
                <a:ext cx="420"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a:t>
                </a:r>
              </a:p>
            </p:txBody>
          </p:sp>
        </p:grpSp>
        <p:grpSp>
          <p:nvGrpSpPr>
            <p:cNvPr id="21532" name="Group 145">
              <a:extLst>
                <a:ext uri="{FF2B5EF4-FFF2-40B4-BE49-F238E27FC236}">
                  <a16:creationId xmlns:a16="http://schemas.microsoft.com/office/drawing/2014/main" id="{17CE756C-287B-FA42-B530-8C890FC6DC08}"/>
                </a:ext>
              </a:extLst>
            </p:cNvPr>
            <p:cNvGrpSpPr>
              <a:grpSpLocks/>
            </p:cNvGrpSpPr>
            <p:nvPr/>
          </p:nvGrpSpPr>
          <p:grpSpPr bwMode="auto">
            <a:xfrm>
              <a:off x="3204" y="4070"/>
              <a:ext cx="672" cy="252"/>
              <a:chOff x="1080" y="4070"/>
              <a:chExt cx="672" cy="252"/>
            </a:xfrm>
          </p:grpSpPr>
          <p:sp>
            <p:nvSpPr>
              <p:cNvPr id="19601" name="Line 146">
                <a:extLst>
                  <a:ext uri="{FF2B5EF4-FFF2-40B4-BE49-F238E27FC236}">
                    <a16:creationId xmlns:a16="http://schemas.microsoft.com/office/drawing/2014/main" id="{D6B2BD80-E460-47F9-8AF4-F9BFCCC1C7DB}"/>
                  </a:ext>
                </a:extLst>
              </p:cNvPr>
              <p:cNvSpPr>
                <a:spLocks noChangeShapeType="1"/>
              </p:cNvSpPr>
              <p:nvPr/>
            </p:nvSpPr>
            <p:spPr bwMode="auto">
              <a:xfrm flipH="1">
                <a:off x="1080" y="4140"/>
                <a:ext cx="108" cy="18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602" name="Line 147">
                <a:extLst>
                  <a:ext uri="{FF2B5EF4-FFF2-40B4-BE49-F238E27FC236}">
                    <a16:creationId xmlns:a16="http://schemas.microsoft.com/office/drawing/2014/main" id="{8C016C12-E5CD-456B-95AF-2F2407061479}"/>
                  </a:ext>
                </a:extLst>
              </p:cNvPr>
              <p:cNvSpPr>
                <a:spLocks noChangeShapeType="1"/>
              </p:cNvSpPr>
              <p:nvPr/>
            </p:nvSpPr>
            <p:spPr bwMode="auto">
              <a:xfrm>
                <a:off x="1608" y="4128"/>
                <a:ext cx="144" cy="19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603" name="Text Box 148">
                <a:extLst>
                  <a:ext uri="{FF2B5EF4-FFF2-40B4-BE49-F238E27FC236}">
                    <a16:creationId xmlns:a16="http://schemas.microsoft.com/office/drawing/2014/main" id="{F18A04C6-012B-460B-A4E6-B8C573BB4D73}"/>
                  </a:ext>
                </a:extLst>
              </p:cNvPr>
              <p:cNvSpPr txBox="1">
                <a:spLocks noChangeArrowheads="1"/>
              </p:cNvSpPr>
              <p:nvPr/>
            </p:nvSpPr>
            <p:spPr bwMode="auto">
              <a:xfrm>
                <a:off x="1202" y="4070"/>
                <a:ext cx="420"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a:t>
                </a:r>
              </a:p>
            </p:txBody>
          </p:sp>
        </p:grpSp>
        <p:grpSp>
          <p:nvGrpSpPr>
            <p:cNvPr id="21533" name="Group 149">
              <a:extLst>
                <a:ext uri="{FF2B5EF4-FFF2-40B4-BE49-F238E27FC236}">
                  <a16:creationId xmlns:a16="http://schemas.microsoft.com/office/drawing/2014/main" id="{77394D86-CF1F-D440-9802-47AE5D74A272}"/>
                </a:ext>
              </a:extLst>
            </p:cNvPr>
            <p:cNvGrpSpPr>
              <a:grpSpLocks/>
            </p:cNvGrpSpPr>
            <p:nvPr/>
          </p:nvGrpSpPr>
          <p:grpSpPr bwMode="auto">
            <a:xfrm>
              <a:off x="4284" y="4070"/>
              <a:ext cx="672" cy="252"/>
              <a:chOff x="1080" y="4070"/>
              <a:chExt cx="672" cy="252"/>
            </a:xfrm>
          </p:grpSpPr>
          <p:sp>
            <p:nvSpPr>
              <p:cNvPr id="19605" name="Line 150">
                <a:extLst>
                  <a:ext uri="{FF2B5EF4-FFF2-40B4-BE49-F238E27FC236}">
                    <a16:creationId xmlns:a16="http://schemas.microsoft.com/office/drawing/2014/main" id="{B11B37E6-6A56-4C6A-BDC3-DEDA83E2585D}"/>
                  </a:ext>
                </a:extLst>
              </p:cNvPr>
              <p:cNvSpPr>
                <a:spLocks noChangeShapeType="1"/>
              </p:cNvSpPr>
              <p:nvPr/>
            </p:nvSpPr>
            <p:spPr bwMode="auto">
              <a:xfrm flipH="1">
                <a:off x="1080" y="4140"/>
                <a:ext cx="108" cy="18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606" name="Line 151">
                <a:extLst>
                  <a:ext uri="{FF2B5EF4-FFF2-40B4-BE49-F238E27FC236}">
                    <a16:creationId xmlns:a16="http://schemas.microsoft.com/office/drawing/2014/main" id="{D8422A4C-475C-4143-820B-E80810095CB6}"/>
                  </a:ext>
                </a:extLst>
              </p:cNvPr>
              <p:cNvSpPr>
                <a:spLocks noChangeShapeType="1"/>
              </p:cNvSpPr>
              <p:nvPr/>
            </p:nvSpPr>
            <p:spPr bwMode="auto">
              <a:xfrm>
                <a:off x="1608" y="4128"/>
                <a:ext cx="144" cy="19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607" name="Text Box 152">
                <a:extLst>
                  <a:ext uri="{FF2B5EF4-FFF2-40B4-BE49-F238E27FC236}">
                    <a16:creationId xmlns:a16="http://schemas.microsoft.com/office/drawing/2014/main" id="{D3FDF2F4-7CE1-45A6-99CC-09058E222E0F}"/>
                  </a:ext>
                </a:extLst>
              </p:cNvPr>
              <p:cNvSpPr txBox="1">
                <a:spLocks noChangeArrowheads="1"/>
              </p:cNvSpPr>
              <p:nvPr/>
            </p:nvSpPr>
            <p:spPr bwMode="auto">
              <a:xfrm>
                <a:off x="1202" y="4070"/>
                <a:ext cx="420"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a:t>
                </a:r>
              </a:p>
            </p:txBody>
          </p:sp>
        </p:grpSp>
      </p:grpSp>
    </p:spTree>
    <p:extLst>
      <p:ext uri="{BB962C8B-B14F-4D97-AF65-F5344CB8AC3E}">
        <p14:creationId xmlns:p14="http://schemas.microsoft.com/office/powerpoint/2010/main" val="14157381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4546">
                                            <p:txEl>
                                              <p:pRg st="0" end="0"/>
                                            </p:txEl>
                                          </p:spTgt>
                                        </p:tgtEl>
                                        <p:attrNameLst>
                                          <p:attrName>style.visibility</p:attrName>
                                        </p:attrNameLst>
                                      </p:cBhvr>
                                      <p:to>
                                        <p:strVal val="visible"/>
                                      </p:to>
                                    </p:set>
                                    <p:anim calcmode="lin" valueType="num">
                                      <p:cBhvr additive="base">
                                        <p:cTn id="7" dur="500" fill="hold"/>
                                        <p:tgtEl>
                                          <p:spTgt spid="36454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6454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32"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ox(out)">
                                      <p:cBhvr>
                                        <p:cTn id="13" dur="500"/>
                                        <p:tgtEl>
                                          <p:spTgt spid="2"/>
                                        </p:tgtEl>
                                      </p:cBhvr>
                                    </p:animEffect>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32"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ox(out)">
                                      <p:cBhvr>
                                        <p:cTn id="18" dur="500"/>
                                        <p:tgtEl>
                                          <p:spTgt spid="3"/>
                                        </p:tgtEl>
                                      </p:cBhvr>
                                    </p:animEffect>
                                  </p:childTnLst>
                                  <p:subTnLst>
                                    <p:audio>
                                      <p:cMediaNode>
                                        <p:cTn display="0" masterRel="sameClick">
                                          <p:stCondLst>
                                            <p:cond evt="begin" delay="0">
                                              <p:tn val="16"/>
                                            </p:cond>
                                          </p:stCondLst>
                                          <p:endCondLst>
                                            <p:cond evt="onStopAudio" delay="0">
                                              <p:tgtEl>
                                                <p:sldTgt/>
                                              </p:tgtEl>
                                            </p:cond>
                                          </p:endCondLst>
                                        </p:cTn>
                                        <p:tgtEl>
                                          <p:sndTgt r:embed="rId3" name="CAMERA.WAV"/>
                                        </p:tgtEl>
                                      </p:cMediaNode>
                                    </p:audio>
                                  </p:subTnLst>
                                </p:cTn>
                              </p:par>
                            </p:childTnLst>
                          </p:cTn>
                        </p:par>
                        <p:par>
                          <p:cTn id="19" fill="hold" nodeType="afterGroup">
                            <p:stCondLst>
                              <p:cond delay="500"/>
                            </p:stCondLst>
                            <p:childTnLst>
                              <p:par>
                                <p:cTn id="20" presetID="2" presetClass="entr" presetSubtype="8" fill="hold" grpId="0" nodeType="afterEffect">
                                  <p:stCondLst>
                                    <p:cond delay="0"/>
                                  </p:stCondLst>
                                  <p:childTnLst>
                                    <p:set>
                                      <p:cBhvr>
                                        <p:cTn id="21" dur="1" fill="hold">
                                          <p:stCondLst>
                                            <p:cond delay="0"/>
                                          </p:stCondLst>
                                        </p:cTn>
                                        <p:tgtEl>
                                          <p:spTgt spid="364557"/>
                                        </p:tgtEl>
                                        <p:attrNameLst>
                                          <p:attrName>style.visibility</p:attrName>
                                        </p:attrNameLst>
                                      </p:cBhvr>
                                      <p:to>
                                        <p:strVal val="visible"/>
                                      </p:to>
                                    </p:set>
                                    <p:anim calcmode="lin" valueType="num">
                                      <p:cBhvr additive="base">
                                        <p:cTn id="22" dur="500" fill="hold"/>
                                        <p:tgtEl>
                                          <p:spTgt spid="364557"/>
                                        </p:tgtEl>
                                        <p:attrNameLst>
                                          <p:attrName>ppt_x</p:attrName>
                                        </p:attrNameLst>
                                      </p:cBhvr>
                                      <p:tavLst>
                                        <p:tav tm="0">
                                          <p:val>
                                            <p:strVal val="0-#ppt_w/2"/>
                                          </p:val>
                                        </p:tav>
                                        <p:tav tm="100000">
                                          <p:val>
                                            <p:strVal val="#ppt_x"/>
                                          </p:val>
                                        </p:tav>
                                      </p:tavLst>
                                    </p:anim>
                                    <p:anim calcmode="lin" valueType="num">
                                      <p:cBhvr additive="base">
                                        <p:cTn id="23" dur="500" fill="hold"/>
                                        <p:tgtEl>
                                          <p:spTgt spid="364557"/>
                                        </p:tgtEl>
                                        <p:attrNameLst>
                                          <p:attrName>ppt_y</p:attrName>
                                        </p:attrNameLst>
                                      </p:cBhvr>
                                      <p:tavLst>
                                        <p:tav tm="0">
                                          <p:val>
                                            <p:strVal val="#ppt_y"/>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 presetClass="entr" presetSubtype="32"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box(out)">
                                      <p:cBhvr>
                                        <p:cTn id="28" dur="500"/>
                                        <p:tgtEl>
                                          <p:spTgt spid="4"/>
                                        </p:tgtEl>
                                      </p:cBhvr>
                                    </p:animEffect>
                                  </p:childTnLst>
                                  <p:subTnLst>
                                    <p:audio>
                                      <p:cMediaNode>
                                        <p:cTn display="0" masterRel="sameClick">
                                          <p:stCondLst>
                                            <p:cond evt="begin" delay="0">
                                              <p:tn val="26"/>
                                            </p:cond>
                                          </p:stCondLst>
                                          <p:endCondLst>
                                            <p:cond evt="onStopAudio" delay="0">
                                              <p:tgtEl>
                                                <p:sldTgt/>
                                              </p:tgtEl>
                                            </p:cond>
                                          </p:endCondLst>
                                        </p:cTn>
                                        <p:tgtEl>
                                          <p:sndTgt r:embed="rId3" name="CAMERA.WAV"/>
                                        </p:tgtEl>
                                      </p:cMediaNode>
                                    </p:audio>
                                  </p:subTnLst>
                                </p:cTn>
                              </p:par>
                            </p:childTnLst>
                          </p:cTn>
                        </p:par>
                        <p:par>
                          <p:cTn id="29" fill="hold" nodeType="afterGroup">
                            <p:stCondLst>
                              <p:cond delay="500"/>
                            </p:stCondLst>
                            <p:childTnLst>
                              <p:par>
                                <p:cTn id="30" presetID="2" presetClass="entr" presetSubtype="1" fill="hold" grpId="0" nodeType="afterEffect">
                                  <p:stCondLst>
                                    <p:cond delay="0"/>
                                  </p:stCondLst>
                                  <p:childTnLst>
                                    <p:set>
                                      <p:cBhvr>
                                        <p:cTn id="31" dur="1" fill="hold">
                                          <p:stCondLst>
                                            <p:cond delay="0"/>
                                          </p:stCondLst>
                                        </p:cTn>
                                        <p:tgtEl>
                                          <p:spTgt spid="364558"/>
                                        </p:tgtEl>
                                        <p:attrNameLst>
                                          <p:attrName>style.visibility</p:attrName>
                                        </p:attrNameLst>
                                      </p:cBhvr>
                                      <p:to>
                                        <p:strVal val="visible"/>
                                      </p:to>
                                    </p:set>
                                    <p:anim calcmode="lin" valueType="num">
                                      <p:cBhvr additive="base">
                                        <p:cTn id="32" dur="500" fill="hold"/>
                                        <p:tgtEl>
                                          <p:spTgt spid="364558"/>
                                        </p:tgtEl>
                                        <p:attrNameLst>
                                          <p:attrName>ppt_x</p:attrName>
                                        </p:attrNameLst>
                                      </p:cBhvr>
                                      <p:tavLst>
                                        <p:tav tm="0">
                                          <p:val>
                                            <p:strVal val="#ppt_x"/>
                                          </p:val>
                                        </p:tav>
                                        <p:tav tm="100000">
                                          <p:val>
                                            <p:strVal val="#ppt_x"/>
                                          </p:val>
                                        </p:tav>
                                      </p:tavLst>
                                    </p:anim>
                                    <p:anim calcmode="lin" valueType="num">
                                      <p:cBhvr additive="base">
                                        <p:cTn id="33" dur="500" fill="hold"/>
                                        <p:tgtEl>
                                          <p:spTgt spid="364558"/>
                                        </p:tgtEl>
                                        <p:attrNameLst>
                                          <p:attrName>ppt_y</p:attrName>
                                        </p:attrNameLst>
                                      </p:cBhvr>
                                      <p:tavLst>
                                        <p:tav tm="0">
                                          <p:val>
                                            <p:strVal val="0-#ppt_h/2"/>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4" presetClass="entr" presetSubtype="32" fill="hold"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box(out)">
                                      <p:cBhvr>
                                        <p:cTn id="38" dur="500"/>
                                        <p:tgtEl>
                                          <p:spTgt spid="5"/>
                                        </p:tgtEl>
                                      </p:cBhvr>
                                    </p:animEffect>
                                  </p:childTnLst>
                                  <p:subTnLst>
                                    <p:audio>
                                      <p:cMediaNode>
                                        <p:cTn display="0" masterRel="sameClick">
                                          <p:stCondLst>
                                            <p:cond evt="begin" delay="0">
                                              <p:tn val="36"/>
                                            </p:cond>
                                          </p:stCondLst>
                                          <p:endCondLst>
                                            <p:cond evt="onStopAudio" delay="0">
                                              <p:tgtEl>
                                                <p:sldTgt/>
                                              </p:tgtEl>
                                            </p:cond>
                                          </p:endCondLst>
                                        </p:cTn>
                                        <p:tgtEl>
                                          <p:sndTgt r:embed="rId3" name="CAMERA.WAV"/>
                                        </p:tgtEl>
                                      </p:cMediaNode>
                                    </p:audio>
                                  </p:subTnLst>
                                </p:cTn>
                              </p:par>
                            </p:childTnLst>
                          </p:cTn>
                        </p:par>
                        <p:par>
                          <p:cTn id="39" fill="hold" nodeType="afterGroup">
                            <p:stCondLst>
                              <p:cond delay="500"/>
                            </p:stCondLst>
                            <p:childTnLst>
                              <p:par>
                                <p:cTn id="40" presetID="2" presetClass="entr" presetSubtype="9" fill="hold" grpId="0" nodeType="afterEffect">
                                  <p:stCondLst>
                                    <p:cond delay="0"/>
                                  </p:stCondLst>
                                  <p:childTnLst>
                                    <p:set>
                                      <p:cBhvr>
                                        <p:cTn id="41" dur="1" fill="hold">
                                          <p:stCondLst>
                                            <p:cond delay="0"/>
                                          </p:stCondLst>
                                        </p:cTn>
                                        <p:tgtEl>
                                          <p:spTgt spid="364559"/>
                                        </p:tgtEl>
                                        <p:attrNameLst>
                                          <p:attrName>style.visibility</p:attrName>
                                        </p:attrNameLst>
                                      </p:cBhvr>
                                      <p:to>
                                        <p:strVal val="visible"/>
                                      </p:to>
                                    </p:set>
                                    <p:anim calcmode="lin" valueType="num">
                                      <p:cBhvr additive="base">
                                        <p:cTn id="42" dur="500" fill="hold"/>
                                        <p:tgtEl>
                                          <p:spTgt spid="364559"/>
                                        </p:tgtEl>
                                        <p:attrNameLst>
                                          <p:attrName>ppt_x</p:attrName>
                                        </p:attrNameLst>
                                      </p:cBhvr>
                                      <p:tavLst>
                                        <p:tav tm="0">
                                          <p:val>
                                            <p:strVal val="0-#ppt_w/2"/>
                                          </p:val>
                                        </p:tav>
                                        <p:tav tm="100000">
                                          <p:val>
                                            <p:strVal val="#ppt_x"/>
                                          </p:val>
                                        </p:tav>
                                      </p:tavLst>
                                    </p:anim>
                                    <p:anim calcmode="lin" valueType="num">
                                      <p:cBhvr additive="base">
                                        <p:cTn id="43" dur="500" fill="hold"/>
                                        <p:tgtEl>
                                          <p:spTgt spid="364559"/>
                                        </p:tgtEl>
                                        <p:attrNameLst>
                                          <p:attrName>ppt_y</p:attrName>
                                        </p:attrNameLst>
                                      </p:cBhvr>
                                      <p:tavLst>
                                        <p:tav tm="0">
                                          <p:val>
                                            <p:strVal val="0-#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4" presetClass="entr" presetSubtype="32" fill="hold"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box(out)">
                                      <p:cBhvr>
                                        <p:cTn id="48" dur="500"/>
                                        <p:tgtEl>
                                          <p:spTgt spid="6"/>
                                        </p:tgtEl>
                                      </p:cBhvr>
                                    </p:animEffect>
                                  </p:childTnLst>
                                  <p:subTnLst>
                                    <p:audio>
                                      <p:cMediaNode>
                                        <p:cTn display="0" masterRel="sameClick">
                                          <p:stCondLst>
                                            <p:cond evt="begin" delay="0">
                                              <p:tn val="46"/>
                                            </p:cond>
                                          </p:stCondLst>
                                          <p:endCondLst>
                                            <p:cond evt="onStopAudio" delay="0">
                                              <p:tgtEl>
                                                <p:sldTgt/>
                                              </p:tgtEl>
                                            </p:cond>
                                          </p:endCondLst>
                                        </p:cTn>
                                        <p:tgtEl>
                                          <p:sndTgt r:embed="rId3" name="CAMERA.WAV"/>
                                        </p:tgtEl>
                                      </p:cMediaNode>
                                    </p:audio>
                                  </p:subTnLst>
                                </p:cTn>
                              </p:par>
                            </p:childTnLst>
                          </p:cTn>
                        </p:par>
                        <p:par>
                          <p:cTn id="49" fill="hold" nodeType="afterGroup">
                            <p:stCondLst>
                              <p:cond delay="500"/>
                            </p:stCondLst>
                            <p:childTnLst>
                              <p:par>
                                <p:cTn id="50" presetID="2" presetClass="entr" presetSubtype="3" fill="hold" grpId="0" nodeType="afterEffect">
                                  <p:stCondLst>
                                    <p:cond delay="0"/>
                                  </p:stCondLst>
                                  <p:childTnLst>
                                    <p:set>
                                      <p:cBhvr>
                                        <p:cTn id="51" dur="1" fill="hold">
                                          <p:stCondLst>
                                            <p:cond delay="0"/>
                                          </p:stCondLst>
                                        </p:cTn>
                                        <p:tgtEl>
                                          <p:spTgt spid="364560"/>
                                        </p:tgtEl>
                                        <p:attrNameLst>
                                          <p:attrName>style.visibility</p:attrName>
                                        </p:attrNameLst>
                                      </p:cBhvr>
                                      <p:to>
                                        <p:strVal val="visible"/>
                                      </p:to>
                                    </p:set>
                                    <p:anim calcmode="lin" valueType="num">
                                      <p:cBhvr additive="base">
                                        <p:cTn id="52" dur="500" fill="hold"/>
                                        <p:tgtEl>
                                          <p:spTgt spid="364560"/>
                                        </p:tgtEl>
                                        <p:attrNameLst>
                                          <p:attrName>ppt_x</p:attrName>
                                        </p:attrNameLst>
                                      </p:cBhvr>
                                      <p:tavLst>
                                        <p:tav tm="0">
                                          <p:val>
                                            <p:strVal val="1+#ppt_w/2"/>
                                          </p:val>
                                        </p:tav>
                                        <p:tav tm="100000">
                                          <p:val>
                                            <p:strVal val="#ppt_x"/>
                                          </p:val>
                                        </p:tav>
                                      </p:tavLst>
                                    </p:anim>
                                    <p:anim calcmode="lin" valueType="num">
                                      <p:cBhvr additive="base">
                                        <p:cTn id="53" dur="500" fill="hold"/>
                                        <p:tgtEl>
                                          <p:spTgt spid="364560"/>
                                        </p:tgtEl>
                                        <p:attrNameLst>
                                          <p:attrName>ppt_y</p:attrName>
                                        </p:attrNameLst>
                                      </p:cBhvr>
                                      <p:tavLst>
                                        <p:tav tm="0">
                                          <p:val>
                                            <p:strVal val="0-#ppt_h/2"/>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4" presetClass="entr" presetSubtype="32" fill="hold" nodeType="click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box(out)">
                                      <p:cBhvr>
                                        <p:cTn id="58" dur="500"/>
                                        <p:tgtEl>
                                          <p:spTgt spid="7"/>
                                        </p:tgtEl>
                                      </p:cBhvr>
                                    </p:animEffect>
                                  </p:childTnLst>
                                  <p:subTnLst>
                                    <p:audio>
                                      <p:cMediaNode>
                                        <p:cTn display="0" masterRel="sameClick">
                                          <p:stCondLst>
                                            <p:cond evt="begin" delay="0">
                                              <p:tn val="56"/>
                                            </p:cond>
                                          </p:stCondLst>
                                          <p:endCondLst>
                                            <p:cond evt="onStopAudio" delay="0">
                                              <p:tgtEl>
                                                <p:sldTgt/>
                                              </p:tgtEl>
                                            </p:cond>
                                          </p:endCondLst>
                                        </p:cTn>
                                        <p:tgtEl>
                                          <p:sndTgt r:embed="rId3" name="CAMERA.WAV"/>
                                        </p:tgtEl>
                                      </p:cMediaNode>
                                    </p:audio>
                                  </p:subTnLst>
                                </p:cTn>
                              </p:par>
                            </p:childTnLst>
                          </p:cTn>
                        </p:par>
                        <p:par>
                          <p:cTn id="59" fill="hold" nodeType="afterGroup">
                            <p:stCondLst>
                              <p:cond delay="500"/>
                            </p:stCondLst>
                            <p:childTnLst>
                              <p:par>
                                <p:cTn id="60" presetID="2" presetClass="entr" presetSubtype="2" fill="hold" grpId="0" nodeType="afterEffect">
                                  <p:stCondLst>
                                    <p:cond delay="0"/>
                                  </p:stCondLst>
                                  <p:childTnLst>
                                    <p:set>
                                      <p:cBhvr>
                                        <p:cTn id="61" dur="1" fill="hold">
                                          <p:stCondLst>
                                            <p:cond delay="0"/>
                                          </p:stCondLst>
                                        </p:cTn>
                                        <p:tgtEl>
                                          <p:spTgt spid="364561"/>
                                        </p:tgtEl>
                                        <p:attrNameLst>
                                          <p:attrName>style.visibility</p:attrName>
                                        </p:attrNameLst>
                                      </p:cBhvr>
                                      <p:to>
                                        <p:strVal val="visible"/>
                                      </p:to>
                                    </p:set>
                                    <p:anim calcmode="lin" valueType="num">
                                      <p:cBhvr additive="base">
                                        <p:cTn id="62" dur="500" fill="hold"/>
                                        <p:tgtEl>
                                          <p:spTgt spid="364561"/>
                                        </p:tgtEl>
                                        <p:attrNameLst>
                                          <p:attrName>ppt_x</p:attrName>
                                        </p:attrNameLst>
                                      </p:cBhvr>
                                      <p:tavLst>
                                        <p:tav tm="0">
                                          <p:val>
                                            <p:strVal val="1+#ppt_w/2"/>
                                          </p:val>
                                        </p:tav>
                                        <p:tav tm="100000">
                                          <p:val>
                                            <p:strVal val="#ppt_x"/>
                                          </p:val>
                                        </p:tav>
                                      </p:tavLst>
                                    </p:anim>
                                    <p:anim calcmode="lin" valueType="num">
                                      <p:cBhvr additive="base">
                                        <p:cTn id="63" dur="500" fill="hold"/>
                                        <p:tgtEl>
                                          <p:spTgt spid="364561"/>
                                        </p:tgtEl>
                                        <p:attrNameLst>
                                          <p:attrName>ppt_y</p:attrName>
                                        </p:attrNameLst>
                                      </p:cBhvr>
                                      <p:tavLst>
                                        <p:tav tm="0">
                                          <p:val>
                                            <p:strVal val="#ppt_y"/>
                                          </p:val>
                                        </p:tav>
                                        <p:tav tm="100000">
                                          <p:val>
                                            <p:strVal val="#ppt_y"/>
                                          </p:val>
                                        </p:tav>
                                      </p:tavLst>
                                    </p:anim>
                                  </p:childTnLst>
                                </p:cTn>
                              </p:par>
                            </p:childTnLst>
                          </p:cTn>
                        </p:par>
                      </p:childTnLst>
                    </p:cTn>
                  </p:par>
                  <p:par>
                    <p:cTn id="64" fill="hold" nodeType="clickPar">
                      <p:stCondLst>
                        <p:cond delay="indefinite"/>
                      </p:stCondLst>
                      <p:childTnLst>
                        <p:par>
                          <p:cTn id="65" fill="hold" nodeType="withGroup">
                            <p:stCondLst>
                              <p:cond delay="0"/>
                            </p:stCondLst>
                            <p:childTnLst>
                              <p:par>
                                <p:cTn id="66" presetID="4" presetClass="entr" presetSubtype="32" fill="hold" nodeType="click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box(out)">
                                      <p:cBhvr>
                                        <p:cTn id="68" dur="500"/>
                                        <p:tgtEl>
                                          <p:spTgt spid="8"/>
                                        </p:tgtEl>
                                      </p:cBhvr>
                                    </p:animEffect>
                                  </p:childTnLst>
                                  <p:subTnLst>
                                    <p:audio>
                                      <p:cMediaNode>
                                        <p:cTn display="0" masterRel="sameClick">
                                          <p:stCondLst>
                                            <p:cond evt="begin" delay="0">
                                              <p:tn val="66"/>
                                            </p:cond>
                                          </p:stCondLst>
                                          <p:endCondLst>
                                            <p:cond evt="onStopAudio" delay="0">
                                              <p:tgtEl>
                                                <p:sldTgt/>
                                              </p:tgtEl>
                                            </p:cond>
                                          </p:endCondLst>
                                        </p:cTn>
                                        <p:tgtEl>
                                          <p:sndTgt r:embed="rId3" name="CAMERA.WAV"/>
                                        </p:tgtEl>
                                      </p:cMediaNode>
                                    </p:audio>
                                  </p:subTnLst>
                                </p:cTn>
                              </p:par>
                            </p:childTnLst>
                          </p:cTn>
                        </p:par>
                        <p:par>
                          <p:cTn id="69" fill="hold" nodeType="afterGroup">
                            <p:stCondLst>
                              <p:cond delay="500"/>
                            </p:stCondLst>
                            <p:childTnLst>
                              <p:par>
                                <p:cTn id="70" presetID="2" presetClass="entr" presetSubtype="8" fill="hold" grpId="0" nodeType="afterEffect">
                                  <p:stCondLst>
                                    <p:cond delay="0"/>
                                  </p:stCondLst>
                                  <p:childTnLst>
                                    <p:set>
                                      <p:cBhvr>
                                        <p:cTn id="71" dur="1" fill="hold">
                                          <p:stCondLst>
                                            <p:cond delay="0"/>
                                          </p:stCondLst>
                                        </p:cTn>
                                        <p:tgtEl>
                                          <p:spTgt spid="364617"/>
                                        </p:tgtEl>
                                        <p:attrNameLst>
                                          <p:attrName>style.visibility</p:attrName>
                                        </p:attrNameLst>
                                      </p:cBhvr>
                                      <p:to>
                                        <p:strVal val="visible"/>
                                      </p:to>
                                    </p:set>
                                    <p:anim calcmode="lin" valueType="num">
                                      <p:cBhvr additive="base">
                                        <p:cTn id="72" dur="500" fill="hold"/>
                                        <p:tgtEl>
                                          <p:spTgt spid="364617"/>
                                        </p:tgtEl>
                                        <p:attrNameLst>
                                          <p:attrName>ppt_x</p:attrName>
                                        </p:attrNameLst>
                                      </p:cBhvr>
                                      <p:tavLst>
                                        <p:tav tm="0">
                                          <p:val>
                                            <p:strVal val="0-#ppt_w/2"/>
                                          </p:val>
                                        </p:tav>
                                        <p:tav tm="100000">
                                          <p:val>
                                            <p:strVal val="#ppt_x"/>
                                          </p:val>
                                        </p:tav>
                                      </p:tavLst>
                                    </p:anim>
                                    <p:anim calcmode="lin" valueType="num">
                                      <p:cBhvr additive="base">
                                        <p:cTn id="73" dur="500" fill="hold"/>
                                        <p:tgtEl>
                                          <p:spTgt spid="364617"/>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70"/>
                                            </p:cond>
                                          </p:stCondLst>
                                          <p:endCondLst>
                                            <p:cond evt="onStopAudio" delay="0">
                                              <p:tgtEl>
                                                <p:sldTgt/>
                                              </p:tgtEl>
                                            </p:cond>
                                          </p:endCondLst>
                                        </p:cTn>
                                        <p:tgtEl>
                                          <p:sndTgt r:embed="rId4" name="WHOOSH.WAV"/>
                                        </p:tgtEl>
                                      </p:cMediaNode>
                                    </p:audio>
                                  </p:subTnLst>
                                </p:cTn>
                              </p:par>
                            </p:childTnLst>
                          </p:cTn>
                        </p:par>
                        <p:par>
                          <p:cTn id="74" fill="hold" nodeType="afterGroup">
                            <p:stCondLst>
                              <p:cond delay="1000"/>
                            </p:stCondLst>
                            <p:childTnLst>
                              <p:par>
                                <p:cTn id="75" presetID="4" presetClass="entr" presetSubtype="32" fill="hold" nodeType="afterEffect">
                                  <p:stCondLst>
                                    <p:cond delay="0"/>
                                  </p:stCondLst>
                                  <p:childTnLst>
                                    <p:set>
                                      <p:cBhvr>
                                        <p:cTn id="76" dur="1" fill="hold">
                                          <p:stCondLst>
                                            <p:cond delay="0"/>
                                          </p:stCondLst>
                                        </p:cTn>
                                        <p:tgtEl>
                                          <p:spTgt spid="9"/>
                                        </p:tgtEl>
                                        <p:attrNameLst>
                                          <p:attrName>style.visibility</p:attrName>
                                        </p:attrNameLst>
                                      </p:cBhvr>
                                      <p:to>
                                        <p:strVal val="visible"/>
                                      </p:to>
                                    </p:set>
                                    <p:animEffect transition="in" filter="box(out)">
                                      <p:cBhvr>
                                        <p:cTn id="77" dur="500"/>
                                        <p:tgtEl>
                                          <p:spTgt spid="9"/>
                                        </p:tgtEl>
                                      </p:cBhvr>
                                    </p:animEffect>
                                  </p:childTnLst>
                                  <p:subTnLst>
                                    <p:audio>
                                      <p:cMediaNode>
                                        <p:cTn display="0" masterRel="sameClick">
                                          <p:stCondLst>
                                            <p:cond evt="begin" delay="0">
                                              <p:tn val="75"/>
                                            </p:cond>
                                          </p:stCondLst>
                                          <p:endCondLst>
                                            <p:cond evt="onStopAudio" delay="0">
                                              <p:tgtEl>
                                                <p:sldTgt/>
                                              </p:tgtEl>
                                            </p:cond>
                                          </p:endCondLst>
                                        </p:cTn>
                                        <p:tgtEl>
                                          <p:sndTgt r:embed="rId3" name="CAMERA.WAV"/>
                                        </p:tgtEl>
                                      </p:cMediaNode>
                                    </p:audio>
                                  </p:subTnLst>
                                </p:cTn>
                              </p:par>
                            </p:childTnLst>
                          </p:cTn>
                        </p:par>
                        <p:par>
                          <p:cTn id="78" fill="hold" nodeType="afterGroup">
                            <p:stCondLst>
                              <p:cond delay="1500"/>
                            </p:stCondLst>
                            <p:childTnLst>
                              <p:par>
                                <p:cTn id="79" presetID="2" presetClass="entr" presetSubtype="1" fill="hold" grpId="0" nodeType="afterEffect">
                                  <p:stCondLst>
                                    <p:cond delay="0"/>
                                  </p:stCondLst>
                                  <p:childTnLst>
                                    <p:set>
                                      <p:cBhvr>
                                        <p:cTn id="80" dur="1" fill="hold">
                                          <p:stCondLst>
                                            <p:cond delay="0"/>
                                          </p:stCondLst>
                                        </p:cTn>
                                        <p:tgtEl>
                                          <p:spTgt spid="364630"/>
                                        </p:tgtEl>
                                        <p:attrNameLst>
                                          <p:attrName>style.visibility</p:attrName>
                                        </p:attrNameLst>
                                      </p:cBhvr>
                                      <p:to>
                                        <p:strVal val="visible"/>
                                      </p:to>
                                    </p:set>
                                    <p:anim calcmode="lin" valueType="num">
                                      <p:cBhvr additive="base">
                                        <p:cTn id="81" dur="500" fill="hold"/>
                                        <p:tgtEl>
                                          <p:spTgt spid="364630"/>
                                        </p:tgtEl>
                                        <p:attrNameLst>
                                          <p:attrName>ppt_x</p:attrName>
                                        </p:attrNameLst>
                                      </p:cBhvr>
                                      <p:tavLst>
                                        <p:tav tm="0">
                                          <p:val>
                                            <p:strVal val="#ppt_x"/>
                                          </p:val>
                                        </p:tav>
                                        <p:tav tm="100000">
                                          <p:val>
                                            <p:strVal val="#ppt_x"/>
                                          </p:val>
                                        </p:tav>
                                      </p:tavLst>
                                    </p:anim>
                                    <p:anim calcmode="lin" valueType="num">
                                      <p:cBhvr additive="base">
                                        <p:cTn id="82" dur="500" fill="hold"/>
                                        <p:tgtEl>
                                          <p:spTgt spid="364630"/>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79"/>
                                            </p:cond>
                                          </p:stCondLst>
                                          <p:endCondLst>
                                            <p:cond evt="onStopAudio" delay="0">
                                              <p:tgtEl>
                                                <p:sldTgt/>
                                              </p:tgtEl>
                                            </p:cond>
                                          </p:endCondLst>
                                        </p:cTn>
                                        <p:tgtEl>
                                          <p:sndTgt r:embed="rId4" name="WHOOSH.WAV"/>
                                        </p:tgtEl>
                                      </p:cMediaNode>
                                    </p:audio>
                                  </p:subTnLst>
                                </p:cTn>
                              </p:par>
                            </p:childTnLst>
                          </p:cTn>
                        </p:par>
                        <p:par>
                          <p:cTn id="83" fill="hold" nodeType="afterGroup">
                            <p:stCondLst>
                              <p:cond delay="2000"/>
                            </p:stCondLst>
                            <p:childTnLst>
                              <p:par>
                                <p:cTn id="84" presetID="4" presetClass="entr" presetSubtype="32" fill="hold" nodeType="afterEffect">
                                  <p:stCondLst>
                                    <p:cond delay="0"/>
                                  </p:stCondLst>
                                  <p:childTnLst>
                                    <p:set>
                                      <p:cBhvr>
                                        <p:cTn id="85" dur="1" fill="hold">
                                          <p:stCondLst>
                                            <p:cond delay="0"/>
                                          </p:stCondLst>
                                        </p:cTn>
                                        <p:tgtEl>
                                          <p:spTgt spid="10"/>
                                        </p:tgtEl>
                                        <p:attrNameLst>
                                          <p:attrName>style.visibility</p:attrName>
                                        </p:attrNameLst>
                                      </p:cBhvr>
                                      <p:to>
                                        <p:strVal val="visible"/>
                                      </p:to>
                                    </p:set>
                                    <p:animEffect transition="in" filter="box(out)">
                                      <p:cBhvr>
                                        <p:cTn id="86" dur="500"/>
                                        <p:tgtEl>
                                          <p:spTgt spid="10"/>
                                        </p:tgtEl>
                                      </p:cBhvr>
                                    </p:animEffect>
                                  </p:childTnLst>
                                  <p:subTnLst>
                                    <p:audio>
                                      <p:cMediaNode>
                                        <p:cTn display="0" masterRel="sameClick">
                                          <p:stCondLst>
                                            <p:cond evt="begin" delay="0">
                                              <p:tn val="84"/>
                                            </p:cond>
                                          </p:stCondLst>
                                          <p:endCondLst>
                                            <p:cond evt="onStopAudio" delay="0">
                                              <p:tgtEl>
                                                <p:sldTgt/>
                                              </p:tgtEl>
                                            </p:cond>
                                          </p:endCondLst>
                                        </p:cTn>
                                        <p:tgtEl>
                                          <p:sndTgt r:embed="rId3" name="CAMERA.WAV"/>
                                        </p:tgtEl>
                                      </p:cMediaNode>
                                    </p:audio>
                                  </p:subTnLst>
                                </p:cTn>
                              </p:par>
                            </p:childTnLst>
                          </p:cTn>
                        </p:par>
                        <p:par>
                          <p:cTn id="87" fill="hold" nodeType="afterGroup">
                            <p:stCondLst>
                              <p:cond delay="2500"/>
                            </p:stCondLst>
                            <p:childTnLst>
                              <p:par>
                                <p:cTn id="88" presetID="2" presetClass="entr" presetSubtype="4" fill="hold" grpId="0" nodeType="afterEffect">
                                  <p:stCondLst>
                                    <p:cond delay="0"/>
                                  </p:stCondLst>
                                  <p:childTnLst>
                                    <p:set>
                                      <p:cBhvr>
                                        <p:cTn id="89" dur="1" fill="hold">
                                          <p:stCondLst>
                                            <p:cond delay="0"/>
                                          </p:stCondLst>
                                        </p:cTn>
                                        <p:tgtEl>
                                          <p:spTgt spid="364643"/>
                                        </p:tgtEl>
                                        <p:attrNameLst>
                                          <p:attrName>style.visibility</p:attrName>
                                        </p:attrNameLst>
                                      </p:cBhvr>
                                      <p:to>
                                        <p:strVal val="visible"/>
                                      </p:to>
                                    </p:set>
                                    <p:anim calcmode="lin" valueType="num">
                                      <p:cBhvr additive="base">
                                        <p:cTn id="90" dur="500" fill="hold"/>
                                        <p:tgtEl>
                                          <p:spTgt spid="364643"/>
                                        </p:tgtEl>
                                        <p:attrNameLst>
                                          <p:attrName>ppt_x</p:attrName>
                                        </p:attrNameLst>
                                      </p:cBhvr>
                                      <p:tavLst>
                                        <p:tav tm="0">
                                          <p:val>
                                            <p:strVal val="#ppt_x"/>
                                          </p:val>
                                        </p:tav>
                                        <p:tav tm="100000">
                                          <p:val>
                                            <p:strVal val="#ppt_x"/>
                                          </p:val>
                                        </p:tav>
                                      </p:tavLst>
                                    </p:anim>
                                    <p:anim calcmode="lin" valueType="num">
                                      <p:cBhvr additive="base">
                                        <p:cTn id="91" dur="500" fill="hold"/>
                                        <p:tgtEl>
                                          <p:spTgt spid="364643"/>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88"/>
                                            </p:cond>
                                          </p:stCondLst>
                                          <p:endCondLst>
                                            <p:cond evt="onStopAudio" delay="0">
                                              <p:tgtEl>
                                                <p:sldTgt/>
                                              </p:tgtEl>
                                            </p:cond>
                                          </p:endCondLst>
                                        </p:cTn>
                                        <p:tgtEl>
                                          <p:sndTgt r:embed="rId4" name="WHOOSH.WAV"/>
                                        </p:tgtEl>
                                      </p:cMediaNode>
                                    </p:audio>
                                  </p:subTnLst>
                                </p:cTn>
                              </p:par>
                            </p:childTnLst>
                          </p:cTn>
                        </p:par>
                        <p:par>
                          <p:cTn id="92" fill="hold" nodeType="afterGroup">
                            <p:stCondLst>
                              <p:cond delay="3000"/>
                            </p:stCondLst>
                            <p:childTnLst>
                              <p:par>
                                <p:cTn id="93" presetID="4" presetClass="entr" presetSubtype="32" fill="hold" nodeType="afterEffect">
                                  <p:stCondLst>
                                    <p:cond delay="0"/>
                                  </p:stCondLst>
                                  <p:childTnLst>
                                    <p:set>
                                      <p:cBhvr>
                                        <p:cTn id="94" dur="1" fill="hold">
                                          <p:stCondLst>
                                            <p:cond delay="0"/>
                                          </p:stCondLst>
                                        </p:cTn>
                                        <p:tgtEl>
                                          <p:spTgt spid="11"/>
                                        </p:tgtEl>
                                        <p:attrNameLst>
                                          <p:attrName>style.visibility</p:attrName>
                                        </p:attrNameLst>
                                      </p:cBhvr>
                                      <p:to>
                                        <p:strVal val="visible"/>
                                      </p:to>
                                    </p:set>
                                    <p:animEffect transition="in" filter="box(out)">
                                      <p:cBhvr>
                                        <p:cTn id="95" dur="500"/>
                                        <p:tgtEl>
                                          <p:spTgt spid="11"/>
                                        </p:tgtEl>
                                      </p:cBhvr>
                                    </p:animEffect>
                                  </p:childTnLst>
                                  <p:subTnLst>
                                    <p:audio>
                                      <p:cMediaNode>
                                        <p:cTn display="0" masterRel="sameClick">
                                          <p:stCondLst>
                                            <p:cond evt="begin" delay="0">
                                              <p:tn val="93"/>
                                            </p:cond>
                                          </p:stCondLst>
                                          <p:endCondLst>
                                            <p:cond evt="onStopAudio" delay="0">
                                              <p:tgtEl>
                                                <p:sldTgt/>
                                              </p:tgtEl>
                                            </p:cond>
                                          </p:endCondLst>
                                        </p:cTn>
                                        <p:tgtEl>
                                          <p:sndTgt r:embed="rId3" name="CAMERA.WAV"/>
                                        </p:tgtEl>
                                      </p:cMediaNode>
                                    </p:audio>
                                  </p:subTnLst>
                                </p:cTn>
                              </p:par>
                            </p:childTnLst>
                          </p:cTn>
                        </p:par>
                        <p:par>
                          <p:cTn id="96" fill="hold" nodeType="afterGroup">
                            <p:stCondLst>
                              <p:cond delay="3500"/>
                            </p:stCondLst>
                            <p:childTnLst>
                              <p:par>
                                <p:cTn id="97" presetID="2" presetClass="entr" presetSubtype="2" fill="hold" grpId="0" nodeType="afterEffect">
                                  <p:stCondLst>
                                    <p:cond delay="0"/>
                                  </p:stCondLst>
                                  <p:childTnLst>
                                    <p:set>
                                      <p:cBhvr>
                                        <p:cTn id="98" dur="1" fill="hold">
                                          <p:stCondLst>
                                            <p:cond delay="0"/>
                                          </p:stCondLst>
                                        </p:cTn>
                                        <p:tgtEl>
                                          <p:spTgt spid="364656"/>
                                        </p:tgtEl>
                                        <p:attrNameLst>
                                          <p:attrName>style.visibility</p:attrName>
                                        </p:attrNameLst>
                                      </p:cBhvr>
                                      <p:to>
                                        <p:strVal val="visible"/>
                                      </p:to>
                                    </p:set>
                                    <p:anim calcmode="lin" valueType="num">
                                      <p:cBhvr additive="base">
                                        <p:cTn id="99" dur="500" fill="hold"/>
                                        <p:tgtEl>
                                          <p:spTgt spid="364656"/>
                                        </p:tgtEl>
                                        <p:attrNameLst>
                                          <p:attrName>ppt_x</p:attrName>
                                        </p:attrNameLst>
                                      </p:cBhvr>
                                      <p:tavLst>
                                        <p:tav tm="0">
                                          <p:val>
                                            <p:strVal val="1+#ppt_w/2"/>
                                          </p:val>
                                        </p:tav>
                                        <p:tav tm="100000">
                                          <p:val>
                                            <p:strVal val="#ppt_x"/>
                                          </p:val>
                                        </p:tav>
                                      </p:tavLst>
                                    </p:anim>
                                    <p:anim calcmode="lin" valueType="num">
                                      <p:cBhvr additive="base">
                                        <p:cTn id="100" dur="500" fill="hold"/>
                                        <p:tgtEl>
                                          <p:spTgt spid="36465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7"/>
                                            </p:cond>
                                          </p:stCondLst>
                                          <p:endCondLst>
                                            <p:cond evt="onStopAudio" delay="0">
                                              <p:tgtEl>
                                                <p:sldTgt/>
                                              </p:tgtEl>
                                            </p:cond>
                                          </p:endCondLst>
                                        </p:cTn>
                                        <p:tgtEl>
                                          <p:sndTgt r:embed="rId4" name="WHOOSH.WAV"/>
                                        </p:tgtEl>
                                      </p:cMediaNode>
                                    </p:audio>
                                  </p:subTnLst>
                                </p:cTn>
                              </p:par>
                            </p:childTnLst>
                          </p:cTn>
                        </p:par>
                      </p:childTnLst>
                    </p:cTn>
                  </p:par>
                  <p:par>
                    <p:cTn id="101" fill="hold" nodeType="clickPar">
                      <p:stCondLst>
                        <p:cond delay="indefinite"/>
                      </p:stCondLst>
                      <p:childTnLst>
                        <p:par>
                          <p:cTn id="102" fill="hold" nodeType="withGroup">
                            <p:stCondLst>
                              <p:cond delay="0"/>
                            </p:stCondLst>
                            <p:childTnLst>
                              <p:par>
                                <p:cTn id="103" presetID="4" presetClass="entr" presetSubtype="32" fill="hold" nodeType="clickEffect">
                                  <p:stCondLst>
                                    <p:cond delay="0"/>
                                  </p:stCondLst>
                                  <p:childTnLst>
                                    <p:set>
                                      <p:cBhvr>
                                        <p:cTn id="104" dur="1" fill="hold">
                                          <p:stCondLst>
                                            <p:cond delay="0"/>
                                          </p:stCondLst>
                                        </p:cTn>
                                        <p:tgtEl>
                                          <p:spTgt spid="13"/>
                                        </p:tgtEl>
                                        <p:attrNameLst>
                                          <p:attrName>style.visibility</p:attrName>
                                        </p:attrNameLst>
                                      </p:cBhvr>
                                      <p:to>
                                        <p:strVal val="visible"/>
                                      </p:to>
                                    </p:set>
                                    <p:animEffect transition="in" filter="box(out)">
                                      <p:cBhvr>
                                        <p:cTn id="105" dur="500"/>
                                        <p:tgtEl>
                                          <p:spTgt spid="13"/>
                                        </p:tgtEl>
                                      </p:cBhvr>
                                    </p:animEffect>
                                  </p:childTnLst>
                                  <p:subTnLst>
                                    <p:audio>
                                      <p:cMediaNode>
                                        <p:cTn display="0" masterRel="sameClick">
                                          <p:stCondLst>
                                            <p:cond evt="begin" delay="0">
                                              <p:tn val="103"/>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4546" grpId="0" build="p"/>
      <p:bldP spid="364557" grpId="0" animBg="1"/>
      <p:bldP spid="364558" grpId="0" animBg="1"/>
      <p:bldP spid="364559" grpId="0" animBg="1"/>
      <p:bldP spid="364560" grpId="0" animBg="1"/>
      <p:bldP spid="364561" grpId="0" animBg="1"/>
      <p:bldP spid="364617" grpId="0" animBg="1"/>
      <p:bldP spid="364630" grpId="0" animBg="1"/>
      <p:bldP spid="364643" grpId="0" animBg="1"/>
      <p:bldP spid="36465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574E943D-B507-C242-AD4E-B96DC7AA53C6}"/>
              </a:ext>
            </a:extLst>
          </p:cNvPr>
          <p:cNvSpPr txBox="1">
            <a:spLocks noChangeArrowheads="1"/>
          </p:cNvSpPr>
          <p:nvPr/>
        </p:nvSpPr>
        <p:spPr>
          <a:xfrm>
            <a:off x="1096963" y="203200"/>
            <a:ext cx="3929062" cy="533400"/>
          </a:xfrm>
          <a:prstGeom prst="rect">
            <a:avLst/>
          </a:prstGeom>
        </p:spPr>
        <p:txBody>
          <a:bodyPr anchor="ct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lvl="1">
              <a:spcBef>
                <a:spcPct val="0"/>
              </a:spcBef>
            </a:pPr>
            <a:r>
              <a:rPr lang="zh-CN" altLang="zh-CN" sz="2400">
                <a:solidFill>
                  <a:schemeClr val="bg1"/>
                </a:solidFill>
                <a:sym typeface="+mn-lt"/>
              </a:rPr>
              <a:t>人机对奕问题</a:t>
            </a:r>
            <a:endParaRPr lang="zh-CN" altLang="en-US" sz="2400">
              <a:solidFill>
                <a:schemeClr val="bg1"/>
              </a:solidFill>
              <a:sym typeface="+mn-lt"/>
            </a:endParaRPr>
          </a:p>
        </p:txBody>
      </p:sp>
      <p:grpSp>
        <p:nvGrpSpPr>
          <p:cNvPr id="3" name="Group 3">
            <a:extLst>
              <a:ext uri="{FF2B5EF4-FFF2-40B4-BE49-F238E27FC236}">
                <a16:creationId xmlns:a16="http://schemas.microsoft.com/office/drawing/2014/main" id="{1921EAA4-7901-B24B-A73C-A744A97367BF}"/>
              </a:ext>
            </a:extLst>
          </p:cNvPr>
          <p:cNvGrpSpPr>
            <a:grpSpLocks/>
          </p:cNvGrpSpPr>
          <p:nvPr/>
        </p:nvGrpSpPr>
        <p:grpSpPr bwMode="auto">
          <a:xfrm>
            <a:off x="3800475" y="850900"/>
            <a:ext cx="1524000" cy="1371600"/>
            <a:chOff x="2171" y="994"/>
            <a:chExt cx="960" cy="864"/>
          </a:xfrm>
        </p:grpSpPr>
        <p:sp>
          <p:nvSpPr>
            <p:cNvPr id="4" name="Rectangle 4">
              <a:extLst>
                <a:ext uri="{FF2B5EF4-FFF2-40B4-BE49-F238E27FC236}">
                  <a16:creationId xmlns:a16="http://schemas.microsoft.com/office/drawing/2014/main" id="{C7612BAC-F830-574E-B761-C0B8DC73503D}"/>
                </a:ext>
              </a:extLst>
            </p:cNvPr>
            <p:cNvSpPr>
              <a:spLocks noChangeArrowheads="1"/>
            </p:cNvSpPr>
            <p:nvPr/>
          </p:nvSpPr>
          <p:spPr bwMode="auto">
            <a:xfrm>
              <a:off x="2171" y="994"/>
              <a:ext cx="960" cy="8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5" name="Line 5">
              <a:extLst>
                <a:ext uri="{FF2B5EF4-FFF2-40B4-BE49-F238E27FC236}">
                  <a16:creationId xmlns:a16="http://schemas.microsoft.com/office/drawing/2014/main" id="{31EBF7FB-0DEF-0C42-8F88-46AF3DF62EC1}"/>
                </a:ext>
              </a:extLst>
            </p:cNvPr>
            <p:cNvSpPr>
              <a:spLocks noChangeShapeType="1"/>
            </p:cNvSpPr>
            <p:nvPr/>
          </p:nvSpPr>
          <p:spPr bwMode="auto">
            <a:xfrm>
              <a:off x="2171" y="1282"/>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6" name="Line 6">
              <a:extLst>
                <a:ext uri="{FF2B5EF4-FFF2-40B4-BE49-F238E27FC236}">
                  <a16:creationId xmlns:a16="http://schemas.microsoft.com/office/drawing/2014/main" id="{1E620BCB-15A5-3243-A347-B46525365139}"/>
                </a:ext>
              </a:extLst>
            </p:cNvPr>
            <p:cNvSpPr>
              <a:spLocks noChangeShapeType="1"/>
            </p:cNvSpPr>
            <p:nvPr/>
          </p:nvSpPr>
          <p:spPr bwMode="auto">
            <a:xfrm>
              <a:off x="2171" y="1570"/>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7" name="Line 7">
              <a:extLst>
                <a:ext uri="{FF2B5EF4-FFF2-40B4-BE49-F238E27FC236}">
                  <a16:creationId xmlns:a16="http://schemas.microsoft.com/office/drawing/2014/main" id="{A64F2FED-A1B4-DB4E-8D29-58A564CB7B56}"/>
                </a:ext>
              </a:extLst>
            </p:cNvPr>
            <p:cNvSpPr>
              <a:spLocks noChangeShapeType="1"/>
            </p:cNvSpPr>
            <p:nvPr/>
          </p:nvSpPr>
          <p:spPr bwMode="auto">
            <a:xfrm>
              <a:off x="2459" y="99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8" name="Line 8">
              <a:extLst>
                <a:ext uri="{FF2B5EF4-FFF2-40B4-BE49-F238E27FC236}">
                  <a16:creationId xmlns:a16="http://schemas.microsoft.com/office/drawing/2014/main" id="{318B02D9-D04A-7346-AE11-95D4ED4361A6}"/>
                </a:ext>
              </a:extLst>
            </p:cNvPr>
            <p:cNvSpPr>
              <a:spLocks noChangeShapeType="1"/>
            </p:cNvSpPr>
            <p:nvPr/>
          </p:nvSpPr>
          <p:spPr bwMode="auto">
            <a:xfrm>
              <a:off x="2795" y="99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9" name="Oval 9">
              <a:extLst>
                <a:ext uri="{FF2B5EF4-FFF2-40B4-BE49-F238E27FC236}">
                  <a16:creationId xmlns:a16="http://schemas.microsoft.com/office/drawing/2014/main" id="{6DBDF7E0-9CD2-8D4A-98D1-8FF6BBC44925}"/>
                </a:ext>
              </a:extLst>
            </p:cNvPr>
            <p:cNvSpPr>
              <a:spLocks noChangeArrowheads="1"/>
            </p:cNvSpPr>
            <p:nvPr/>
          </p:nvSpPr>
          <p:spPr bwMode="auto">
            <a:xfrm>
              <a:off x="2891" y="1090"/>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0" name="Oval 10">
              <a:extLst>
                <a:ext uri="{FF2B5EF4-FFF2-40B4-BE49-F238E27FC236}">
                  <a16:creationId xmlns:a16="http://schemas.microsoft.com/office/drawing/2014/main" id="{13D06D15-5226-FB4B-9656-FA82A2A0F999}"/>
                </a:ext>
              </a:extLst>
            </p:cNvPr>
            <p:cNvSpPr>
              <a:spLocks noChangeArrowheads="1"/>
            </p:cNvSpPr>
            <p:nvPr/>
          </p:nvSpPr>
          <p:spPr bwMode="auto">
            <a:xfrm>
              <a:off x="2540" y="1367"/>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1" name="Oval 11">
              <a:extLst>
                <a:ext uri="{FF2B5EF4-FFF2-40B4-BE49-F238E27FC236}">
                  <a16:creationId xmlns:a16="http://schemas.microsoft.com/office/drawing/2014/main" id="{8DAA5948-3E03-664B-BBA6-CC019CD2236E}"/>
                </a:ext>
              </a:extLst>
            </p:cNvPr>
            <p:cNvSpPr>
              <a:spLocks noChangeArrowheads="1"/>
            </p:cNvSpPr>
            <p:nvPr/>
          </p:nvSpPr>
          <p:spPr bwMode="auto">
            <a:xfrm>
              <a:off x="2241" y="1655"/>
              <a:ext cx="144"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2" name="Oval 12">
              <a:extLst>
                <a:ext uri="{FF2B5EF4-FFF2-40B4-BE49-F238E27FC236}">
                  <a16:creationId xmlns:a16="http://schemas.microsoft.com/office/drawing/2014/main" id="{0B1A8A2E-BFD0-BF4B-953F-95DED07043AA}"/>
                </a:ext>
              </a:extLst>
            </p:cNvPr>
            <p:cNvSpPr>
              <a:spLocks noChangeArrowheads="1"/>
            </p:cNvSpPr>
            <p:nvPr/>
          </p:nvSpPr>
          <p:spPr bwMode="auto">
            <a:xfrm>
              <a:off x="2573" y="1664"/>
              <a:ext cx="166"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grpSp>
      <p:sp>
        <p:nvSpPr>
          <p:cNvPr id="13" name="Oval 13">
            <a:extLst>
              <a:ext uri="{FF2B5EF4-FFF2-40B4-BE49-F238E27FC236}">
                <a16:creationId xmlns:a16="http://schemas.microsoft.com/office/drawing/2014/main" id="{BD115C9A-3430-684F-8A2A-5A3A442ED43E}"/>
              </a:ext>
            </a:extLst>
          </p:cNvPr>
          <p:cNvSpPr>
            <a:spLocks noChangeArrowheads="1"/>
          </p:cNvSpPr>
          <p:nvPr/>
        </p:nvSpPr>
        <p:spPr bwMode="auto">
          <a:xfrm>
            <a:off x="825501" y="3617913"/>
            <a:ext cx="263525" cy="228600"/>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4" name="Oval 14">
            <a:extLst>
              <a:ext uri="{FF2B5EF4-FFF2-40B4-BE49-F238E27FC236}">
                <a16:creationId xmlns:a16="http://schemas.microsoft.com/office/drawing/2014/main" id="{05EA88E0-677B-3E4C-892D-EAB9682CA60A}"/>
              </a:ext>
            </a:extLst>
          </p:cNvPr>
          <p:cNvSpPr>
            <a:spLocks noChangeArrowheads="1"/>
          </p:cNvSpPr>
          <p:nvPr/>
        </p:nvSpPr>
        <p:spPr bwMode="auto">
          <a:xfrm>
            <a:off x="2617789" y="3189288"/>
            <a:ext cx="263525" cy="228600"/>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5" name="Oval 15">
            <a:extLst>
              <a:ext uri="{FF2B5EF4-FFF2-40B4-BE49-F238E27FC236}">
                <a16:creationId xmlns:a16="http://schemas.microsoft.com/office/drawing/2014/main" id="{8DEEBD95-3024-1C4B-9621-24F6F41FB372}"/>
              </a:ext>
            </a:extLst>
          </p:cNvPr>
          <p:cNvSpPr>
            <a:spLocks noChangeArrowheads="1"/>
          </p:cNvSpPr>
          <p:nvPr/>
        </p:nvSpPr>
        <p:spPr bwMode="auto">
          <a:xfrm>
            <a:off x="4752976" y="3136900"/>
            <a:ext cx="263525" cy="228600"/>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6" name="Oval 16">
            <a:extLst>
              <a:ext uri="{FF2B5EF4-FFF2-40B4-BE49-F238E27FC236}">
                <a16:creationId xmlns:a16="http://schemas.microsoft.com/office/drawing/2014/main" id="{215D9F3B-5801-AA48-BEE8-847F14A4EE22}"/>
              </a:ext>
            </a:extLst>
          </p:cNvPr>
          <p:cNvSpPr>
            <a:spLocks noChangeArrowheads="1"/>
          </p:cNvSpPr>
          <p:nvPr/>
        </p:nvSpPr>
        <p:spPr bwMode="auto">
          <a:xfrm>
            <a:off x="6975476" y="3559175"/>
            <a:ext cx="263525" cy="228600"/>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7" name="Oval 17">
            <a:extLst>
              <a:ext uri="{FF2B5EF4-FFF2-40B4-BE49-F238E27FC236}">
                <a16:creationId xmlns:a16="http://schemas.microsoft.com/office/drawing/2014/main" id="{3DEE08D8-7616-714F-80D6-F0B6F08C8040}"/>
              </a:ext>
            </a:extLst>
          </p:cNvPr>
          <p:cNvSpPr>
            <a:spLocks noChangeArrowheads="1"/>
          </p:cNvSpPr>
          <p:nvPr/>
        </p:nvSpPr>
        <p:spPr bwMode="auto">
          <a:xfrm>
            <a:off x="8605839" y="4005263"/>
            <a:ext cx="263525" cy="228600"/>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grpSp>
        <p:nvGrpSpPr>
          <p:cNvPr id="18" name="Group 18">
            <a:extLst>
              <a:ext uri="{FF2B5EF4-FFF2-40B4-BE49-F238E27FC236}">
                <a16:creationId xmlns:a16="http://schemas.microsoft.com/office/drawing/2014/main" id="{BC58F2CD-151F-D748-BC19-99122D798272}"/>
              </a:ext>
            </a:extLst>
          </p:cNvPr>
          <p:cNvGrpSpPr>
            <a:grpSpLocks/>
          </p:cNvGrpSpPr>
          <p:nvPr/>
        </p:nvGrpSpPr>
        <p:grpSpPr bwMode="auto">
          <a:xfrm>
            <a:off x="735014" y="2244725"/>
            <a:ext cx="3195637" cy="2173288"/>
            <a:chOff x="232" y="1863"/>
            <a:chExt cx="2013" cy="1369"/>
          </a:xfrm>
        </p:grpSpPr>
        <p:sp>
          <p:nvSpPr>
            <p:cNvPr id="19" name="Line 19">
              <a:extLst>
                <a:ext uri="{FF2B5EF4-FFF2-40B4-BE49-F238E27FC236}">
                  <a16:creationId xmlns:a16="http://schemas.microsoft.com/office/drawing/2014/main" id="{89B48D67-7007-1847-9A98-29A43FBE08C8}"/>
                </a:ext>
              </a:extLst>
            </p:cNvPr>
            <p:cNvSpPr>
              <a:spLocks noChangeShapeType="1"/>
            </p:cNvSpPr>
            <p:nvPr/>
          </p:nvSpPr>
          <p:spPr bwMode="auto">
            <a:xfrm>
              <a:off x="232" y="2656"/>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20" name="Line 20">
              <a:extLst>
                <a:ext uri="{FF2B5EF4-FFF2-40B4-BE49-F238E27FC236}">
                  <a16:creationId xmlns:a16="http://schemas.microsoft.com/office/drawing/2014/main" id="{5C47D532-F9FA-E64E-8D03-7DCCB4E844B2}"/>
                </a:ext>
              </a:extLst>
            </p:cNvPr>
            <p:cNvSpPr>
              <a:spLocks noChangeShapeType="1"/>
            </p:cNvSpPr>
            <p:nvPr/>
          </p:nvSpPr>
          <p:spPr bwMode="auto">
            <a:xfrm>
              <a:off x="232" y="2944"/>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21" name="Line 21">
              <a:extLst>
                <a:ext uri="{FF2B5EF4-FFF2-40B4-BE49-F238E27FC236}">
                  <a16:creationId xmlns:a16="http://schemas.microsoft.com/office/drawing/2014/main" id="{1632592D-D7A6-A94B-8631-EC1DFD71CDE9}"/>
                </a:ext>
              </a:extLst>
            </p:cNvPr>
            <p:cNvSpPr>
              <a:spLocks noChangeShapeType="1"/>
            </p:cNvSpPr>
            <p:nvPr/>
          </p:nvSpPr>
          <p:spPr bwMode="auto">
            <a:xfrm>
              <a:off x="520" y="2368"/>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22" name="Line 22">
              <a:extLst>
                <a:ext uri="{FF2B5EF4-FFF2-40B4-BE49-F238E27FC236}">
                  <a16:creationId xmlns:a16="http://schemas.microsoft.com/office/drawing/2014/main" id="{96CD101E-0977-5448-BE86-7FEFBA2982B4}"/>
                </a:ext>
              </a:extLst>
            </p:cNvPr>
            <p:cNvSpPr>
              <a:spLocks noChangeShapeType="1"/>
            </p:cNvSpPr>
            <p:nvPr/>
          </p:nvSpPr>
          <p:spPr bwMode="auto">
            <a:xfrm>
              <a:off x="856" y="2368"/>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23" name="Rectangle 23">
              <a:extLst>
                <a:ext uri="{FF2B5EF4-FFF2-40B4-BE49-F238E27FC236}">
                  <a16:creationId xmlns:a16="http://schemas.microsoft.com/office/drawing/2014/main" id="{E8BE7CDC-3146-DC44-86D2-A6BADADF582F}"/>
                </a:ext>
              </a:extLst>
            </p:cNvPr>
            <p:cNvSpPr>
              <a:spLocks noChangeArrowheads="1"/>
            </p:cNvSpPr>
            <p:nvPr/>
          </p:nvSpPr>
          <p:spPr bwMode="auto">
            <a:xfrm>
              <a:off x="232" y="2368"/>
              <a:ext cx="960" cy="8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24" name="Oval 24">
              <a:extLst>
                <a:ext uri="{FF2B5EF4-FFF2-40B4-BE49-F238E27FC236}">
                  <a16:creationId xmlns:a16="http://schemas.microsoft.com/office/drawing/2014/main" id="{3C0311A9-07F7-DA44-A282-CD9F8D80B3BB}"/>
                </a:ext>
              </a:extLst>
            </p:cNvPr>
            <p:cNvSpPr>
              <a:spLocks noChangeArrowheads="1"/>
            </p:cNvSpPr>
            <p:nvPr/>
          </p:nvSpPr>
          <p:spPr bwMode="auto">
            <a:xfrm>
              <a:off x="952" y="2464"/>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25" name="Oval 25">
              <a:extLst>
                <a:ext uri="{FF2B5EF4-FFF2-40B4-BE49-F238E27FC236}">
                  <a16:creationId xmlns:a16="http://schemas.microsoft.com/office/drawing/2014/main" id="{FF3E70D6-C441-7C4C-ACFC-EAE4D388596E}"/>
                </a:ext>
              </a:extLst>
            </p:cNvPr>
            <p:cNvSpPr>
              <a:spLocks noChangeArrowheads="1"/>
            </p:cNvSpPr>
            <p:nvPr/>
          </p:nvSpPr>
          <p:spPr bwMode="auto">
            <a:xfrm>
              <a:off x="601" y="2741"/>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26" name="Oval 26">
              <a:extLst>
                <a:ext uri="{FF2B5EF4-FFF2-40B4-BE49-F238E27FC236}">
                  <a16:creationId xmlns:a16="http://schemas.microsoft.com/office/drawing/2014/main" id="{6BF396B1-AA96-FE4C-A4F6-5769E0B571D8}"/>
                </a:ext>
              </a:extLst>
            </p:cNvPr>
            <p:cNvSpPr>
              <a:spLocks noChangeArrowheads="1"/>
            </p:cNvSpPr>
            <p:nvPr/>
          </p:nvSpPr>
          <p:spPr bwMode="auto">
            <a:xfrm>
              <a:off x="302" y="3029"/>
              <a:ext cx="144"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27" name="Oval 27">
              <a:extLst>
                <a:ext uri="{FF2B5EF4-FFF2-40B4-BE49-F238E27FC236}">
                  <a16:creationId xmlns:a16="http://schemas.microsoft.com/office/drawing/2014/main" id="{45D8D1AE-68BB-5647-B9A3-CFDED9927367}"/>
                </a:ext>
              </a:extLst>
            </p:cNvPr>
            <p:cNvSpPr>
              <a:spLocks noChangeArrowheads="1"/>
            </p:cNvSpPr>
            <p:nvPr/>
          </p:nvSpPr>
          <p:spPr bwMode="auto">
            <a:xfrm>
              <a:off x="634" y="3038"/>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28" name="Line 28">
              <a:extLst>
                <a:ext uri="{FF2B5EF4-FFF2-40B4-BE49-F238E27FC236}">
                  <a16:creationId xmlns:a16="http://schemas.microsoft.com/office/drawing/2014/main" id="{7C398DC1-AD78-C347-8CEE-1165FFE26733}"/>
                </a:ext>
              </a:extLst>
            </p:cNvPr>
            <p:cNvSpPr>
              <a:spLocks noChangeShapeType="1"/>
            </p:cNvSpPr>
            <p:nvPr/>
          </p:nvSpPr>
          <p:spPr bwMode="auto">
            <a:xfrm flipH="1">
              <a:off x="700" y="1863"/>
              <a:ext cx="1545" cy="5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grpSp>
      <p:grpSp>
        <p:nvGrpSpPr>
          <p:cNvPr id="29" name="Group 29">
            <a:extLst>
              <a:ext uri="{FF2B5EF4-FFF2-40B4-BE49-F238E27FC236}">
                <a16:creationId xmlns:a16="http://schemas.microsoft.com/office/drawing/2014/main" id="{C6D366EE-DFD2-B24D-ABFE-805865416170}"/>
              </a:ext>
            </a:extLst>
          </p:cNvPr>
          <p:cNvGrpSpPr>
            <a:grpSpLocks/>
          </p:cNvGrpSpPr>
          <p:nvPr/>
        </p:nvGrpSpPr>
        <p:grpSpPr bwMode="auto">
          <a:xfrm>
            <a:off x="2476501" y="2249489"/>
            <a:ext cx="1738313" cy="2166937"/>
            <a:chOff x="1361" y="1863"/>
            <a:chExt cx="1095" cy="1365"/>
          </a:xfrm>
        </p:grpSpPr>
        <p:sp>
          <p:nvSpPr>
            <p:cNvPr id="30" name="Line 30">
              <a:extLst>
                <a:ext uri="{FF2B5EF4-FFF2-40B4-BE49-F238E27FC236}">
                  <a16:creationId xmlns:a16="http://schemas.microsoft.com/office/drawing/2014/main" id="{CF05824C-AF0B-9B46-A6DD-87D00D40E631}"/>
                </a:ext>
              </a:extLst>
            </p:cNvPr>
            <p:cNvSpPr>
              <a:spLocks noChangeShapeType="1"/>
            </p:cNvSpPr>
            <p:nvPr/>
          </p:nvSpPr>
          <p:spPr bwMode="auto">
            <a:xfrm>
              <a:off x="1361" y="2652"/>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31" name="Line 31">
              <a:extLst>
                <a:ext uri="{FF2B5EF4-FFF2-40B4-BE49-F238E27FC236}">
                  <a16:creationId xmlns:a16="http://schemas.microsoft.com/office/drawing/2014/main" id="{F7291330-DE76-BB48-B410-2F5C06A7F677}"/>
                </a:ext>
              </a:extLst>
            </p:cNvPr>
            <p:cNvSpPr>
              <a:spLocks noChangeShapeType="1"/>
            </p:cNvSpPr>
            <p:nvPr/>
          </p:nvSpPr>
          <p:spPr bwMode="auto">
            <a:xfrm>
              <a:off x="1361" y="2940"/>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32" name="Line 32">
              <a:extLst>
                <a:ext uri="{FF2B5EF4-FFF2-40B4-BE49-F238E27FC236}">
                  <a16:creationId xmlns:a16="http://schemas.microsoft.com/office/drawing/2014/main" id="{1D35CA70-260A-F148-98E3-889CACBEE88F}"/>
                </a:ext>
              </a:extLst>
            </p:cNvPr>
            <p:cNvSpPr>
              <a:spLocks noChangeShapeType="1"/>
            </p:cNvSpPr>
            <p:nvPr/>
          </p:nvSpPr>
          <p:spPr bwMode="auto">
            <a:xfrm>
              <a:off x="1649" y="236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33" name="Line 33">
              <a:extLst>
                <a:ext uri="{FF2B5EF4-FFF2-40B4-BE49-F238E27FC236}">
                  <a16:creationId xmlns:a16="http://schemas.microsoft.com/office/drawing/2014/main" id="{3294F310-FF9C-7249-B61E-15FE56FF0E00}"/>
                </a:ext>
              </a:extLst>
            </p:cNvPr>
            <p:cNvSpPr>
              <a:spLocks noChangeShapeType="1"/>
            </p:cNvSpPr>
            <p:nvPr/>
          </p:nvSpPr>
          <p:spPr bwMode="auto">
            <a:xfrm>
              <a:off x="1985" y="236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34" name="Rectangle 34">
              <a:extLst>
                <a:ext uri="{FF2B5EF4-FFF2-40B4-BE49-F238E27FC236}">
                  <a16:creationId xmlns:a16="http://schemas.microsoft.com/office/drawing/2014/main" id="{6FA90CFE-CA44-A948-A653-1F4FE1733BD1}"/>
                </a:ext>
              </a:extLst>
            </p:cNvPr>
            <p:cNvSpPr>
              <a:spLocks noChangeArrowheads="1"/>
            </p:cNvSpPr>
            <p:nvPr/>
          </p:nvSpPr>
          <p:spPr bwMode="auto">
            <a:xfrm>
              <a:off x="1361" y="2364"/>
              <a:ext cx="960" cy="8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35" name="Oval 35">
              <a:extLst>
                <a:ext uri="{FF2B5EF4-FFF2-40B4-BE49-F238E27FC236}">
                  <a16:creationId xmlns:a16="http://schemas.microsoft.com/office/drawing/2014/main" id="{D15A07B4-8B20-9640-B65A-B1C62725F985}"/>
                </a:ext>
              </a:extLst>
            </p:cNvPr>
            <p:cNvSpPr>
              <a:spLocks noChangeArrowheads="1"/>
            </p:cNvSpPr>
            <p:nvPr/>
          </p:nvSpPr>
          <p:spPr bwMode="auto">
            <a:xfrm>
              <a:off x="2081" y="2460"/>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36" name="Oval 36">
              <a:extLst>
                <a:ext uri="{FF2B5EF4-FFF2-40B4-BE49-F238E27FC236}">
                  <a16:creationId xmlns:a16="http://schemas.microsoft.com/office/drawing/2014/main" id="{4CC98B51-956B-124F-A8C3-8C6EC693F711}"/>
                </a:ext>
              </a:extLst>
            </p:cNvPr>
            <p:cNvSpPr>
              <a:spLocks noChangeArrowheads="1"/>
            </p:cNvSpPr>
            <p:nvPr/>
          </p:nvSpPr>
          <p:spPr bwMode="auto">
            <a:xfrm>
              <a:off x="1730" y="2737"/>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37" name="Oval 37">
              <a:extLst>
                <a:ext uri="{FF2B5EF4-FFF2-40B4-BE49-F238E27FC236}">
                  <a16:creationId xmlns:a16="http://schemas.microsoft.com/office/drawing/2014/main" id="{8F9E88F6-DC00-0B4C-B246-4A628FE24113}"/>
                </a:ext>
              </a:extLst>
            </p:cNvPr>
            <p:cNvSpPr>
              <a:spLocks noChangeArrowheads="1"/>
            </p:cNvSpPr>
            <p:nvPr/>
          </p:nvSpPr>
          <p:spPr bwMode="auto">
            <a:xfrm>
              <a:off x="1431" y="3025"/>
              <a:ext cx="144"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38" name="Oval 38">
              <a:extLst>
                <a:ext uri="{FF2B5EF4-FFF2-40B4-BE49-F238E27FC236}">
                  <a16:creationId xmlns:a16="http://schemas.microsoft.com/office/drawing/2014/main" id="{9ED63D5F-FA8B-4E44-895E-7CDB0B45E93E}"/>
                </a:ext>
              </a:extLst>
            </p:cNvPr>
            <p:cNvSpPr>
              <a:spLocks noChangeArrowheads="1"/>
            </p:cNvSpPr>
            <p:nvPr/>
          </p:nvSpPr>
          <p:spPr bwMode="auto">
            <a:xfrm>
              <a:off x="1763" y="3034"/>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39" name="Line 39">
              <a:extLst>
                <a:ext uri="{FF2B5EF4-FFF2-40B4-BE49-F238E27FC236}">
                  <a16:creationId xmlns:a16="http://schemas.microsoft.com/office/drawing/2014/main" id="{26517D4D-51A8-094A-A8B8-D814687CEC4A}"/>
                </a:ext>
              </a:extLst>
            </p:cNvPr>
            <p:cNvSpPr>
              <a:spLocks noChangeShapeType="1"/>
            </p:cNvSpPr>
            <p:nvPr/>
          </p:nvSpPr>
          <p:spPr bwMode="auto">
            <a:xfrm flipH="1">
              <a:off x="1778" y="1863"/>
              <a:ext cx="678" cy="5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grpSp>
      <p:grpSp>
        <p:nvGrpSpPr>
          <p:cNvPr id="40" name="Group 40">
            <a:extLst>
              <a:ext uri="{FF2B5EF4-FFF2-40B4-BE49-F238E27FC236}">
                <a16:creationId xmlns:a16="http://schemas.microsoft.com/office/drawing/2014/main" id="{FE0FB2B4-C3C5-F848-874B-825BBCC54033}"/>
              </a:ext>
            </a:extLst>
          </p:cNvPr>
          <p:cNvGrpSpPr>
            <a:grpSpLocks/>
          </p:cNvGrpSpPr>
          <p:nvPr/>
        </p:nvGrpSpPr>
        <p:grpSpPr bwMode="auto">
          <a:xfrm>
            <a:off x="4173538" y="2230439"/>
            <a:ext cx="1524000" cy="2149475"/>
            <a:chOff x="2406" y="1863"/>
            <a:chExt cx="960" cy="1354"/>
          </a:xfrm>
        </p:grpSpPr>
        <p:sp>
          <p:nvSpPr>
            <p:cNvPr id="41" name="Line 41">
              <a:extLst>
                <a:ext uri="{FF2B5EF4-FFF2-40B4-BE49-F238E27FC236}">
                  <a16:creationId xmlns:a16="http://schemas.microsoft.com/office/drawing/2014/main" id="{362A4AF0-9185-0144-8DA4-629B2005B94D}"/>
                </a:ext>
              </a:extLst>
            </p:cNvPr>
            <p:cNvSpPr>
              <a:spLocks noChangeShapeType="1"/>
            </p:cNvSpPr>
            <p:nvPr/>
          </p:nvSpPr>
          <p:spPr bwMode="auto">
            <a:xfrm>
              <a:off x="2406" y="2641"/>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42" name="Line 42">
              <a:extLst>
                <a:ext uri="{FF2B5EF4-FFF2-40B4-BE49-F238E27FC236}">
                  <a16:creationId xmlns:a16="http://schemas.microsoft.com/office/drawing/2014/main" id="{177E0CD6-55FE-894E-987D-52F547A2BB4C}"/>
                </a:ext>
              </a:extLst>
            </p:cNvPr>
            <p:cNvSpPr>
              <a:spLocks noChangeShapeType="1"/>
            </p:cNvSpPr>
            <p:nvPr/>
          </p:nvSpPr>
          <p:spPr bwMode="auto">
            <a:xfrm>
              <a:off x="2406" y="2929"/>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43" name="Line 43">
              <a:extLst>
                <a:ext uri="{FF2B5EF4-FFF2-40B4-BE49-F238E27FC236}">
                  <a16:creationId xmlns:a16="http://schemas.microsoft.com/office/drawing/2014/main" id="{42A7CE8C-1585-B747-AF23-82CDBAB30985}"/>
                </a:ext>
              </a:extLst>
            </p:cNvPr>
            <p:cNvSpPr>
              <a:spLocks noChangeShapeType="1"/>
            </p:cNvSpPr>
            <p:nvPr/>
          </p:nvSpPr>
          <p:spPr bwMode="auto">
            <a:xfrm>
              <a:off x="2694" y="2353"/>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44" name="Line 44">
              <a:extLst>
                <a:ext uri="{FF2B5EF4-FFF2-40B4-BE49-F238E27FC236}">
                  <a16:creationId xmlns:a16="http://schemas.microsoft.com/office/drawing/2014/main" id="{8E4C49A6-A867-1349-9958-C93E8C8610C7}"/>
                </a:ext>
              </a:extLst>
            </p:cNvPr>
            <p:cNvSpPr>
              <a:spLocks noChangeShapeType="1"/>
            </p:cNvSpPr>
            <p:nvPr/>
          </p:nvSpPr>
          <p:spPr bwMode="auto">
            <a:xfrm>
              <a:off x="3030" y="2353"/>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45" name="Rectangle 45">
              <a:extLst>
                <a:ext uri="{FF2B5EF4-FFF2-40B4-BE49-F238E27FC236}">
                  <a16:creationId xmlns:a16="http://schemas.microsoft.com/office/drawing/2014/main" id="{BCE08575-44E4-EB45-9F30-2FEBB84A8841}"/>
                </a:ext>
              </a:extLst>
            </p:cNvPr>
            <p:cNvSpPr>
              <a:spLocks noChangeArrowheads="1"/>
            </p:cNvSpPr>
            <p:nvPr/>
          </p:nvSpPr>
          <p:spPr bwMode="auto">
            <a:xfrm>
              <a:off x="2406" y="2353"/>
              <a:ext cx="960" cy="8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46" name="Oval 46">
              <a:extLst>
                <a:ext uri="{FF2B5EF4-FFF2-40B4-BE49-F238E27FC236}">
                  <a16:creationId xmlns:a16="http://schemas.microsoft.com/office/drawing/2014/main" id="{C1642A3F-BBB5-C843-8E0D-46255D9439A2}"/>
                </a:ext>
              </a:extLst>
            </p:cNvPr>
            <p:cNvSpPr>
              <a:spLocks noChangeArrowheads="1"/>
            </p:cNvSpPr>
            <p:nvPr/>
          </p:nvSpPr>
          <p:spPr bwMode="auto">
            <a:xfrm>
              <a:off x="3126" y="2449"/>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47" name="Oval 47">
              <a:extLst>
                <a:ext uri="{FF2B5EF4-FFF2-40B4-BE49-F238E27FC236}">
                  <a16:creationId xmlns:a16="http://schemas.microsoft.com/office/drawing/2014/main" id="{CF17A71D-A182-F147-84B6-CD5D10685688}"/>
                </a:ext>
              </a:extLst>
            </p:cNvPr>
            <p:cNvSpPr>
              <a:spLocks noChangeArrowheads="1"/>
            </p:cNvSpPr>
            <p:nvPr/>
          </p:nvSpPr>
          <p:spPr bwMode="auto">
            <a:xfrm>
              <a:off x="2775" y="2726"/>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48" name="Oval 48">
              <a:extLst>
                <a:ext uri="{FF2B5EF4-FFF2-40B4-BE49-F238E27FC236}">
                  <a16:creationId xmlns:a16="http://schemas.microsoft.com/office/drawing/2014/main" id="{57435836-7BA0-7A4E-ADDB-D2E214F3465B}"/>
                </a:ext>
              </a:extLst>
            </p:cNvPr>
            <p:cNvSpPr>
              <a:spLocks noChangeArrowheads="1"/>
            </p:cNvSpPr>
            <p:nvPr/>
          </p:nvSpPr>
          <p:spPr bwMode="auto">
            <a:xfrm>
              <a:off x="2476" y="3014"/>
              <a:ext cx="144"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49" name="Oval 49">
              <a:extLst>
                <a:ext uri="{FF2B5EF4-FFF2-40B4-BE49-F238E27FC236}">
                  <a16:creationId xmlns:a16="http://schemas.microsoft.com/office/drawing/2014/main" id="{5E9E2F5C-B8D5-C646-99F2-AA7B730C4B52}"/>
                </a:ext>
              </a:extLst>
            </p:cNvPr>
            <p:cNvSpPr>
              <a:spLocks noChangeArrowheads="1"/>
            </p:cNvSpPr>
            <p:nvPr/>
          </p:nvSpPr>
          <p:spPr bwMode="auto">
            <a:xfrm>
              <a:off x="2808" y="3023"/>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50" name="Line 50">
              <a:extLst>
                <a:ext uri="{FF2B5EF4-FFF2-40B4-BE49-F238E27FC236}">
                  <a16:creationId xmlns:a16="http://schemas.microsoft.com/office/drawing/2014/main" id="{25CAE751-8A1B-BC41-8C54-7EDED629C4E9}"/>
                </a:ext>
              </a:extLst>
            </p:cNvPr>
            <p:cNvSpPr>
              <a:spLocks noChangeShapeType="1"/>
            </p:cNvSpPr>
            <p:nvPr/>
          </p:nvSpPr>
          <p:spPr bwMode="auto">
            <a:xfrm>
              <a:off x="2634" y="1863"/>
              <a:ext cx="133" cy="489"/>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grpSp>
      <p:grpSp>
        <p:nvGrpSpPr>
          <p:cNvPr id="51" name="Group 51">
            <a:extLst>
              <a:ext uri="{FF2B5EF4-FFF2-40B4-BE49-F238E27FC236}">
                <a16:creationId xmlns:a16="http://schemas.microsoft.com/office/drawing/2014/main" id="{8D3988AB-35BB-7441-86D8-F67B4F501944}"/>
              </a:ext>
            </a:extLst>
          </p:cNvPr>
          <p:cNvGrpSpPr>
            <a:grpSpLocks/>
          </p:cNvGrpSpPr>
          <p:nvPr/>
        </p:nvGrpSpPr>
        <p:grpSpPr bwMode="auto">
          <a:xfrm>
            <a:off x="4940300" y="2230438"/>
            <a:ext cx="2433638" cy="2114550"/>
            <a:chOff x="2889" y="1863"/>
            <a:chExt cx="1533" cy="1332"/>
          </a:xfrm>
        </p:grpSpPr>
        <p:sp>
          <p:nvSpPr>
            <p:cNvPr id="52" name="Line 52">
              <a:extLst>
                <a:ext uri="{FF2B5EF4-FFF2-40B4-BE49-F238E27FC236}">
                  <a16:creationId xmlns:a16="http://schemas.microsoft.com/office/drawing/2014/main" id="{F3CE9ADE-E4AC-7E40-B01D-76ED400B843C}"/>
                </a:ext>
              </a:extLst>
            </p:cNvPr>
            <p:cNvSpPr>
              <a:spLocks noChangeShapeType="1"/>
            </p:cNvSpPr>
            <p:nvPr/>
          </p:nvSpPr>
          <p:spPr bwMode="auto">
            <a:xfrm>
              <a:off x="3462" y="2619"/>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53" name="Line 53">
              <a:extLst>
                <a:ext uri="{FF2B5EF4-FFF2-40B4-BE49-F238E27FC236}">
                  <a16:creationId xmlns:a16="http://schemas.microsoft.com/office/drawing/2014/main" id="{D3E5832A-D04D-FB47-8D10-C434E4AA4491}"/>
                </a:ext>
              </a:extLst>
            </p:cNvPr>
            <p:cNvSpPr>
              <a:spLocks noChangeShapeType="1"/>
            </p:cNvSpPr>
            <p:nvPr/>
          </p:nvSpPr>
          <p:spPr bwMode="auto">
            <a:xfrm>
              <a:off x="3462" y="2907"/>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54" name="Line 54">
              <a:extLst>
                <a:ext uri="{FF2B5EF4-FFF2-40B4-BE49-F238E27FC236}">
                  <a16:creationId xmlns:a16="http://schemas.microsoft.com/office/drawing/2014/main" id="{05C3F26D-34BB-0941-A62B-28F166A0ABD1}"/>
                </a:ext>
              </a:extLst>
            </p:cNvPr>
            <p:cNvSpPr>
              <a:spLocks noChangeShapeType="1"/>
            </p:cNvSpPr>
            <p:nvPr/>
          </p:nvSpPr>
          <p:spPr bwMode="auto">
            <a:xfrm>
              <a:off x="3750" y="2331"/>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55" name="Line 55">
              <a:extLst>
                <a:ext uri="{FF2B5EF4-FFF2-40B4-BE49-F238E27FC236}">
                  <a16:creationId xmlns:a16="http://schemas.microsoft.com/office/drawing/2014/main" id="{2BCE75F6-5043-B84C-95E8-78DD2CB11DFC}"/>
                </a:ext>
              </a:extLst>
            </p:cNvPr>
            <p:cNvSpPr>
              <a:spLocks noChangeShapeType="1"/>
            </p:cNvSpPr>
            <p:nvPr/>
          </p:nvSpPr>
          <p:spPr bwMode="auto">
            <a:xfrm>
              <a:off x="4086" y="2331"/>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56" name="Rectangle 56">
              <a:extLst>
                <a:ext uri="{FF2B5EF4-FFF2-40B4-BE49-F238E27FC236}">
                  <a16:creationId xmlns:a16="http://schemas.microsoft.com/office/drawing/2014/main" id="{BDF6A32F-D8B7-F147-81BE-82EC9CD9B968}"/>
                </a:ext>
              </a:extLst>
            </p:cNvPr>
            <p:cNvSpPr>
              <a:spLocks noChangeArrowheads="1"/>
            </p:cNvSpPr>
            <p:nvPr/>
          </p:nvSpPr>
          <p:spPr bwMode="auto">
            <a:xfrm>
              <a:off x="3462" y="2331"/>
              <a:ext cx="960" cy="8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57" name="Oval 57">
              <a:extLst>
                <a:ext uri="{FF2B5EF4-FFF2-40B4-BE49-F238E27FC236}">
                  <a16:creationId xmlns:a16="http://schemas.microsoft.com/office/drawing/2014/main" id="{F4A90079-1743-3A4E-8671-A039B60B811C}"/>
                </a:ext>
              </a:extLst>
            </p:cNvPr>
            <p:cNvSpPr>
              <a:spLocks noChangeArrowheads="1"/>
            </p:cNvSpPr>
            <p:nvPr/>
          </p:nvSpPr>
          <p:spPr bwMode="auto">
            <a:xfrm>
              <a:off x="4182" y="2427"/>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58" name="Oval 58">
              <a:extLst>
                <a:ext uri="{FF2B5EF4-FFF2-40B4-BE49-F238E27FC236}">
                  <a16:creationId xmlns:a16="http://schemas.microsoft.com/office/drawing/2014/main" id="{30594742-C55E-EE41-90B6-E99228317AB4}"/>
                </a:ext>
              </a:extLst>
            </p:cNvPr>
            <p:cNvSpPr>
              <a:spLocks noChangeArrowheads="1"/>
            </p:cNvSpPr>
            <p:nvPr/>
          </p:nvSpPr>
          <p:spPr bwMode="auto">
            <a:xfrm>
              <a:off x="3831" y="2704"/>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59" name="Oval 59">
              <a:extLst>
                <a:ext uri="{FF2B5EF4-FFF2-40B4-BE49-F238E27FC236}">
                  <a16:creationId xmlns:a16="http://schemas.microsoft.com/office/drawing/2014/main" id="{BBEA0C15-B5DA-354F-9870-3EC05019D48D}"/>
                </a:ext>
              </a:extLst>
            </p:cNvPr>
            <p:cNvSpPr>
              <a:spLocks noChangeArrowheads="1"/>
            </p:cNvSpPr>
            <p:nvPr/>
          </p:nvSpPr>
          <p:spPr bwMode="auto">
            <a:xfrm>
              <a:off x="3532" y="2992"/>
              <a:ext cx="144"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60" name="Oval 60">
              <a:extLst>
                <a:ext uri="{FF2B5EF4-FFF2-40B4-BE49-F238E27FC236}">
                  <a16:creationId xmlns:a16="http://schemas.microsoft.com/office/drawing/2014/main" id="{91D8A0A6-8051-2646-8CB0-A57E7EBE2FC1}"/>
                </a:ext>
              </a:extLst>
            </p:cNvPr>
            <p:cNvSpPr>
              <a:spLocks noChangeArrowheads="1"/>
            </p:cNvSpPr>
            <p:nvPr/>
          </p:nvSpPr>
          <p:spPr bwMode="auto">
            <a:xfrm>
              <a:off x="3864" y="3001"/>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61" name="Line 61">
              <a:extLst>
                <a:ext uri="{FF2B5EF4-FFF2-40B4-BE49-F238E27FC236}">
                  <a16:creationId xmlns:a16="http://schemas.microsoft.com/office/drawing/2014/main" id="{7F900B19-817C-D24C-BAA1-D8D582FDF61A}"/>
                </a:ext>
              </a:extLst>
            </p:cNvPr>
            <p:cNvSpPr>
              <a:spLocks noChangeShapeType="1"/>
            </p:cNvSpPr>
            <p:nvPr/>
          </p:nvSpPr>
          <p:spPr bwMode="auto">
            <a:xfrm>
              <a:off x="2889" y="1863"/>
              <a:ext cx="989" cy="46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grpSp>
      <p:grpSp>
        <p:nvGrpSpPr>
          <p:cNvPr id="62" name="Group 62">
            <a:extLst>
              <a:ext uri="{FF2B5EF4-FFF2-40B4-BE49-F238E27FC236}">
                <a16:creationId xmlns:a16="http://schemas.microsoft.com/office/drawing/2014/main" id="{99B58274-FA36-294C-B2D5-3ECAD9CF3F8F}"/>
              </a:ext>
            </a:extLst>
          </p:cNvPr>
          <p:cNvGrpSpPr>
            <a:grpSpLocks/>
          </p:cNvGrpSpPr>
          <p:nvPr/>
        </p:nvGrpSpPr>
        <p:grpSpPr bwMode="auto">
          <a:xfrm>
            <a:off x="5311775" y="2230438"/>
            <a:ext cx="3727450" cy="2119312"/>
            <a:chOff x="3123" y="1863"/>
            <a:chExt cx="2348" cy="1335"/>
          </a:xfrm>
        </p:grpSpPr>
        <p:sp>
          <p:nvSpPr>
            <p:cNvPr id="63" name="Line 63">
              <a:extLst>
                <a:ext uri="{FF2B5EF4-FFF2-40B4-BE49-F238E27FC236}">
                  <a16:creationId xmlns:a16="http://schemas.microsoft.com/office/drawing/2014/main" id="{3F46770E-80CC-584B-A20E-3651B57E0AAC}"/>
                </a:ext>
              </a:extLst>
            </p:cNvPr>
            <p:cNvSpPr>
              <a:spLocks noChangeShapeType="1"/>
            </p:cNvSpPr>
            <p:nvPr/>
          </p:nvSpPr>
          <p:spPr bwMode="auto">
            <a:xfrm>
              <a:off x="4511" y="2622"/>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64" name="Line 64">
              <a:extLst>
                <a:ext uri="{FF2B5EF4-FFF2-40B4-BE49-F238E27FC236}">
                  <a16:creationId xmlns:a16="http://schemas.microsoft.com/office/drawing/2014/main" id="{87FFC3E2-3AA5-4D42-8E58-4F22366D04D9}"/>
                </a:ext>
              </a:extLst>
            </p:cNvPr>
            <p:cNvSpPr>
              <a:spLocks noChangeShapeType="1"/>
            </p:cNvSpPr>
            <p:nvPr/>
          </p:nvSpPr>
          <p:spPr bwMode="auto">
            <a:xfrm>
              <a:off x="4511" y="2910"/>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65" name="Line 65">
              <a:extLst>
                <a:ext uri="{FF2B5EF4-FFF2-40B4-BE49-F238E27FC236}">
                  <a16:creationId xmlns:a16="http://schemas.microsoft.com/office/drawing/2014/main" id="{5373C313-F087-5E43-B91B-9502DCB7BCC9}"/>
                </a:ext>
              </a:extLst>
            </p:cNvPr>
            <p:cNvSpPr>
              <a:spLocks noChangeShapeType="1"/>
            </p:cNvSpPr>
            <p:nvPr/>
          </p:nvSpPr>
          <p:spPr bwMode="auto">
            <a:xfrm>
              <a:off x="4799" y="233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66" name="Line 66">
              <a:extLst>
                <a:ext uri="{FF2B5EF4-FFF2-40B4-BE49-F238E27FC236}">
                  <a16:creationId xmlns:a16="http://schemas.microsoft.com/office/drawing/2014/main" id="{86FA6F41-4055-574B-B975-EA15704EE1D9}"/>
                </a:ext>
              </a:extLst>
            </p:cNvPr>
            <p:cNvSpPr>
              <a:spLocks noChangeShapeType="1"/>
            </p:cNvSpPr>
            <p:nvPr/>
          </p:nvSpPr>
          <p:spPr bwMode="auto">
            <a:xfrm>
              <a:off x="5135" y="233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67" name="Rectangle 67">
              <a:extLst>
                <a:ext uri="{FF2B5EF4-FFF2-40B4-BE49-F238E27FC236}">
                  <a16:creationId xmlns:a16="http://schemas.microsoft.com/office/drawing/2014/main" id="{C7C9B9A0-57D1-4A4E-A4AF-72F7F3AFCD49}"/>
                </a:ext>
              </a:extLst>
            </p:cNvPr>
            <p:cNvSpPr>
              <a:spLocks noChangeArrowheads="1"/>
            </p:cNvSpPr>
            <p:nvPr/>
          </p:nvSpPr>
          <p:spPr bwMode="auto">
            <a:xfrm>
              <a:off x="4511" y="2334"/>
              <a:ext cx="960" cy="8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68" name="Oval 68">
              <a:extLst>
                <a:ext uri="{FF2B5EF4-FFF2-40B4-BE49-F238E27FC236}">
                  <a16:creationId xmlns:a16="http://schemas.microsoft.com/office/drawing/2014/main" id="{32265F24-9FE9-3645-B888-A367B03CF9F1}"/>
                </a:ext>
              </a:extLst>
            </p:cNvPr>
            <p:cNvSpPr>
              <a:spLocks noChangeArrowheads="1"/>
            </p:cNvSpPr>
            <p:nvPr/>
          </p:nvSpPr>
          <p:spPr bwMode="auto">
            <a:xfrm>
              <a:off x="5231" y="2430"/>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69" name="Oval 69">
              <a:extLst>
                <a:ext uri="{FF2B5EF4-FFF2-40B4-BE49-F238E27FC236}">
                  <a16:creationId xmlns:a16="http://schemas.microsoft.com/office/drawing/2014/main" id="{ED170192-7B7E-3E4F-841D-3BA58CF6C538}"/>
                </a:ext>
              </a:extLst>
            </p:cNvPr>
            <p:cNvSpPr>
              <a:spLocks noChangeArrowheads="1"/>
            </p:cNvSpPr>
            <p:nvPr/>
          </p:nvSpPr>
          <p:spPr bwMode="auto">
            <a:xfrm>
              <a:off x="4880" y="2707"/>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70" name="Oval 70">
              <a:extLst>
                <a:ext uri="{FF2B5EF4-FFF2-40B4-BE49-F238E27FC236}">
                  <a16:creationId xmlns:a16="http://schemas.microsoft.com/office/drawing/2014/main" id="{6C9C5A65-68DF-2443-B129-0F1AF636FBDD}"/>
                </a:ext>
              </a:extLst>
            </p:cNvPr>
            <p:cNvSpPr>
              <a:spLocks noChangeArrowheads="1"/>
            </p:cNvSpPr>
            <p:nvPr/>
          </p:nvSpPr>
          <p:spPr bwMode="auto">
            <a:xfrm>
              <a:off x="4581" y="2995"/>
              <a:ext cx="144"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71" name="Oval 71">
              <a:extLst>
                <a:ext uri="{FF2B5EF4-FFF2-40B4-BE49-F238E27FC236}">
                  <a16:creationId xmlns:a16="http://schemas.microsoft.com/office/drawing/2014/main" id="{DE43455E-AD76-4B43-999A-18110B1272C8}"/>
                </a:ext>
              </a:extLst>
            </p:cNvPr>
            <p:cNvSpPr>
              <a:spLocks noChangeArrowheads="1"/>
            </p:cNvSpPr>
            <p:nvPr/>
          </p:nvSpPr>
          <p:spPr bwMode="auto">
            <a:xfrm>
              <a:off x="4913" y="3004"/>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72" name="Line 72">
              <a:extLst>
                <a:ext uri="{FF2B5EF4-FFF2-40B4-BE49-F238E27FC236}">
                  <a16:creationId xmlns:a16="http://schemas.microsoft.com/office/drawing/2014/main" id="{194783DF-71D1-8C41-AE03-548477624592}"/>
                </a:ext>
              </a:extLst>
            </p:cNvPr>
            <p:cNvSpPr>
              <a:spLocks noChangeShapeType="1"/>
            </p:cNvSpPr>
            <p:nvPr/>
          </p:nvSpPr>
          <p:spPr bwMode="auto">
            <a:xfrm>
              <a:off x="3123" y="1863"/>
              <a:ext cx="1878" cy="46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grpSp>
      <p:sp>
        <p:nvSpPr>
          <p:cNvPr id="73" name="Oval 73">
            <a:extLst>
              <a:ext uri="{FF2B5EF4-FFF2-40B4-BE49-F238E27FC236}">
                <a16:creationId xmlns:a16="http://schemas.microsoft.com/office/drawing/2014/main" id="{318DD473-C61C-9941-AE85-EF7A5F087C7A}"/>
              </a:ext>
            </a:extLst>
          </p:cNvPr>
          <p:cNvSpPr>
            <a:spLocks noChangeArrowheads="1"/>
          </p:cNvSpPr>
          <p:nvPr/>
        </p:nvSpPr>
        <p:spPr bwMode="auto">
          <a:xfrm>
            <a:off x="1930400" y="5727700"/>
            <a:ext cx="228600" cy="228600"/>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grpSp>
        <p:nvGrpSpPr>
          <p:cNvPr id="74" name="Group 74">
            <a:extLst>
              <a:ext uri="{FF2B5EF4-FFF2-40B4-BE49-F238E27FC236}">
                <a16:creationId xmlns:a16="http://schemas.microsoft.com/office/drawing/2014/main" id="{C4609660-FECC-B34C-9A87-2D43F1E87FC9}"/>
              </a:ext>
            </a:extLst>
          </p:cNvPr>
          <p:cNvGrpSpPr>
            <a:grpSpLocks/>
          </p:cNvGrpSpPr>
          <p:nvPr/>
        </p:nvGrpSpPr>
        <p:grpSpPr bwMode="auto">
          <a:xfrm>
            <a:off x="1819275" y="4356100"/>
            <a:ext cx="2514600" cy="2133600"/>
            <a:chOff x="960" y="2784"/>
            <a:chExt cx="1584" cy="1344"/>
          </a:xfrm>
        </p:grpSpPr>
        <p:sp>
          <p:nvSpPr>
            <p:cNvPr id="75" name="Line 75">
              <a:extLst>
                <a:ext uri="{FF2B5EF4-FFF2-40B4-BE49-F238E27FC236}">
                  <a16:creationId xmlns:a16="http://schemas.microsoft.com/office/drawing/2014/main" id="{A9DE5D25-4C76-5C4C-95EF-F912D11A20CE}"/>
                </a:ext>
              </a:extLst>
            </p:cNvPr>
            <p:cNvSpPr>
              <a:spLocks noChangeShapeType="1"/>
            </p:cNvSpPr>
            <p:nvPr/>
          </p:nvSpPr>
          <p:spPr bwMode="auto">
            <a:xfrm>
              <a:off x="960" y="3552"/>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76" name="Line 76">
              <a:extLst>
                <a:ext uri="{FF2B5EF4-FFF2-40B4-BE49-F238E27FC236}">
                  <a16:creationId xmlns:a16="http://schemas.microsoft.com/office/drawing/2014/main" id="{522EFDCD-F20D-654D-94AC-14703C21A01E}"/>
                </a:ext>
              </a:extLst>
            </p:cNvPr>
            <p:cNvSpPr>
              <a:spLocks noChangeShapeType="1"/>
            </p:cNvSpPr>
            <p:nvPr/>
          </p:nvSpPr>
          <p:spPr bwMode="auto">
            <a:xfrm>
              <a:off x="960" y="3840"/>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77" name="Line 77">
              <a:extLst>
                <a:ext uri="{FF2B5EF4-FFF2-40B4-BE49-F238E27FC236}">
                  <a16:creationId xmlns:a16="http://schemas.microsoft.com/office/drawing/2014/main" id="{C81C662D-8ADF-4C4F-A164-1D62E2CF6A46}"/>
                </a:ext>
              </a:extLst>
            </p:cNvPr>
            <p:cNvSpPr>
              <a:spLocks noChangeShapeType="1"/>
            </p:cNvSpPr>
            <p:nvPr/>
          </p:nvSpPr>
          <p:spPr bwMode="auto">
            <a:xfrm>
              <a:off x="1248" y="326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78" name="Line 78">
              <a:extLst>
                <a:ext uri="{FF2B5EF4-FFF2-40B4-BE49-F238E27FC236}">
                  <a16:creationId xmlns:a16="http://schemas.microsoft.com/office/drawing/2014/main" id="{95BB8C8A-1FF7-0246-97FC-A96E6A324495}"/>
                </a:ext>
              </a:extLst>
            </p:cNvPr>
            <p:cNvSpPr>
              <a:spLocks noChangeShapeType="1"/>
            </p:cNvSpPr>
            <p:nvPr/>
          </p:nvSpPr>
          <p:spPr bwMode="auto">
            <a:xfrm>
              <a:off x="1584" y="326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79" name="Rectangle 79">
              <a:extLst>
                <a:ext uri="{FF2B5EF4-FFF2-40B4-BE49-F238E27FC236}">
                  <a16:creationId xmlns:a16="http://schemas.microsoft.com/office/drawing/2014/main" id="{14DD9520-A416-F14D-A450-CD173DFB4040}"/>
                </a:ext>
              </a:extLst>
            </p:cNvPr>
            <p:cNvSpPr>
              <a:spLocks noChangeArrowheads="1"/>
            </p:cNvSpPr>
            <p:nvPr/>
          </p:nvSpPr>
          <p:spPr bwMode="auto">
            <a:xfrm>
              <a:off x="960" y="3264"/>
              <a:ext cx="960" cy="8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80" name="Oval 80">
              <a:extLst>
                <a:ext uri="{FF2B5EF4-FFF2-40B4-BE49-F238E27FC236}">
                  <a16:creationId xmlns:a16="http://schemas.microsoft.com/office/drawing/2014/main" id="{DCF5C854-3A62-8444-B5C2-0825A3A5A249}"/>
                </a:ext>
              </a:extLst>
            </p:cNvPr>
            <p:cNvSpPr>
              <a:spLocks noChangeArrowheads="1"/>
            </p:cNvSpPr>
            <p:nvPr/>
          </p:nvSpPr>
          <p:spPr bwMode="auto">
            <a:xfrm>
              <a:off x="1680" y="3360"/>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81" name="Oval 81">
              <a:extLst>
                <a:ext uri="{FF2B5EF4-FFF2-40B4-BE49-F238E27FC236}">
                  <a16:creationId xmlns:a16="http://schemas.microsoft.com/office/drawing/2014/main" id="{2CD8B9BC-C76F-104C-B1E8-95B24AE996AB}"/>
                </a:ext>
              </a:extLst>
            </p:cNvPr>
            <p:cNvSpPr>
              <a:spLocks noChangeArrowheads="1"/>
            </p:cNvSpPr>
            <p:nvPr/>
          </p:nvSpPr>
          <p:spPr bwMode="auto">
            <a:xfrm>
              <a:off x="1344" y="3637"/>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82" name="Oval 82">
              <a:extLst>
                <a:ext uri="{FF2B5EF4-FFF2-40B4-BE49-F238E27FC236}">
                  <a16:creationId xmlns:a16="http://schemas.microsoft.com/office/drawing/2014/main" id="{499C9DAC-3CD8-BB4C-90B0-0F9C685DE128}"/>
                </a:ext>
              </a:extLst>
            </p:cNvPr>
            <p:cNvSpPr>
              <a:spLocks noChangeArrowheads="1"/>
            </p:cNvSpPr>
            <p:nvPr/>
          </p:nvSpPr>
          <p:spPr bwMode="auto">
            <a:xfrm>
              <a:off x="1030" y="3925"/>
              <a:ext cx="144"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83" name="Oval 83">
              <a:extLst>
                <a:ext uri="{FF2B5EF4-FFF2-40B4-BE49-F238E27FC236}">
                  <a16:creationId xmlns:a16="http://schemas.microsoft.com/office/drawing/2014/main" id="{D4F2282F-A2DC-A641-864A-FCF02DB92ED9}"/>
                </a:ext>
              </a:extLst>
            </p:cNvPr>
            <p:cNvSpPr>
              <a:spLocks noChangeArrowheads="1"/>
            </p:cNvSpPr>
            <p:nvPr/>
          </p:nvSpPr>
          <p:spPr bwMode="auto">
            <a:xfrm>
              <a:off x="1366" y="3934"/>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84" name="Oval 84">
              <a:extLst>
                <a:ext uri="{FF2B5EF4-FFF2-40B4-BE49-F238E27FC236}">
                  <a16:creationId xmlns:a16="http://schemas.microsoft.com/office/drawing/2014/main" id="{17F98BCC-10AA-554F-BCDD-F9F3493BDD70}"/>
                </a:ext>
              </a:extLst>
            </p:cNvPr>
            <p:cNvSpPr>
              <a:spLocks noChangeArrowheads="1"/>
            </p:cNvSpPr>
            <p:nvPr/>
          </p:nvSpPr>
          <p:spPr bwMode="auto">
            <a:xfrm>
              <a:off x="1344" y="3350"/>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85" name="Line 85">
              <a:extLst>
                <a:ext uri="{FF2B5EF4-FFF2-40B4-BE49-F238E27FC236}">
                  <a16:creationId xmlns:a16="http://schemas.microsoft.com/office/drawing/2014/main" id="{B8CD0128-41A6-DC49-8375-EE5AE4863A37}"/>
                </a:ext>
              </a:extLst>
            </p:cNvPr>
            <p:cNvSpPr>
              <a:spLocks noChangeShapeType="1"/>
            </p:cNvSpPr>
            <p:nvPr/>
          </p:nvSpPr>
          <p:spPr bwMode="auto">
            <a:xfrm flipH="1">
              <a:off x="1440" y="2784"/>
              <a:ext cx="1104" cy="48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grpSp>
      <p:sp>
        <p:nvSpPr>
          <p:cNvPr id="86" name="Oval 86">
            <a:extLst>
              <a:ext uri="{FF2B5EF4-FFF2-40B4-BE49-F238E27FC236}">
                <a16:creationId xmlns:a16="http://schemas.microsoft.com/office/drawing/2014/main" id="{073C895C-0E87-A54E-B526-880E6128414B}"/>
              </a:ext>
            </a:extLst>
          </p:cNvPr>
          <p:cNvSpPr>
            <a:spLocks noChangeArrowheads="1"/>
          </p:cNvSpPr>
          <p:nvPr/>
        </p:nvSpPr>
        <p:spPr bwMode="auto">
          <a:xfrm>
            <a:off x="3606800" y="5254625"/>
            <a:ext cx="228600" cy="228600"/>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grpSp>
        <p:nvGrpSpPr>
          <p:cNvPr id="87" name="Group 87">
            <a:extLst>
              <a:ext uri="{FF2B5EF4-FFF2-40B4-BE49-F238E27FC236}">
                <a16:creationId xmlns:a16="http://schemas.microsoft.com/office/drawing/2014/main" id="{0CEAE78C-451A-9142-953B-731AD53483F7}"/>
              </a:ext>
            </a:extLst>
          </p:cNvPr>
          <p:cNvGrpSpPr>
            <a:grpSpLocks/>
          </p:cNvGrpSpPr>
          <p:nvPr/>
        </p:nvGrpSpPr>
        <p:grpSpPr bwMode="auto">
          <a:xfrm>
            <a:off x="3495675" y="4356100"/>
            <a:ext cx="1524000" cy="2133600"/>
            <a:chOff x="2016" y="2784"/>
            <a:chExt cx="960" cy="1344"/>
          </a:xfrm>
        </p:grpSpPr>
        <p:sp>
          <p:nvSpPr>
            <p:cNvPr id="88" name="Line 88">
              <a:extLst>
                <a:ext uri="{FF2B5EF4-FFF2-40B4-BE49-F238E27FC236}">
                  <a16:creationId xmlns:a16="http://schemas.microsoft.com/office/drawing/2014/main" id="{64829F6C-B04D-8245-B627-E9ED953A8CF6}"/>
                </a:ext>
              </a:extLst>
            </p:cNvPr>
            <p:cNvSpPr>
              <a:spLocks noChangeShapeType="1"/>
            </p:cNvSpPr>
            <p:nvPr/>
          </p:nvSpPr>
          <p:spPr bwMode="auto">
            <a:xfrm>
              <a:off x="2016" y="3552"/>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89" name="Line 89">
              <a:extLst>
                <a:ext uri="{FF2B5EF4-FFF2-40B4-BE49-F238E27FC236}">
                  <a16:creationId xmlns:a16="http://schemas.microsoft.com/office/drawing/2014/main" id="{EEECB0D0-9EBB-6A4A-A6F3-078338C00DF2}"/>
                </a:ext>
              </a:extLst>
            </p:cNvPr>
            <p:cNvSpPr>
              <a:spLocks noChangeShapeType="1"/>
            </p:cNvSpPr>
            <p:nvPr/>
          </p:nvSpPr>
          <p:spPr bwMode="auto">
            <a:xfrm>
              <a:off x="2016" y="3840"/>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90" name="Line 90">
              <a:extLst>
                <a:ext uri="{FF2B5EF4-FFF2-40B4-BE49-F238E27FC236}">
                  <a16:creationId xmlns:a16="http://schemas.microsoft.com/office/drawing/2014/main" id="{36FFDB8A-8544-3F46-A80A-FA6D78B28A67}"/>
                </a:ext>
              </a:extLst>
            </p:cNvPr>
            <p:cNvSpPr>
              <a:spLocks noChangeShapeType="1"/>
            </p:cNvSpPr>
            <p:nvPr/>
          </p:nvSpPr>
          <p:spPr bwMode="auto">
            <a:xfrm>
              <a:off x="2304" y="326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91" name="Line 91">
              <a:extLst>
                <a:ext uri="{FF2B5EF4-FFF2-40B4-BE49-F238E27FC236}">
                  <a16:creationId xmlns:a16="http://schemas.microsoft.com/office/drawing/2014/main" id="{1E14C974-AF6E-6040-B4D4-ABF58E3CCB57}"/>
                </a:ext>
              </a:extLst>
            </p:cNvPr>
            <p:cNvSpPr>
              <a:spLocks noChangeShapeType="1"/>
            </p:cNvSpPr>
            <p:nvPr/>
          </p:nvSpPr>
          <p:spPr bwMode="auto">
            <a:xfrm>
              <a:off x="2640" y="326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92" name="Rectangle 92">
              <a:extLst>
                <a:ext uri="{FF2B5EF4-FFF2-40B4-BE49-F238E27FC236}">
                  <a16:creationId xmlns:a16="http://schemas.microsoft.com/office/drawing/2014/main" id="{9CE3AE36-5206-4E48-A991-0595B4986166}"/>
                </a:ext>
              </a:extLst>
            </p:cNvPr>
            <p:cNvSpPr>
              <a:spLocks noChangeArrowheads="1"/>
            </p:cNvSpPr>
            <p:nvPr/>
          </p:nvSpPr>
          <p:spPr bwMode="auto">
            <a:xfrm>
              <a:off x="2016" y="3264"/>
              <a:ext cx="960" cy="8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93" name="Oval 93">
              <a:extLst>
                <a:ext uri="{FF2B5EF4-FFF2-40B4-BE49-F238E27FC236}">
                  <a16:creationId xmlns:a16="http://schemas.microsoft.com/office/drawing/2014/main" id="{2F76FC81-2D73-214C-A75A-99C312CC477A}"/>
                </a:ext>
              </a:extLst>
            </p:cNvPr>
            <p:cNvSpPr>
              <a:spLocks noChangeArrowheads="1"/>
            </p:cNvSpPr>
            <p:nvPr/>
          </p:nvSpPr>
          <p:spPr bwMode="auto">
            <a:xfrm>
              <a:off x="2736" y="3360"/>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94" name="Oval 94">
              <a:extLst>
                <a:ext uri="{FF2B5EF4-FFF2-40B4-BE49-F238E27FC236}">
                  <a16:creationId xmlns:a16="http://schemas.microsoft.com/office/drawing/2014/main" id="{5B1B6F29-5525-044C-A399-DAC6C352F615}"/>
                </a:ext>
              </a:extLst>
            </p:cNvPr>
            <p:cNvSpPr>
              <a:spLocks noChangeArrowheads="1"/>
            </p:cNvSpPr>
            <p:nvPr/>
          </p:nvSpPr>
          <p:spPr bwMode="auto">
            <a:xfrm>
              <a:off x="2400" y="3637"/>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95" name="Oval 95">
              <a:extLst>
                <a:ext uri="{FF2B5EF4-FFF2-40B4-BE49-F238E27FC236}">
                  <a16:creationId xmlns:a16="http://schemas.microsoft.com/office/drawing/2014/main" id="{79537990-C1E2-054C-A703-4675038F12D0}"/>
                </a:ext>
              </a:extLst>
            </p:cNvPr>
            <p:cNvSpPr>
              <a:spLocks noChangeArrowheads="1"/>
            </p:cNvSpPr>
            <p:nvPr/>
          </p:nvSpPr>
          <p:spPr bwMode="auto">
            <a:xfrm>
              <a:off x="2086" y="3925"/>
              <a:ext cx="144"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96" name="Oval 96">
              <a:extLst>
                <a:ext uri="{FF2B5EF4-FFF2-40B4-BE49-F238E27FC236}">
                  <a16:creationId xmlns:a16="http://schemas.microsoft.com/office/drawing/2014/main" id="{BAE4ED51-6251-1A44-879C-52F78145F2F4}"/>
                </a:ext>
              </a:extLst>
            </p:cNvPr>
            <p:cNvSpPr>
              <a:spLocks noChangeArrowheads="1"/>
            </p:cNvSpPr>
            <p:nvPr/>
          </p:nvSpPr>
          <p:spPr bwMode="auto">
            <a:xfrm>
              <a:off x="2422" y="3934"/>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97" name="Oval 97">
              <a:extLst>
                <a:ext uri="{FF2B5EF4-FFF2-40B4-BE49-F238E27FC236}">
                  <a16:creationId xmlns:a16="http://schemas.microsoft.com/office/drawing/2014/main" id="{AA55CA7F-8189-764A-919A-EB2E709FE982}"/>
                </a:ext>
              </a:extLst>
            </p:cNvPr>
            <p:cNvSpPr>
              <a:spLocks noChangeArrowheads="1"/>
            </p:cNvSpPr>
            <p:nvPr/>
          </p:nvSpPr>
          <p:spPr bwMode="auto">
            <a:xfrm>
              <a:off x="2400" y="3350"/>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98" name="Line 98">
              <a:extLst>
                <a:ext uri="{FF2B5EF4-FFF2-40B4-BE49-F238E27FC236}">
                  <a16:creationId xmlns:a16="http://schemas.microsoft.com/office/drawing/2014/main" id="{48B8F0BD-5B19-5D44-B85C-43558EDD5D62}"/>
                </a:ext>
              </a:extLst>
            </p:cNvPr>
            <p:cNvSpPr>
              <a:spLocks noChangeShapeType="1"/>
            </p:cNvSpPr>
            <p:nvPr/>
          </p:nvSpPr>
          <p:spPr bwMode="auto">
            <a:xfrm flipH="1">
              <a:off x="2448" y="2784"/>
              <a:ext cx="384" cy="48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grpSp>
      <p:sp>
        <p:nvSpPr>
          <p:cNvPr id="99" name="Oval 99">
            <a:extLst>
              <a:ext uri="{FF2B5EF4-FFF2-40B4-BE49-F238E27FC236}">
                <a16:creationId xmlns:a16="http://schemas.microsoft.com/office/drawing/2014/main" id="{51229704-8ABA-FB41-B05C-2A9A232D86E7}"/>
              </a:ext>
            </a:extLst>
          </p:cNvPr>
          <p:cNvSpPr>
            <a:spLocks noChangeArrowheads="1"/>
          </p:cNvSpPr>
          <p:nvPr/>
        </p:nvSpPr>
        <p:spPr bwMode="auto">
          <a:xfrm>
            <a:off x="6315075" y="5727700"/>
            <a:ext cx="228600" cy="228600"/>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grpSp>
        <p:nvGrpSpPr>
          <p:cNvPr id="100" name="Group 100">
            <a:extLst>
              <a:ext uri="{FF2B5EF4-FFF2-40B4-BE49-F238E27FC236}">
                <a16:creationId xmlns:a16="http://schemas.microsoft.com/office/drawing/2014/main" id="{1D11EB4C-225F-944D-8579-8EEDF0AAD278}"/>
              </a:ext>
            </a:extLst>
          </p:cNvPr>
          <p:cNvGrpSpPr>
            <a:grpSpLocks/>
          </p:cNvGrpSpPr>
          <p:nvPr/>
        </p:nvGrpSpPr>
        <p:grpSpPr bwMode="auto">
          <a:xfrm>
            <a:off x="4943475" y="4356100"/>
            <a:ext cx="1752600" cy="2133600"/>
            <a:chOff x="2928" y="2784"/>
            <a:chExt cx="1104" cy="1344"/>
          </a:xfrm>
        </p:grpSpPr>
        <p:sp>
          <p:nvSpPr>
            <p:cNvPr id="101" name="Line 101">
              <a:extLst>
                <a:ext uri="{FF2B5EF4-FFF2-40B4-BE49-F238E27FC236}">
                  <a16:creationId xmlns:a16="http://schemas.microsoft.com/office/drawing/2014/main" id="{50331B8D-23BA-C349-916D-647100FBD40A}"/>
                </a:ext>
              </a:extLst>
            </p:cNvPr>
            <p:cNvSpPr>
              <a:spLocks noChangeShapeType="1"/>
            </p:cNvSpPr>
            <p:nvPr/>
          </p:nvSpPr>
          <p:spPr bwMode="auto">
            <a:xfrm>
              <a:off x="3072" y="3552"/>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02" name="Line 102">
              <a:extLst>
                <a:ext uri="{FF2B5EF4-FFF2-40B4-BE49-F238E27FC236}">
                  <a16:creationId xmlns:a16="http://schemas.microsoft.com/office/drawing/2014/main" id="{7A1FC852-81D1-8C44-90AA-39184E9752CB}"/>
                </a:ext>
              </a:extLst>
            </p:cNvPr>
            <p:cNvSpPr>
              <a:spLocks noChangeShapeType="1"/>
            </p:cNvSpPr>
            <p:nvPr/>
          </p:nvSpPr>
          <p:spPr bwMode="auto">
            <a:xfrm>
              <a:off x="3072" y="3840"/>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03" name="Line 103">
              <a:extLst>
                <a:ext uri="{FF2B5EF4-FFF2-40B4-BE49-F238E27FC236}">
                  <a16:creationId xmlns:a16="http://schemas.microsoft.com/office/drawing/2014/main" id="{E67335F3-8AED-9448-A81B-77454C9948B8}"/>
                </a:ext>
              </a:extLst>
            </p:cNvPr>
            <p:cNvSpPr>
              <a:spLocks noChangeShapeType="1"/>
            </p:cNvSpPr>
            <p:nvPr/>
          </p:nvSpPr>
          <p:spPr bwMode="auto">
            <a:xfrm>
              <a:off x="3360" y="326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04" name="Line 104">
              <a:extLst>
                <a:ext uri="{FF2B5EF4-FFF2-40B4-BE49-F238E27FC236}">
                  <a16:creationId xmlns:a16="http://schemas.microsoft.com/office/drawing/2014/main" id="{014ABACB-BDA5-F541-807E-4DDAFB340ED6}"/>
                </a:ext>
              </a:extLst>
            </p:cNvPr>
            <p:cNvSpPr>
              <a:spLocks noChangeShapeType="1"/>
            </p:cNvSpPr>
            <p:nvPr/>
          </p:nvSpPr>
          <p:spPr bwMode="auto">
            <a:xfrm>
              <a:off x="3696" y="326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05" name="Rectangle 105">
              <a:extLst>
                <a:ext uri="{FF2B5EF4-FFF2-40B4-BE49-F238E27FC236}">
                  <a16:creationId xmlns:a16="http://schemas.microsoft.com/office/drawing/2014/main" id="{B55808D5-2A27-3241-AFC5-78AFBE7ED8E1}"/>
                </a:ext>
              </a:extLst>
            </p:cNvPr>
            <p:cNvSpPr>
              <a:spLocks noChangeArrowheads="1"/>
            </p:cNvSpPr>
            <p:nvPr/>
          </p:nvSpPr>
          <p:spPr bwMode="auto">
            <a:xfrm>
              <a:off x="3072" y="3264"/>
              <a:ext cx="960" cy="8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06" name="Oval 106">
              <a:extLst>
                <a:ext uri="{FF2B5EF4-FFF2-40B4-BE49-F238E27FC236}">
                  <a16:creationId xmlns:a16="http://schemas.microsoft.com/office/drawing/2014/main" id="{FBEBFBAD-CA0C-A24D-ADC9-B58CDDD7F33A}"/>
                </a:ext>
              </a:extLst>
            </p:cNvPr>
            <p:cNvSpPr>
              <a:spLocks noChangeArrowheads="1"/>
            </p:cNvSpPr>
            <p:nvPr/>
          </p:nvSpPr>
          <p:spPr bwMode="auto">
            <a:xfrm>
              <a:off x="3792" y="3360"/>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07" name="Oval 107">
              <a:extLst>
                <a:ext uri="{FF2B5EF4-FFF2-40B4-BE49-F238E27FC236}">
                  <a16:creationId xmlns:a16="http://schemas.microsoft.com/office/drawing/2014/main" id="{F06699B9-471F-C749-A05D-1A63101AB729}"/>
                </a:ext>
              </a:extLst>
            </p:cNvPr>
            <p:cNvSpPr>
              <a:spLocks noChangeArrowheads="1"/>
            </p:cNvSpPr>
            <p:nvPr/>
          </p:nvSpPr>
          <p:spPr bwMode="auto">
            <a:xfrm>
              <a:off x="3456" y="3637"/>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08" name="Oval 108">
              <a:extLst>
                <a:ext uri="{FF2B5EF4-FFF2-40B4-BE49-F238E27FC236}">
                  <a16:creationId xmlns:a16="http://schemas.microsoft.com/office/drawing/2014/main" id="{2D7CFDC7-F1B2-DE41-B781-57B5C625ECD5}"/>
                </a:ext>
              </a:extLst>
            </p:cNvPr>
            <p:cNvSpPr>
              <a:spLocks noChangeArrowheads="1"/>
            </p:cNvSpPr>
            <p:nvPr/>
          </p:nvSpPr>
          <p:spPr bwMode="auto">
            <a:xfrm>
              <a:off x="3142" y="3925"/>
              <a:ext cx="144"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09" name="Oval 109">
              <a:extLst>
                <a:ext uri="{FF2B5EF4-FFF2-40B4-BE49-F238E27FC236}">
                  <a16:creationId xmlns:a16="http://schemas.microsoft.com/office/drawing/2014/main" id="{11E4F7C2-930F-1549-93F3-C532CB50C63E}"/>
                </a:ext>
              </a:extLst>
            </p:cNvPr>
            <p:cNvSpPr>
              <a:spLocks noChangeArrowheads="1"/>
            </p:cNvSpPr>
            <p:nvPr/>
          </p:nvSpPr>
          <p:spPr bwMode="auto">
            <a:xfrm>
              <a:off x="3478" y="3934"/>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10" name="Oval 110">
              <a:extLst>
                <a:ext uri="{FF2B5EF4-FFF2-40B4-BE49-F238E27FC236}">
                  <a16:creationId xmlns:a16="http://schemas.microsoft.com/office/drawing/2014/main" id="{9F377204-F9B4-7448-894F-77CC310BEC88}"/>
                </a:ext>
              </a:extLst>
            </p:cNvPr>
            <p:cNvSpPr>
              <a:spLocks noChangeArrowheads="1"/>
            </p:cNvSpPr>
            <p:nvPr/>
          </p:nvSpPr>
          <p:spPr bwMode="auto">
            <a:xfrm>
              <a:off x="3456" y="3350"/>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11" name="Line 111">
              <a:extLst>
                <a:ext uri="{FF2B5EF4-FFF2-40B4-BE49-F238E27FC236}">
                  <a16:creationId xmlns:a16="http://schemas.microsoft.com/office/drawing/2014/main" id="{25AE705C-3872-7D47-B683-C98C3767C3A1}"/>
                </a:ext>
              </a:extLst>
            </p:cNvPr>
            <p:cNvSpPr>
              <a:spLocks noChangeShapeType="1"/>
            </p:cNvSpPr>
            <p:nvPr/>
          </p:nvSpPr>
          <p:spPr bwMode="auto">
            <a:xfrm>
              <a:off x="2928" y="2784"/>
              <a:ext cx="624" cy="48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grpSp>
      <p:sp>
        <p:nvSpPr>
          <p:cNvPr id="112" name="Oval 112">
            <a:extLst>
              <a:ext uri="{FF2B5EF4-FFF2-40B4-BE49-F238E27FC236}">
                <a16:creationId xmlns:a16="http://schemas.microsoft.com/office/drawing/2014/main" id="{4587E791-C869-9342-8D25-FE9FA0B773B1}"/>
              </a:ext>
            </a:extLst>
          </p:cNvPr>
          <p:cNvSpPr>
            <a:spLocks noChangeArrowheads="1"/>
          </p:cNvSpPr>
          <p:nvPr/>
        </p:nvSpPr>
        <p:spPr bwMode="auto">
          <a:xfrm>
            <a:off x="7991475" y="6184900"/>
            <a:ext cx="228600" cy="228600"/>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grpSp>
        <p:nvGrpSpPr>
          <p:cNvPr id="113" name="Group 113">
            <a:extLst>
              <a:ext uri="{FF2B5EF4-FFF2-40B4-BE49-F238E27FC236}">
                <a16:creationId xmlns:a16="http://schemas.microsoft.com/office/drawing/2014/main" id="{F2D08A2A-3219-1C4C-848F-B95D9F33AF86}"/>
              </a:ext>
            </a:extLst>
          </p:cNvPr>
          <p:cNvGrpSpPr>
            <a:grpSpLocks/>
          </p:cNvGrpSpPr>
          <p:nvPr/>
        </p:nvGrpSpPr>
        <p:grpSpPr bwMode="auto">
          <a:xfrm>
            <a:off x="5476875" y="4356100"/>
            <a:ext cx="2895600" cy="2133600"/>
            <a:chOff x="3264" y="2784"/>
            <a:chExt cx="1824" cy="1344"/>
          </a:xfrm>
        </p:grpSpPr>
        <p:sp>
          <p:nvSpPr>
            <p:cNvPr id="114" name="Line 114">
              <a:extLst>
                <a:ext uri="{FF2B5EF4-FFF2-40B4-BE49-F238E27FC236}">
                  <a16:creationId xmlns:a16="http://schemas.microsoft.com/office/drawing/2014/main" id="{B5453343-1350-294F-89C8-5C1EB6EFC42B}"/>
                </a:ext>
              </a:extLst>
            </p:cNvPr>
            <p:cNvSpPr>
              <a:spLocks noChangeShapeType="1"/>
            </p:cNvSpPr>
            <p:nvPr/>
          </p:nvSpPr>
          <p:spPr bwMode="auto">
            <a:xfrm>
              <a:off x="4128" y="3552"/>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15" name="Line 115">
              <a:extLst>
                <a:ext uri="{FF2B5EF4-FFF2-40B4-BE49-F238E27FC236}">
                  <a16:creationId xmlns:a16="http://schemas.microsoft.com/office/drawing/2014/main" id="{F43D41EA-98A5-2147-9F4F-38CC106B83D0}"/>
                </a:ext>
              </a:extLst>
            </p:cNvPr>
            <p:cNvSpPr>
              <a:spLocks noChangeShapeType="1"/>
            </p:cNvSpPr>
            <p:nvPr/>
          </p:nvSpPr>
          <p:spPr bwMode="auto">
            <a:xfrm>
              <a:off x="4128" y="3840"/>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16" name="Line 116">
              <a:extLst>
                <a:ext uri="{FF2B5EF4-FFF2-40B4-BE49-F238E27FC236}">
                  <a16:creationId xmlns:a16="http://schemas.microsoft.com/office/drawing/2014/main" id="{CC5C733F-A084-B64A-9E91-40C97DB0037F}"/>
                </a:ext>
              </a:extLst>
            </p:cNvPr>
            <p:cNvSpPr>
              <a:spLocks noChangeShapeType="1"/>
            </p:cNvSpPr>
            <p:nvPr/>
          </p:nvSpPr>
          <p:spPr bwMode="auto">
            <a:xfrm>
              <a:off x="4416" y="326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17" name="Line 117">
              <a:extLst>
                <a:ext uri="{FF2B5EF4-FFF2-40B4-BE49-F238E27FC236}">
                  <a16:creationId xmlns:a16="http://schemas.microsoft.com/office/drawing/2014/main" id="{F9069E2A-576B-7C4A-AD10-64210B133DFD}"/>
                </a:ext>
              </a:extLst>
            </p:cNvPr>
            <p:cNvSpPr>
              <a:spLocks noChangeShapeType="1"/>
            </p:cNvSpPr>
            <p:nvPr/>
          </p:nvSpPr>
          <p:spPr bwMode="auto">
            <a:xfrm>
              <a:off x="4752" y="326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18" name="Rectangle 118">
              <a:extLst>
                <a:ext uri="{FF2B5EF4-FFF2-40B4-BE49-F238E27FC236}">
                  <a16:creationId xmlns:a16="http://schemas.microsoft.com/office/drawing/2014/main" id="{8536A002-0219-774F-8235-B10EC4FDFEA9}"/>
                </a:ext>
              </a:extLst>
            </p:cNvPr>
            <p:cNvSpPr>
              <a:spLocks noChangeArrowheads="1"/>
            </p:cNvSpPr>
            <p:nvPr/>
          </p:nvSpPr>
          <p:spPr bwMode="auto">
            <a:xfrm>
              <a:off x="4128" y="3264"/>
              <a:ext cx="960" cy="8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19" name="Oval 119">
              <a:extLst>
                <a:ext uri="{FF2B5EF4-FFF2-40B4-BE49-F238E27FC236}">
                  <a16:creationId xmlns:a16="http://schemas.microsoft.com/office/drawing/2014/main" id="{EA9E9971-5FE4-5148-94D3-D395D462BEF7}"/>
                </a:ext>
              </a:extLst>
            </p:cNvPr>
            <p:cNvSpPr>
              <a:spLocks noChangeArrowheads="1"/>
            </p:cNvSpPr>
            <p:nvPr/>
          </p:nvSpPr>
          <p:spPr bwMode="auto">
            <a:xfrm>
              <a:off x="4848" y="3360"/>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20" name="Oval 120">
              <a:extLst>
                <a:ext uri="{FF2B5EF4-FFF2-40B4-BE49-F238E27FC236}">
                  <a16:creationId xmlns:a16="http://schemas.microsoft.com/office/drawing/2014/main" id="{FA4B1567-2E76-BF41-A0CB-2A13B7C6D37F}"/>
                </a:ext>
              </a:extLst>
            </p:cNvPr>
            <p:cNvSpPr>
              <a:spLocks noChangeArrowheads="1"/>
            </p:cNvSpPr>
            <p:nvPr/>
          </p:nvSpPr>
          <p:spPr bwMode="auto">
            <a:xfrm>
              <a:off x="4512" y="3637"/>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21" name="Oval 121">
              <a:extLst>
                <a:ext uri="{FF2B5EF4-FFF2-40B4-BE49-F238E27FC236}">
                  <a16:creationId xmlns:a16="http://schemas.microsoft.com/office/drawing/2014/main" id="{A4361C46-5A8B-6945-A9F7-75EF70C23A39}"/>
                </a:ext>
              </a:extLst>
            </p:cNvPr>
            <p:cNvSpPr>
              <a:spLocks noChangeArrowheads="1"/>
            </p:cNvSpPr>
            <p:nvPr/>
          </p:nvSpPr>
          <p:spPr bwMode="auto">
            <a:xfrm>
              <a:off x="4198" y="3925"/>
              <a:ext cx="144"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22" name="Oval 122">
              <a:extLst>
                <a:ext uri="{FF2B5EF4-FFF2-40B4-BE49-F238E27FC236}">
                  <a16:creationId xmlns:a16="http://schemas.microsoft.com/office/drawing/2014/main" id="{1EE64454-2148-844F-87AB-7C4D9BC4153C}"/>
                </a:ext>
              </a:extLst>
            </p:cNvPr>
            <p:cNvSpPr>
              <a:spLocks noChangeArrowheads="1"/>
            </p:cNvSpPr>
            <p:nvPr/>
          </p:nvSpPr>
          <p:spPr bwMode="auto">
            <a:xfrm>
              <a:off x="4534" y="3934"/>
              <a:ext cx="144" cy="144"/>
            </a:xfrm>
            <a:prstGeom prst="ellipse">
              <a:avLst/>
            </a:prstGeom>
            <a:solidFill>
              <a:srgbClr val="00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23" name="Oval 123">
              <a:extLst>
                <a:ext uri="{FF2B5EF4-FFF2-40B4-BE49-F238E27FC236}">
                  <a16:creationId xmlns:a16="http://schemas.microsoft.com/office/drawing/2014/main" id="{6B0A01C0-FC0A-F448-9387-07C06C274C1F}"/>
                </a:ext>
              </a:extLst>
            </p:cNvPr>
            <p:cNvSpPr>
              <a:spLocks noChangeArrowheads="1"/>
            </p:cNvSpPr>
            <p:nvPr/>
          </p:nvSpPr>
          <p:spPr bwMode="auto">
            <a:xfrm>
              <a:off x="4512" y="3350"/>
              <a:ext cx="166" cy="144"/>
            </a:xfrm>
            <a:prstGeom prst="ellipse">
              <a:avLst/>
            </a:prstGeom>
            <a:solidFill>
              <a:schemeClr val="bg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24" name="Line 124">
              <a:extLst>
                <a:ext uri="{FF2B5EF4-FFF2-40B4-BE49-F238E27FC236}">
                  <a16:creationId xmlns:a16="http://schemas.microsoft.com/office/drawing/2014/main" id="{FBD3AAA8-941A-AF4D-B01E-44D01B3DFA38}"/>
                </a:ext>
              </a:extLst>
            </p:cNvPr>
            <p:cNvSpPr>
              <a:spLocks noChangeShapeType="1"/>
            </p:cNvSpPr>
            <p:nvPr/>
          </p:nvSpPr>
          <p:spPr bwMode="auto">
            <a:xfrm>
              <a:off x="3264" y="2784"/>
              <a:ext cx="1392" cy="48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grpSp>
      <p:sp>
        <p:nvSpPr>
          <p:cNvPr id="125" name="AutoShape 126">
            <a:extLst>
              <a:ext uri="{FF2B5EF4-FFF2-40B4-BE49-F238E27FC236}">
                <a16:creationId xmlns:a16="http://schemas.microsoft.com/office/drawing/2014/main" id="{CF6AB490-600B-E043-BD56-3CDCC4B91F7C}"/>
              </a:ext>
            </a:extLst>
          </p:cNvPr>
          <p:cNvSpPr>
            <a:spLocks noChangeArrowheads="1"/>
          </p:cNvSpPr>
          <p:nvPr/>
        </p:nvSpPr>
        <p:spPr bwMode="auto">
          <a:xfrm>
            <a:off x="7019925" y="1117600"/>
            <a:ext cx="914400" cy="914400"/>
          </a:xfrm>
          <a:prstGeom prst="irregularSeal1">
            <a:avLst/>
          </a:prstGeom>
          <a:solidFill>
            <a:srgbClr val="C00000"/>
          </a:solidFill>
          <a:ln w="9525">
            <a:noFill/>
            <a:miter lim="800000"/>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lgn="ctr">
              <a:defRPr/>
            </a:pPr>
            <a:r>
              <a:rPr lang="zh-CN" altLang="en-US" sz="2400" dirty="0">
                <a:solidFill>
                  <a:schemeClr val="bg1"/>
                </a:solidFill>
                <a:latin typeface="+mn-lt"/>
                <a:ea typeface="+mn-ea"/>
                <a:cs typeface="+mn-ea"/>
                <a:sym typeface="+mn-lt"/>
              </a:rPr>
              <a:t>树</a:t>
            </a:r>
          </a:p>
        </p:txBody>
      </p:sp>
      <p:grpSp>
        <p:nvGrpSpPr>
          <p:cNvPr id="126" name="Group 128">
            <a:extLst>
              <a:ext uri="{FF2B5EF4-FFF2-40B4-BE49-F238E27FC236}">
                <a16:creationId xmlns:a16="http://schemas.microsoft.com/office/drawing/2014/main" id="{AC988D30-BA1A-AE45-84CB-91CF061A0438}"/>
              </a:ext>
            </a:extLst>
          </p:cNvPr>
          <p:cNvGrpSpPr>
            <a:grpSpLocks/>
          </p:cNvGrpSpPr>
          <p:nvPr/>
        </p:nvGrpSpPr>
        <p:grpSpPr bwMode="auto">
          <a:xfrm>
            <a:off x="695325" y="4394201"/>
            <a:ext cx="8515350" cy="2403475"/>
            <a:chOff x="252" y="2808"/>
            <a:chExt cx="5364" cy="1514"/>
          </a:xfrm>
        </p:grpSpPr>
        <p:grpSp>
          <p:nvGrpSpPr>
            <p:cNvPr id="127" name="Group 129">
              <a:extLst>
                <a:ext uri="{FF2B5EF4-FFF2-40B4-BE49-F238E27FC236}">
                  <a16:creationId xmlns:a16="http://schemas.microsoft.com/office/drawing/2014/main" id="{C336B02C-C9A5-C940-8E88-AC254EC9FA93}"/>
                </a:ext>
              </a:extLst>
            </p:cNvPr>
            <p:cNvGrpSpPr>
              <a:grpSpLocks/>
            </p:cNvGrpSpPr>
            <p:nvPr/>
          </p:nvGrpSpPr>
          <p:grpSpPr bwMode="auto">
            <a:xfrm>
              <a:off x="4512" y="2808"/>
              <a:ext cx="1104" cy="405"/>
              <a:chOff x="168" y="2820"/>
              <a:chExt cx="1104" cy="405"/>
            </a:xfrm>
          </p:grpSpPr>
          <p:sp>
            <p:nvSpPr>
              <p:cNvPr id="148" name="Line 130">
                <a:extLst>
                  <a:ext uri="{FF2B5EF4-FFF2-40B4-BE49-F238E27FC236}">
                    <a16:creationId xmlns:a16="http://schemas.microsoft.com/office/drawing/2014/main" id="{13C3D13D-6C37-F744-896A-DD709D0F25F0}"/>
                  </a:ext>
                </a:extLst>
              </p:cNvPr>
              <p:cNvSpPr>
                <a:spLocks noChangeShapeType="1"/>
              </p:cNvSpPr>
              <p:nvPr/>
            </p:nvSpPr>
            <p:spPr bwMode="auto">
              <a:xfrm flipH="1">
                <a:off x="168" y="2832"/>
                <a:ext cx="300" cy="3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49" name="Line 131">
                <a:extLst>
                  <a:ext uri="{FF2B5EF4-FFF2-40B4-BE49-F238E27FC236}">
                    <a16:creationId xmlns:a16="http://schemas.microsoft.com/office/drawing/2014/main" id="{7EF9353D-723D-4D4D-8D57-D6ECC1D1E4D6}"/>
                  </a:ext>
                </a:extLst>
              </p:cNvPr>
              <p:cNvSpPr>
                <a:spLocks noChangeShapeType="1"/>
              </p:cNvSpPr>
              <p:nvPr/>
            </p:nvSpPr>
            <p:spPr bwMode="auto">
              <a:xfrm>
                <a:off x="924" y="2820"/>
                <a:ext cx="348" cy="34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50" name="Text Box 132">
                <a:extLst>
                  <a:ext uri="{FF2B5EF4-FFF2-40B4-BE49-F238E27FC236}">
                    <a16:creationId xmlns:a16="http://schemas.microsoft.com/office/drawing/2014/main" id="{3D6300F2-5044-8448-910D-4779D0B12DBD}"/>
                  </a:ext>
                </a:extLst>
              </p:cNvPr>
              <p:cNvSpPr txBox="1">
                <a:spLocks noChangeArrowheads="1"/>
              </p:cNvSpPr>
              <p:nvPr/>
            </p:nvSpPr>
            <p:spPr bwMode="auto">
              <a:xfrm>
                <a:off x="506" y="2973"/>
                <a:ext cx="534"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a:t>
                </a:r>
              </a:p>
            </p:txBody>
          </p:sp>
        </p:grpSp>
        <p:grpSp>
          <p:nvGrpSpPr>
            <p:cNvPr id="128" name="Group 133">
              <a:extLst>
                <a:ext uri="{FF2B5EF4-FFF2-40B4-BE49-F238E27FC236}">
                  <a16:creationId xmlns:a16="http://schemas.microsoft.com/office/drawing/2014/main" id="{3EB36D3F-5641-FD4E-9391-E5D013511EED}"/>
                </a:ext>
              </a:extLst>
            </p:cNvPr>
            <p:cNvGrpSpPr>
              <a:grpSpLocks/>
            </p:cNvGrpSpPr>
            <p:nvPr/>
          </p:nvGrpSpPr>
          <p:grpSpPr bwMode="auto">
            <a:xfrm>
              <a:off x="252" y="2820"/>
              <a:ext cx="1104" cy="405"/>
              <a:chOff x="168" y="2820"/>
              <a:chExt cx="1104" cy="405"/>
            </a:xfrm>
          </p:grpSpPr>
          <p:sp>
            <p:nvSpPr>
              <p:cNvPr id="145" name="Line 134">
                <a:extLst>
                  <a:ext uri="{FF2B5EF4-FFF2-40B4-BE49-F238E27FC236}">
                    <a16:creationId xmlns:a16="http://schemas.microsoft.com/office/drawing/2014/main" id="{2295AF3F-1724-254D-ADE2-EAFA91DB627A}"/>
                  </a:ext>
                </a:extLst>
              </p:cNvPr>
              <p:cNvSpPr>
                <a:spLocks noChangeShapeType="1"/>
              </p:cNvSpPr>
              <p:nvPr/>
            </p:nvSpPr>
            <p:spPr bwMode="auto">
              <a:xfrm flipH="1">
                <a:off x="168" y="2832"/>
                <a:ext cx="300" cy="3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46" name="Line 135">
                <a:extLst>
                  <a:ext uri="{FF2B5EF4-FFF2-40B4-BE49-F238E27FC236}">
                    <a16:creationId xmlns:a16="http://schemas.microsoft.com/office/drawing/2014/main" id="{A0A45490-DBF7-0A4E-8663-AC1F51EFB6F9}"/>
                  </a:ext>
                </a:extLst>
              </p:cNvPr>
              <p:cNvSpPr>
                <a:spLocks noChangeShapeType="1"/>
              </p:cNvSpPr>
              <p:nvPr/>
            </p:nvSpPr>
            <p:spPr bwMode="auto">
              <a:xfrm>
                <a:off x="924" y="2820"/>
                <a:ext cx="348" cy="34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47" name="Text Box 136">
                <a:extLst>
                  <a:ext uri="{FF2B5EF4-FFF2-40B4-BE49-F238E27FC236}">
                    <a16:creationId xmlns:a16="http://schemas.microsoft.com/office/drawing/2014/main" id="{30641828-CE3A-BB4E-8C71-947C6DC97ED7}"/>
                  </a:ext>
                </a:extLst>
              </p:cNvPr>
              <p:cNvSpPr txBox="1">
                <a:spLocks noChangeArrowheads="1"/>
              </p:cNvSpPr>
              <p:nvPr/>
            </p:nvSpPr>
            <p:spPr bwMode="auto">
              <a:xfrm>
                <a:off x="506" y="2973"/>
                <a:ext cx="534"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a:t>
                </a:r>
              </a:p>
            </p:txBody>
          </p:sp>
        </p:grpSp>
        <p:grpSp>
          <p:nvGrpSpPr>
            <p:cNvPr id="129" name="Group 137">
              <a:extLst>
                <a:ext uri="{FF2B5EF4-FFF2-40B4-BE49-F238E27FC236}">
                  <a16:creationId xmlns:a16="http://schemas.microsoft.com/office/drawing/2014/main" id="{36872895-E362-FB4B-ACBF-7B1332A962FE}"/>
                </a:ext>
              </a:extLst>
            </p:cNvPr>
            <p:cNvGrpSpPr>
              <a:grpSpLocks/>
            </p:cNvGrpSpPr>
            <p:nvPr/>
          </p:nvGrpSpPr>
          <p:grpSpPr bwMode="auto">
            <a:xfrm>
              <a:off x="1080" y="4070"/>
              <a:ext cx="672" cy="252"/>
              <a:chOff x="1080" y="4070"/>
              <a:chExt cx="672" cy="252"/>
            </a:xfrm>
          </p:grpSpPr>
          <p:sp>
            <p:nvSpPr>
              <p:cNvPr id="142" name="Line 138">
                <a:extLst>
                  <a:ext uri="{FF2B5EF4-FFF2-40B4-BE49-F238E27FC236}">
                    <a16:creationId xmlns:a16="http://schemas.microsoft.com/office/drawing/2014/main" id="{F9E193C8-65FD-794E-9870-2C09D7B6507B}"/>
                  </a:ext>
                </a:extLst>
              </p:cNvPr>
              <p:cNvSpPr>
                <a:spLocks noChangeShapeType="1"/>
              </p:cNvSpPr>
              <p:nvPr/>
            </p:nvSpPr>
            <p:spPr bwMode="auto">
              <a:xfrm flipH="1">
                <a:off x="1080" y="4140"/>
                <a:ext cx="108" cy="18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43" name="Line 139">
                <a:extLst>
                  <a:ext uri="{FF2B5EF4-FFF2-40B4-BE49-F238E27FC236}">
                    <a16:creationId xmlns:a16="http://schemas.microsoft.com/office/drawing/2014/main" id="{F8D5439D-387C-CD49-8AC7-30FA5DC6B2CA}"/>
                  </a:ext>
                </a:extLst>
              </p:cNvPr>
              <p:cNvSpPr>
                <a:spLocks noChangeShapeType="1"/>
              </p:cNvSpPr>
              <p:nvPr/>
            </p:nvSpPr>
            <p:spPr bwMode="auto">
              <a:xfrm>
                <a:off x="1608" y="4128"/>
                <a:ext cx="144" cy="19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44" name="Text Box 140">
                <a:extLst>
                  <a:ext uri="{FF2B5EF4-FFF2-40B4-BE49-F238E27FC236}">
                    <a16:creationId xmlns:a16="http://schemas.microsoft.com/office/drawing/2014/main" id="{1E7243E4-C24F-BF45-8F87-9699A1B9B1FD}"/>
                  </a:ext>
                </a:extLst>
              </p:cNvPr>
              <p:cNvSpPr txBox="1">
                <a:spLocks noChangeArrowheads="1"/>
              </p:cNvSpPr>
              <p:nvPr/>
            </p:nvSpPr>
            <p:spPr bwMode="auto">
              <a:xfrm>
                <a:off x="1202" y="4070"/>
                <a:ext cx="420"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a:t>
                </a:r>
              </a:p>
            </p:txBody>
          </p:sp>
        </p:grpSp>
        <p:grpSp>
          <p:nvGrpSpPr>
            <p:cNvPr id="130" name="Group 141">
              <a:extLst>
                <a:ext uri="{FF2B5EF4-FFF2-40B4-BE49-F238E27FC236}">
                  <a16:creationId xmlns:a16="http://schemas.microsoft.com/office/drawing/2014/main" id="{EE178BBD-10B0-644E-AD5B-B0A22119F8F3}"/>
                </a:ext>
              </a:extLst>
            </p:cNvPr>
            <p:cNvGrpSpPr>
              <a:grpSpLocks/>
            </p:cNvGrpSpPr>
            <p:nvPr/>
          </p:nvGrpSpPr>
          <p:grpSpPr bwMode="auto">
            <a:xfrm>
              <a:off x="2148" y="4070"/>
              <a:ext cx="672" cy="252"/>
              <a:chOff x="1080" y="4070"/>
              <a:chExt cx="672" cy="252"/>
            </a:xfrm>
          </p:grpSpPr>
          <p:sp>
            <p:nvSpPr>
              <p:cNvPr id="139" name="Line 142">
                <a:extLst>
                  <a:ext uri="{FF2B5EF4-FFF2-40B4-BE49-F238E27FC236}">
                    <a16:creationId xmlns:a16="http://schemas.microsoft.com/office/drawing/2014/main" id="{BAAB316A-3960-B34B-9899-B99DDE35B2C2}"/>
                  </a:ext>
                </a:extLst>
              </p:cNvPr>
              <p:cNvSpPr>
                <a:spLocks noChangeShapeType="1"/>
              </p:cNvSpPr>
              <p:nvPr/>
            </p:nvSpPr>
            <p:spPr bwMode="auto">
              <a:xfrm flipH="1">
                <a:off x="1080" y="4140"/>
                <a:ext cx="108" cy="18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40" name="Line 143">
                <a:extLst>
                  <a:ext uri="{FF2B5EF4-FFF2-40B4-BE49-F238E27FC236}">
                    <a16:creationId xmlns:a16="http://schemas.microsoft.com/office/drawing/2014/main" id="{763D5311-F2DD-9C42-AF91-48F382CEEE5C}"/>
                  </a:ext>
                </a:extLst>
              </p:cNvPr>
              <p:cNvSpPr>
                <a:spLocks noChangeShapeType="1"/>
              </p:cNvSpPr>
              <p:nvPr/>
            </p:nvSpPr>
            <p:spPr bwMode="auto">
              <a:xfrm>
                <a:off x="1608" y="4128"/>
                <a:ext cx="144" cy="19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41" name="Text Box 144">
                <a:extLst>
                  <a:ext uri="{FF2B5EF4-FFF2-40B4-BE49-F238E27FC236}">
                    <a16:creationId xmlns:a16="http://schemas.microsoft.com/office/drawing/2014/main" id="{DEA689A7-1413-6F47-85E4-1F2F2C7AA8C8}"/>
                  </a:ext>
                </a:extLst>
              </p:cNvPr>
              <p:cNvSpPr txBox="1">
                <a:spLocks noChangeArrowheads="1"/>
              </p:cNvSpPr>
              <p:nvPr/>
            </p:nvSpPr>
            <p:spPr bwMode="auto">
              <a:xfrm>
                <a:off x="1202" y="4070"/>
                <a:ext cx="420"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a:t>
                </a:r>
              </a:p>
            </p:txBody>
          </p:sp>
        </p:grpSp>
        <p:grpSp>
          <p:nvGrpSpPr>
            <p:cNvPr id="131" name="Group 145">
              <a:extLst>
                <a:ext uri="{FF2B5EF4-FFF2-40B4-BE49-F238E27FC236}">
                  <a16:creationId xmlns:a16="http://schemas.microsoft.com/office/drawing/2014/main" id="{B55CEE1C-58DC-5D4C-8B3C-D6C71B978D84}"/>
                </a:ext>
              </a:extLst>
            </p:cNvPr>
            <p:cNvGrpSpPr>
              <a:grpSpLocks/>
            </p:cNvGrpSpPr>
            <p:nvPr/>
          </p:nvGrpSpPr>
          <p:grpSpPr bwMode="auto">
            <a:xfrm>
              <a:off x="3204" y="4070"/>
              <a:ext cx="672" cy="252"/>
              <a:chOff x="1080" y="4070"/>
              <a:chExt cx="672" cy="252"/>
            </a:xfrm>
          </p:grpSpPr>
          <p:sp>
            <p:nvSpPr>
              <p:cNvPr id="136" name="Line 146">
                <a:extLst>
                  <a:ext uri="{FF2B5EF4-FFF2-40B4-BE49-F238E27FC236}">
                    <a16:creationId xmlns:a16="http://schemas.microsoft.com/office/drawing/2014/main" id="{1BB33976-87A0-7247-8FB7-D443E08DC284}"/>
                  </a:ext>
                </a:extLst>
              </p:cNvPr>
              <p:cNvSpPr>
                <a:spLocks noChangeShapeType="1"/>
              </p:cNvSpPr>
              <p:nvPr/>
            </p:nvSpPr>
            <p:spPr bwMode="auto">
              <a:xfrm flipH="1">
                <a:off x="1080" y="4140"/>
                <a:ext cx="108" cy="18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37" name="Line 147">
                <a:extLst>
                  <a:ext uri="{FF2B5EF4-FFF2-40B4-BE49-F238E27FC236}">
                    <a16:creationId xmlns:a16="http://schemas.microsoft.com/office/drawing/2014/main" id="{98F3CF1C-6878-7A46-9858-6FEEEAE99BC6}"/>
                  </a:ext>
                </a:extLst>
              </p:cNvPr>
              <p:cNvSpPr>
                <a:spLocks noChangeShapeType="1"/>
              </p:cNvSpPr>
              <p:nvPr/>
            </p:nvSpPr>
            <p:spPr bwMode="auto">
              <a:xfrm>
                <a:off x="1608" y="4128"/>
                <a:ext cx="144" cy="19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38" name="Text Box 148">
                <a:extLst>
                  <a:ext uri="{FF2B5EF4-FFF2-40B4-BE49-F238E27FC236}">
                    <a16:creationId xmlns:a16="http://schemas.microsoft.com/office/drawing/2014/main" id="{698AE479-536F-2E47-A3D6-3F4CE0545443}"/>
                  </a:ext>
                </a:extLst>
              </p:cNvPr>
              <p:cNvSpPr txBox="1">
                <a:spLocks noChangeArrowheads="1"/>
              </p:cNvSpPr>
              <p:nvPr/>
            </p:nvSpPr>
            <p:spPr bwMode="auto">
              <a:xfrm>
                <a:off x="1202" y="4070"/>
                <a:ext cx="420"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a:t>
                </a:r>
              </a:p>
            </p:txBody>
          </p:sp>
        </p:grpSp>
        <p:grpSp>
          <p:nvGrpSpPr>
            <p:cNvPr id="132" name="Group 149">
              <a:extLst>
                <a:ext uri="{FF2B5EF4-FFF2-40B4-BE49-F238E27FC236}">
                  <a16:creationId xmlns:a16="http://schemas.microsoft.com/office/drawing/2014/main" id="{FEC855DD-BBA4-A34B-A68B-D3C4A223B005}"/>
                </a:ext>
              </a:extLst>
            </p:cNvPr>
            <p:cNvGrpSpPr>
              <a:grpSpLocks/>
            </p:cNvGrpSpPr>
            <p:nvPr/>
          </p:nvGrpSpPr>
          <p:grpSpPr bwMode="auto">
            <a:xfrm>
              <a:off x="4284" y="4070"/>
              <a:ext cx="672" cy="252"/>
              <a:chOff x="1080" y="4070"/>
              <a:chExt cx="672" cy="252"/>
            </a:xfrm>
          </p:grpSpPr>
          <p:sp>
            <p:nvSpPr>
              <p:cNvPr id="133" name="Line 150">
                <a:extLst>
                  <a:ext uri="{FF2B5EF4-FFF2-40B4-BE49-F238E27FC236}">
                    <a16:creationId xmlns:a16="http://schemas.microsoft.com/office/drawing/2014/main" id="{D1247B40-D6DD-024F-86ED-6270AEE0A6F1}"/>
                  </a:ext>
                </a:extLst>
              </p:cNvPr>
              <p:cNvSpPr>
                <a:spLocks noChangeShapeType="1"/>
              </p:cNvSpPr>
              <p:nvPr/>
            </p:nvSpPr>
            <p:spPr bwMode="auto">
              <a:xfrm flipH="1">
                <a:off x="1080" y="4140"/>
                <a:ext cx="108" cy="18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34" name="Line 151">
                <a:extLst>
                  <a:ext uri="{FF2B5EF4-FFF2-40B4-BE49-F238E27FC236}">
                    <a16:creationId xmlns:a16="http://schemas.microsoft.com/office/drawing/2014/main" id="{A08721E3-4AE4-564A-AE75-65F6029CE5C5}"/>
                  </a:ext>
                </a:extLst>
              </p:cNvPr>
              <p:cNvSpPr>
                <a:spLocks noChangeShapeType="1"/>
              </p:cNvSpPr>
              <p:nvPr/>
            </p:nvSpPr>
            <p:spPr bwMode="auto">
              <a:xfrm>
                <a:off x="1608" y="4128"/>
                <a:ext cx="144" cy="19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35" name="Text Box 152">
                <a:extLst>
                  <a:ext uri="{FF2B5EF4-FFF2-40B4-BE49-F238E27FC236}">
                    <a16:creationId xmlns:a16="http://schemas.microsoft.com/office/drawing/2014/main" id="{B3F77A16-DE7E-7440-8985-4D6DB2FC02C8}"/>
                  </a:ext>
                </a:extLst>
              </p:cNvPr>
              <p:cNvSpPr txBox="1">
                <a:spLocks noChangeArrowheads="1"/>
              </p:cNvSpPr>
              <p:nvPr/>
            </p:nvSpPr>
            <p:spPr bwMode="auto">
              <a:xfrm>
                <a:off x="1202" y="4070"/>
                <a:ext cx="420"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a:t>
                </a:r>
              </a:p>
            </p:txBody>
          </p:sp>
        </p:grpSp>
      </p:grpSp>
    </p:spTree>
    <p:extLst>
      <p:ext uri="{BB962C8B-B14F-4D97-AF65-F5344CB8AC3E}">
        <p14:creationId xmlns:p14="http://schemas.microsoft.com/office/powerpoint/2010/main" val="569401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ox(out)">
                                      <p:cBhvr>
                                        <p:cTn id="13" dur="500"/>
                                        <p:tgtEl>
                                          <p:spTgt spid="3"/>
                                        </p:tgtEl>
                                      </p:cBhvr>
                                    </p:animEffect>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4" fill="hold">
                      <p:stCondLst>
                        <p:cond delay="indefinite"/>
                      </p:stCondLst>
                      <p:childTnLst>
                        <p:par>
                          <p:cTn id="15" fill="hold">
                            <p:stCondLst>
                              <p:cond delay="0"/>
                            </p:stCondLst>
                            <p:childTnLst>
                              <p:par>
                                <p:cTn id="16" presetID="4" presetClass="entr" presetSubtype="32"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ox(out)">
                                      <p:cBhvr>
                                        <p:cTn id="18" dur="500"/>
                                        <p:tgtEl>
                                          <p:spTgt spid="18"/>
                                        </p:tgtEl>
                                      </p:cBhvr>
                                    </p:animEffect>
                                  </p:childTnLst>
                                  <p:subTnLst>
                                    <p:audio>
                                      <p:cMediaNode>
                                        <p:cTn display="0" masterRel="sameClick">
                                          <p:stCondLst>
                                            <p:cond evt="begin" delay="0">
                                              <p:tn val="16"/>
                                            </p:cond>
                                          </p:stCondLst>
                                          <p:endCondLst>
                                            <p:cond evt="onStopAudio" delay="0">
                                              <p:tgtEl>
                                                <p:sldTgt/>
                                              </p:tgtEl>
                                            </p:cond>
                                          </p:endCondLst>
                                        </p:cTn>
                                        <p:tgtEl>
                                          <p:sndTgt r:embed="rId2" name="CAMERA.WAV"/>
                                        </p:tgtEl>
                                      </p:cMediaNode>
                                    </p:audio>
                                  </p:subTnLst>
                                </p:cTn>
                              </p:par>
                            </p:childTnLst>
                          </p:cTn>
                        </p:par>
                        <p:par>
                          <p:cTn id="19" fill="hold">
                            <p:stCondLst>
                              <p:cond delay="500"/>
                            </p:stCondLst>
                            <p:childTnLst>
                              <p:par>
                                <p:cTn id="20" presetID="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0-#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 presetClass="entr" presetSubtype="32" fill="hold" nodeType="click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box(out)">
                                      <p:cBhvr>
                                        <p:cTn id="28" dur="500"/>
                                        <p:tgtEl>
                                          <p:spTgt spid="29"/>
                                        </p:tgtEl>
                                      </p:cBhvr>
                                    </p:animEffect>
                                  </p:childTnLst>
                                  <p:subTnLst>
                                    <p:audio>
                                      <p:cMediaNode>
                                        <p:cTn display="0" masterRel="sameClick">
                                          <p:stCondLst>
                                            <p:cond evt="begin" delay="0">
                                              <p:tn val="26"/>
                                            </p:cond>
                                          </p:stCondLst>
                                          <p:endCondLst>
                                            <p:cond evt="onStopAudio" delay="0">
                                              <p:tgtEl>
                                                <p:sldTgt/>
                                              </p:tgtEl>
                                            </p:cond>
                                          </p:endCondLst>
                                        </p:cTn>
                                        <p:tgtEl>
                                          <p:sndTgt r:embed="rId2" name="CAMERA.WAV"/>
                                        </p:tgtEl>
                                      </p:cMediaNode>
                                    </p:audio>
                                  </p:subTnLst>
                                </p:cTn>
                              </p:par>
                            </p:childTnLst>
                          </p:cTn>
                        </p:par>
                        <p:par>
                          <p:cTn id="29" fill="hold">
                            <p:stCondLst>
                              <p:cond delay="500"/>
                            </p:stCondLst>
                            <p:childTnLst>
                              <p:par>
                                <p:cTn id="30" presetID="2" presetClass="entr" presetSubtype="1"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ppt_x"/>
                                          </p:val>
                                        </p:tav>
                                        <p:tav tm="100000">
                                          <p:val>
                                            <p:strVal val="#ppt_x"/>
                                          </p:val>
                                        </p:tav>
                                      </p:tavLst>
                                    </p:anim>
                                    <p:anim calcmode="lin" valueType="num">
                                      <p:cBhvr additive="base">
                                        <p:cTn id="33"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 presetClass="entr" presetSubtype="32" fill="hold" nodeType="click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box(out)">
                                      <p:cBhvr>
                                        <p:cTn id="38" dur="500"/>
                                        <p:tgtEl>
                                          <p:spTgt spid="40"/>
                                        </p:tgtEl>
                                      </p:cBhvr>
                                    </p:animEffect>
                                  </p:childTnLst>
                                  <p:subTnLst>
                                    <p:audio>
                                      <p:cMediaNode>
                                        <p:cTn display="0" masterRel="sameClick">
                                          <p:stCondLst>
                                            <p:cond evt="begin" delay="0">
                                              <p:tn val="36"/>
                                            </p:cond>
                                          </p:stCondLst>
                                          <p:endCondLst>
                                            <p:cond evt="onStopAudio" delay="0">
                                              <p:tgtEl>
                                                <p:sldTgt/>
                                              </p:tgtEl>
                                            </p:cond>
                                          </p:endCondLst>
                                        </p:cTn>
                                        <p:tgtEl>
                                          <p:sndTgt r:embed="rId2" name="CAMERA.WAV"/>
                                        </p:tgtEl>
                                      </p:cMediaNode>
                                    </p:audio>
                                  </p:subTnLst>
                                </p:cTn>
                              </p:par>
                            </p:childTnLst>
                          </p:cTn>
                        </p:par>
                        <p:par>
                          <p:cTn id="39" fill="hold">
                            <p:stCondLst>
                              <p:cond delay="500"/>
                            </p:stCondLst>
                            <p:childTnLst>
                              <p:par>
                                <p:cTn id="40" presetID="2" presetClass="entr" presetSubtype="9"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0-#ppt_w/2"/>
                                          </p:val>
                                        </p:tav>
                                        <p:tav tm="100000">
                                          <p:val>
                                            <p:strVal val="#ppt_x"/>
                                          </p:val>
                                        </p:tav>
                                      </p:tavLst>
                                    </p:anim>
                                    <p:anim calcmode="lin" valueType="num">
                                      <p:cBhvr additive="base">
                                        <p:cTn id="43"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 presetClass="entr" presetSubtype="32" fill="hold" nodeType="clickEffect">
                                  <p:stCondLst>
                                    <p:cond delay="0"/>
                                  </p:stCondLst>
                                  <p:childTnLst>
                                    <p:set>
                                      <p:cBhvr>
                                        <p:cTn id="47" dur="1" fill="hold">
                                          <p:stCondLst>
                                            <p:cond delay="0"/>
                                          </p:stCondLst>
                                        </p:cTn>
                                        <p:tgtEl>
                                          <p:spTgt spid="51"/>
                                        </p:tgtEl>
                                        <p:attrNameLst>
                                          <p:attrName>style.visibility</p:attrName>
                                        </p:attrNameLst>
                                      </p:cBhvr>
                                      <p:to>
                                        <p:strVal val="visible"/>
                                      </p:to>
                                    </p:set>
                                    <p:animEffect transition="in" filter="box(out)">
                                      <p:cBhvr>
                                        <p:cTn id="48" dur="500"/>
                                        <p:tgtEl>
                                          <p:spTgt spid="51"/>
                                        </p:tgtEl>
                                      </p:cBhvr>
                                    </p:animEffect>
                                  </p:childTnLst>
                                  <p:subTnLst>
                                    <p:audio>
                                      <p:cMediaNode>
                                        <p:cTn display="0" masterRel="sameClick">
                                          <p:stCondLst>
                                            <p:cond evt="begin" delay="0">
                                              <p:tn val="46"/>
                                            </p:cond>
                                          </p:stCondLst>
                                          <p:endCondLst>
                                            <p:cond evt="onStopAudio" delay="0">
                                              <p:tgtEl>
                                                <p:sldTgt/>
                                              </p:tgtEl>
                                            </p:cond>
                                          </p:endCondLst>
                                        </p:cTn>
                                        <p:tgtEl>
                                          <p:sndTgt r:embed="rId2" name="CAMERA.WAV"/>
                                        </p:tgtEl>
                                      </p:cMediaNode>
                                    </p:audio>
                                  </p:subTnLst>
                                </p:cTn>
                              </p:par>
                            </p:childTnLst>
                          </p:cTn>
                        </p:par>
                        <p:par>
                          <p:cTn id="49" fill="hold">
                            <p:stCondLst>
                              <p:cond delay="500"/>
                            </p:stCondLst>
                            <p:childTnLst>
                              <p:par>
                                <p:cTn id="50" presetID="2" presetClass="entr" presetSubtype="3"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fill="hold"/>
                                        <p:tgtEl>
                                          <p:spTgt spid="16"/>
                                        </p:tgtEl>
                                        <p:attrNameLst>
                                          <p:attrName>ppt_x</p:attrName>
                                        </p:attrNameLst>
                                      </p:cBhvr>
                                      <p:tavLst>
                                        <p:tav tm="0">
                                          <p:val>
                                            <p:strVal val="1+#ppt_w/2"/>
                                          </p:val>
                                        </p:tav>
                                        <p:tav tm="100000">
                                          <p:val>
                                            <p:strVal val="#ppt_x"/>
                                          </p:val>
                                        </p:tav>
                                      </p:tavLst>
                                    </p:anim>
                                    <p:anim calcmode="lin" valueType="num">
                                      <p:cBhvr additive="base">
                                        <p:cTn id="53"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 presetClass="entr" presetSubtype="32" fill="hold" nodeType="click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box(out)">
                                      <p:cBhvr>
                                        <p:cTn id="58" dur="500"/>
                                        <p:tgtEl>
                                          <p:spTgt spid="62"/>
                                        </p:tgtEl>
                                      </p:cBhvr>
                                    </p:animEffect>
                                  </p:childTnLst>
                                  <p:subTnLst>
                                    <p:audio>
                                      <p:cMediaNode>
                                        <p:cTn display="0" masterRel="sameClick">
                                          <p:stCondLst>
                                            <p:cond evt="begin" delay="0">
                                              <p:tn val="56"/>
                                            </p:cond>
                                          </p:stCondLst>
                                          <p:endCondLst>
                                            <p:cond evt="onStopAudio" delay="0">
                                              <p:tgtEl>
                                                <p:sldTgt/>
                                              </p:tgtEl>
                                            </p:cond>
                                          </p:endCondLst>
                                        </p:cTn>
                                        <p:tgtEl>
                                          <p:sndTgt r:embed="rId2" name="CAMERA.WAV"/>
                                        </p:tgtEl>
                                      </p:cMediaNode>
                                    </p:audio>
                                  </p:subTnLst>
                                </p:cTn>
                              </p:par>
                            </p:childTnLst>
                          </p:cTn>
                        </p:par>
                        <p:par>
                          <p:cTn id="59" fill="hold">
                            <p:stCondLst>
                              <p:cond delay="500"/>
                            </p:stCondLst>
                            <p:childTnLst>
                              <p:par>
                                <p:cTn id="60" presetID="2" presetClass="entr" presetSubtype="2"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500" fill="hold"/>
                                        <p:tgtEl>
                                          <p:spTgt spid="17"/>
                                        </p:tgtEl>
                                        <p:attrNameLst>
                                          <p:attrName>ppt_x</p:attrName>
                                        </p:attrNameLst>
                                      </p:cBhvr>
                                      <p:tavLst>
                                        <p:tav tm="0">
                                          <p:val>
                                            <p:strVal val="1+#ppt_w/2"/>
                                          </p:val>
                                        </p:tav>
                                        <p:tav tm="100000">
                                          <p:val>
                                            <p:strVal val="#ppt_x"/>
                                          </p:val>
                                        </p:tav>
                                      </p:tavLst>
                                    </p:anim>
                                    <p:anim calcmode="lin" valueType="num">
                                      <p:cBhvr additive="base">
                                        <p:cTn id="63"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 presetClass="entr" presetSubtype="32" fill="hold" nodeType="clickEffect">
                                  <p:stCondLst>
                                    <p:cond delay="0"/>
                                  </p:stCondLst>
                                  <p:childTnLst>
                                    <p:set>
                                      <p:cBhvr>
                                        <p:cTn id="67" dur="1" fill="hold">
                                          <p:stCondLst>
                                            <p:cond delay="0"/>
                                          </p:stCondLst>
                                        </p:cTn>
                                        <p:tgtEl>
                                          <p:spTgt spid="74"/>
                                        </p:tgtEl>
                                        <p:attrNameLst>
                                          <p:attrName>style.visibility</p:attrName>
                                        </p:attrNameLst>
                                      </p:cBhvr>
                                      <p:to>
                                        <p:strVal val="visible"/>
                                      </p:to>
                                    </p:set>
                                    <p:animEffect transition="in" filter="box(out)">
                                      <p:cBhvr>
                                        <p:cTn id="68" dur="500"/>
                                        <p:tgtEl>
                                          <p:spTgt spid="74"/>
                                        </p:tgtEl>
                                      </p:cBhvr>
                                    </p:animEffect>
                                  </p:childTnLst>
                                  <p:subTnLst>
                                    <p:audio>
                                      <p:cMediaNode>
                                        <p:cTn display="0" masterRel="sameClick">
                                          <p:stCondLst>
                                            <p:cond evt="begin" delay="0">
                                              <p:tn val="66"/>
                                            </p:cond>
                                          </p:stCondLst>
                                          <p:endCondLst>
                                            <p:cond evt="onStopAudio" delay="0">
                                              <p:tgtEl>
                                                <p:sldTgt/>
                                              </p:tgtEl>
                                            </p:cond>
                                          </p:endCondLst>
                                        </p:cTn>
                                        <p:tgtEl>
                                          <p:sndTgt r:embed="rId2" name="CAMERA.WAV"/>
                                        </p:tgtEl>
                                      </p:cMediaNode>
                                    </p:audio>
                                  </p:subTnLst>
                                </p:cTn>
                              </p:par>
                            </p:childTnLst>
                          </p:cTn>
                        </p:par>
                        <p:par>
                          <p:cTn id="69" fill="hold">
                            <p:stCondLst>
                              <p:cond delay="500"/>
                            </p:stCondLst>
                            <p:childTnLst>
                              <p:par>
                                <p:cTn id="70" presetID="2" presetClass="entr" presetSubtype="8" fill="hold" grpId="0" nodeType="afterEffect">
                                  <p:stCondLst>
                                    <p:cond delay="0"/>
                                  </p:stCondLst>
                                  <p:childTnLst>
                                    <p:set>
                                      <p:cBhvr>
                                        <p:cTn id="71" dur="1" fill="hold">
                                          <p:stCondLst>
                                            <p:cond delay="0"/>
                                          </p:stCondLst>
                                        </p:cTn>
                                        <p:tgtEl>
                                          <p:spTgt spid="73"/>
                                        </p:tgtEl>
                                        <p:attrNameLst>
                                          <p:attrName>style.visibility</p:attrName>
                                        </p:attrNameLst>
                                      </p:cBhvr>
                                      <p:to>
                                        <p:strVal val="visible"/>
                                      </p:to>
                                    </p:set>
                                    <p:anim calcmode="lin" valueType="num">
                                      <p:cBhvr additive="base">
                                        <p:cTn id="72" dur="500" fill="hold"/>
                                        <p:tgtEl>
                                          <p:spTgt spid="73"/>
                                        </p:tgtEl>
                                        <p:attrNameLst>
                                          <p:attrName>ppt_x</p:attrName>
                                        </p:attrNameLst>
                                      </p:cBhvr>
                                      <p:tavLst>
                                        <p:tav tm="0">
                                          <p:val>
                                            <p:strVal val="0-#ppt_w/2"/>
                                          </p:val>
                                        </p:tav>
                                        <p:tav tm="100000">
                                          <p:val>
                                            <p:strVal val="#ppt_x"/>
                                          </p:val>
                                        </p:tav>
                                      </p:tavLst>
                                    </p:anim>
                                    <p:anim calcmode="lin" valueType="num">
                                      <p:cBhvr additive="base">
                                        <p:cTn id="73" dur="500" fill="hold"/>
                                        <p:tgtEl>
                                          <p:spTgt spid="7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70"/>
                                            </p:cond>
                                          </p:stCondLst>
                                          <p:endCondLst>
                                            <p:cond evt="onStopAudio" delay="0">
                                              <p:tgtEl>
                                                <p:sldTgt/>
                                              </p:tgtEl>
                                            </p:cond>
                                          </p:endCondLst>
                                        </p:cTn>
                                        <p:tgtEl>
                                          <p:sndTgt r:embed="rId3" name="WHOOSH.WAV"/>
                                        </p:tgtEl>
                                      </p:cMediaNode>
                                    </p:audio>
                                  </p:subTnLst>
                                </p:cTn>
                              </p:par>
                            </p:childTnLst>
                          </p:cTn>
                        </p:par>
                        <p:par>
                          <p:cTn id="74" fill="hold">
                            <p:stCondLst>
                              <p:cond delay="1000"/>
                            </p:stCondLst>
                            <p:childTnLst>
                              <p:par>
                                <p:cTn id="75" presetID="4" presetClass="entr" presetSubtype="32" fill="hold" nodeType="afterEffect">
                                  <p:stCondLst>
                                    <p:cond delay="0"/>
                                  </p:stCondLst>
                                  <p:childTnLst>
                                    <p:set>
                                      <p:cBhvr>
                                        <p:cTn id="76" dur="1" fill="hold">
                                          <p:stCondLst>
                                            <p:cond delay="0"/>
                                          </p:stCondLst>
                                        </p:cTn>
                                        <p:tgtEl>
                                          <p:spTgt spid="87"/>
                                        </p:tgtEl>
                                        <p:attrNameLst>
                                          <p:attrName>style.visibility</p:attrName>
                                        </p:attrNameLst>
                                      </p:cBhvr>
                                      <p:to>
                                        <p:strVal val="visible"/>
                                      </p:to>
                                    </p:set>
                                    <p:animEffect transition="in" filter="box(out)">
                                      <p:cBhvr>
                                        <p:cTn id="77" dur="500"/>
                                        <p:tgtEl>
                                          <p:spTgt spid="87"/>
                                        </p:tgtEl>
                                      </p:cBhvr>
                                    </p:animEffect>
                                  </p:childTnLst>
                                  <p:subTnLst>
                                    <p:audio>
                                      <p:cMediaNode>
                                        <p:cTn display="0" masterRel="sameClick">
                                          <p:stCondLst>
                                            <p:cond evt="begin" delay="0">
                                              <p:tn val="75"/>
                                            </p:cond>
                                          </p:stCondLst>
                                          <p:endCondLst>
                                            <p:cond evt="onStopAudio" delay="0">
                                              <p:tgtEl>
                                                <p:sldTgt/>
                                              </p:tgtEl>
                                            </p:cond>
                                          </p:endCondLst>
                                        </p:cTn>
                                        <p:tgtEl>
                                          <p:sndTgt r:embed="rId2" name="CAMERA.WAV"/>
                                        </p:tgtEl>
                                      </p:cMediaNode>
                                    </p:audio>
                                  </p:subTnLst>
                                </p:cTn>
                              </p:par>
                            </p:childTnLst>
                          </p:cTn>
                        </p:par>
                        <p:par>
                          <p:cTn id="78" fill="hold">
                            <p:stCondLst>
                              <p:cond delay="1500"/>
                            </p:stCondLst>
                            <p:childTnLst>
                              <p:par>
                                <p:cTn id="79" presetID="2" presetClass="entr" presetSubtype="1" fill="hold" grpId="0" nodeType="afterEffect">
                                  <p:stCondLst>
                                    <p:cond delay="0"/>
                                  </p:stCondLst>
                                  <p:childTnLst>
                                    <p:set>
                                      <p:cBhvr>
                                        <p:cTn id="80" dur="1" fill="hold">
                                          <p:stCondLst>
                                            <p:cond delay="0"/>
                                          </p:stCondLst>
                                        </p:cTn>
                                        <p:tgtEl>
                                          <p:spTgt spid="86"/>
                                        </p:tgtEl>
                                        <p:attrNameLst>
                                          <p:attrName>style.visibility</p:attrName>
                                        </p:attrNameLst>
                                      </p:cBhvr>
                                      <p:to>
                                        <p:strVal val="visible"/>
                                      </p:to>
                                    </p:set>
                                    <p:anim calcmode="lin" valueType="num">
                                      <p:cBhvr additive="base">
                                        <p:cTn id="81" dur="500" fill="hold"/>
                                        <p:tgtEl>
                                          <p:spTgt spid="86"/>
                                        </p:tgtEl>
                                        <p:attrNameLst>
                                          <p:attrName>ppt_x</p:attrName>
                                        </p:attrNameLst>
                                      </p:cBhvr>
                                      <p:tavLst>
                                        <p:tav tm="0">
                                          <p:val>
                                            <p:strVal val="#ppt_x"/>
                                          </p:val>
                                        </p:tav>
                                        <p:tav tm="100000">
                                          <p:val>
                                            <p:strVal val="#ppt_x"/>
                                          </p:val>
                                        </p:tav>
                                      </p:tavLst>
                                    </p:anim>
                                    <p:anim calcmode="lin" valueType="num">
                                      <p:cBhvr additive="base">
                                        <p:cTn id="82" dur="500" fill="hold"/>
                                        <p:tgtEl>
                                          <p:spTgt spid="86"/>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79"/>
                                            </p:cond>
                                          </p:stCondLst>
                                          <p:endCondLst>
                                            <p:cond evt="onStopAudio" delay="0">
                                              <p:tgtEl>
                                                <p:sldTgt/>
                                              </p:tgtEl>
                                            </p:cond>
                                          </p:endCondLst>
                                        </p:cTn>
                                        <p:tgtEl>
                                          <p:sndTgt r:embed="rId3" name="WHOOSH.WAV"/>
                                        </p:tgtEl>
                                      </p:cMediaNode>
                                    </p:audio>
                                  </p:subTnLst>
                                </p:cTn>
                              </p:par>
                            </p:childTnLst>
                          </p:cTn>
                        </p:par>
                        <p:par>
                          <p:cTn id="83" fill="hold">
                            <p:stCondLst>
                              <p:cond delay="2000"/>
                            </p:stCondLst>
                            <p:childTnLst>
                              <p:par>
                                <p:cTn id="84" presetID="4" presetClass="entr" presetSubtype="32" fill="hold" nodeType="afterEffect">
                                  <p:stCondLst>
                                    <p:cond delay="0"/>
                                  </p:stCondLst>
                                  <p:childTnLst>
                                    <p:set>
                                      <p:cBhvr>
                                        <p:cTn id="85" dur="1" fill="hold">
                                          <p:stCondLst>
                                            <p:cond delay="0"/>
                                          </p:stCondLst>
                                        </p:cTn>
                                        <p:tgtEl>
                                          <p:spTgt spid="100"/>
                                        </p:tgtEl>
                                        <p:attrNameLst>
                                          <p:attrName>style.visibility</p:attrName>
                                        </p:attrNameLst>
                                      </p:cBhvr>
                                      <p:to>
                                        <p:strVal val="visible"/>
                                      </p:to>
                                    </p:set>
                                    <p:animEffect transition="in" filter="box(out)">
                                      <p:cBhvr>
                                        <p:cTn id="86" dur="500"/>
                                        <p:tgtEl>
                                          <p:spTgt spid="100"/>
                                        </p:tgtEl>
                                      </p:cBhvr>
                                    </p:animEffect>
                                  </p:childTnLst>
                                  <p:subTnLst>
                                    <p:audio>
                                      <p:cMediaNode>
                                        <p:cTn display="0" masterRel="sameClick">
                                          <p:stCondLst>
                                            <p:cond evt="begin" delay="0">
                                              <p:tn val="84"/>
                                            </p:cond>
                                          </p:stCondLst>
                                          <p:endCondLst>
                                            <p:cond evt="onStopAudio" delay="0">
                                              <p:tgtEl>
                                                <p:sldTgt/>
                                              </p:tgtEl>
                                            </p:cond>
                                          </p:endCondLst>
                                        </p:cTn>
                                        <p:tgtEl>
                                          <p:sndTgt r:embed="rId2" name="CAMERA.WAV"/>
                                        </p:tgtEl>
                                      </p:cMediaNode>
                                    </p:audio>
                                  </p:subTnLst>
                                </p:cTn>
                              </p:par>
                            </p:childTnLst>
                          </p:cTn>
                        </p:par>
                        <p:par>
                          <p:cTn id="87" fill="hold">
                            <p:stCondLst>
                              <p:cond delay="2500"/>
                            </p:stCondLst>
                            <p:childTnLst>
                              <p:par>
                                <p:cTn id="88" presetID="2" presetClass="entr" presetSubtype="4" fill="hold" grpId="0" nodeType="afterEffect">
                                  <p:stCondLst>
                                    <p:cond delay="0"/>
                                  </p:stCondLst>
                                  <p:childTnLst>
                                    <p:set>
                                      <p:cBhvr>
                                        <p:cTn id="89" dur="1" fill="hold">
                                          <p:stCondLst>
                                            <p:cond delay="0"/>
                                          </p:stCondLst>
                                        </p:cTn>
                                        <p:tgtEl>
                                          <p:spTgt spid="99"/>
                                        </p:tgtEl>
                                        <p:attrNameLst>
                                          <p:attrName>style.visibility</p:attrName>
                                        </p:attrNameLst>
                                      </p:cBhvr>
                                      <p:to>
                                        <p:strVal val="visible"/>
                                      </p:to>
                                    </p:set>
                                    <p:anim calcmode="lin" valueType="num">
                                      <p:cBhvr additive="base">
                                        <p:cTn id="90" dur="500" fill="hold"/>
                                        <p:tgtEl>
                                          <p:spTgt spid="99"/>
                                        </p:tgtEl>
                                        <p:attrNameLst>
                                          <p:attrName>ppt_x</p:attrName>
                                        </p:attrNameLst>
                                      </p:cBhvr>
                                      <p:tavLst>
                                        <p:tav tm="0">
                                          <p:val>
                                            <p:strVal val="#ppt_x"/>
                                          </p:val>
                                        </p:tav>
                                        <p:tav tm="100000">
                                          <p:val>
                                            <p:strVal val="#ppt_x"/>
                                          </p:val>
                                        </p:tav>
                                      </p:tavLst>
                                    </p:anim>
                                    <p:anim calcmode="lin" valueType="num">
                                      <p:cBhvr additive="base">
                                        <p:cTn id="91" dur="500" fill="hold"/>
                                        <p:tgtEl>
                                          <p:spTgt spid="99"/>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88"/>
                                            </p:cond>
                                          </p:stCondLst>
                                          <p:endCondLst>
                                            <p:cond evt="onStopAudio" delay="0">
                                              <p:tgtEl>
                                                <p:sldTgt/>
                                              </p:tgtEl>
                                            </p:cond>
                                          </p:endCondLst>
                                        </p:cTn>
                                        <p:tgtEl>
                                          <p:sndTgt r:embed="rId3" name="WHOOSH.WAV"/>
                                        </p:tgtEl>
                                      </p:cMediaNode>
                                    </p:audio>
                                  </p:subTnLst>
                                </p:cTn>
                              </p:par>
                            </p:childTnLst>
                          </p:cTn>
                        </p:par>
                        <p:par>
                          <p:cTn id="92" fill="hold">
                            <p:stCondLst>
                              <p:cond delay="3000"/>
                            </p:stCondLst>
                            <p:childTnLst>
                              <p:par>
                                <p:cTn id="93" presetID="4" presetClass="entr" presetSubtype="32" fill="hold" nodeType="afterEffect">
                                  <p:stCondLst>
                                    <p:cond delay="0"/>
                                  </p:stCondLst>
                                  <p:childTnLst>
                                    <p:set>
                                      <p:cBhvr>
                                        <p:cTn id="94" dur="1" fill="hold">
                                          <p:stCondLst>
                                            <p:cond delay="0"/>
                                          </p:stCondLst>
                                        </p:cTn>
                                        <p:tgtEl>
                                          <p:spTgt spid="113"/>
                                        </p:tgtEl>
                                        <p:attrNameLst>
                                          <p:attrName>style.visibility</p:attrName>
                                        </p:attrNameLst>
                                      </p:cBhvr>
                                      <p:to>
                                        <p:strVal val="visible"/>
                                      </p:to>
                                    </p:set>
                                    <p:animEffect transition="in" filter="box(out)">
                                      <p:cBhvr>
                                        <p:cTn id="95" dur="500"/>
                                        <p:tgtEl>
                                          <p:spTgt spid="113"/>
                                        </p:tgtEl>
                                      </p:cBhvr>
                                    </p:animEffect>
                                  </p:childTnLst>
                                  <p:subTnLst>
                                    <p:audio>
                                      <p:cMediaNode>
                                        <p:cTn display="0" masterRel="sameClick">
                                          <p:stCondLst>
                                            <p:cond evt="begin" delay="0">
                                              <p:tn val="93"/>
                                            </p:cond>
                                          </p:stCondLst>
                                          <p:endCondLst>
                                            <p:cond evt="onStopAudio" delay="0">
                                              <p:tgtEl>
                                                <p:sldTgt/>
                                              </p:tgtEl>
                                            </p:cond>
                                          </p:endCondLst>
                                        </p:cTn>
                                        <p:tgtEl>
                                          <p:sndTgt r:embed="rId2" name="CAMERA.WAV"/>
                                        </p:tgtEl>
                                      </p:cMediaNode>
                                    </p:audio>
                                  </p:subTnLst>
                                </p:cTn>
                              </p:par>
                            </p:childTnLst>
                          </p:cTn>
                        </p:par>
                        <p:par>
                          <p:cTn id="96" fill="hold">
                            <p:stCondLst>
                              <p:cond delay="3500"/>
                            </p:stCondLst>
                            <p:childTnLst>
                              <p:par>
                                <p:cTn id="97" presetID="2" presetClass="entr" presetSubtype="2" fill="hold" grpId="0" nodeType="afterEffect">
                                  <p:stCondLst>
                                    <p:cond delay="0"/>
                                  </p:stCondLst>
                                  <p:childTnLst>
                                    <p:set>
                                      <p:cBhvr>
                                        <p:cTn id="98" dur="1" fill="hold">
                                          <p:stCondLst>
                                            <p:cond delay="0"/>
                                          </p:stCondLst>
                                        </p:cTn>
                                        <p:tgtEl>
                                          <p:spTgt spid="112"/>
                                        </p:tgtEl>
                                        <p:attrNameLst>
                                          <p:attrName>style.visibility</p:attrName>
                                        </p:attrNameLst>
                                      </p:cBhvr>
                                      <p:to>
                                        <p:strVal val="visible"/>
                                      </p:to>
                                    </p:set>
                                    <p:anim calcmode="lin" valueType="num">
                                      <p:cBhvr additive="base">
                                        <p:cTn id="99" dur="500" fill="hold"/>
                                        <p:tgtEl>
                                          <p:spTgt spid="112"/>
                                        </p:tgtEl>
                                        <p:attrNameLst>
                                          <p:attrName>ppt_x</p:attrName>
                                        </p:attrNameLst>
                                      </p:cBhvr>
                                      <p:tavLst>
                                        <p:tav tm="0">
                                          <p:val>
                                            <p:strVal val="1+#ppt_w/2"/>
                                          </p:val>
                                        </p:tav>
                                        <p:tav tm="100000">
                                          <p:val>
                                            <p:strVal val="#ppt_x"/>
                                          </p:val>
                                        </p:tav>
                                      </p:tavLst>
                                    </p:anim>
                                    <p:anim calcmode="lin" valueType="num">
                                      <p:cBhvr additive="base">
                                        <p:cTn id="100" dur="500" fill="hold"/>
                                        <p:tgtEl>
                                          <p:spTgt spid="11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7"/>
                                            </p:cond>
                                          </p:stCondLst>
                                          <p:endCondLst>
                                            <p:cond evt="onStopAudio" delay="0">
                                              <p:tgtEl>
                                                <p:sldTgt/>
                                              </p:tgtEl>
                                            </p:cond>
                                          </p:endCondLst>
                                        </p:cTn>
                                        <p:tgtEl>
                                          <p:sndTgt r:embed="rId3" name="WHOOSH.WAV"/>
                                        </p:tgtEl>
                                      </p:cMediaNode>
                                    </p:audio>
                                  </p:subTnLst>
                                </p:cTn>
                              </p:par>
                            </p:childTnLst>
                          </p:cTn>
                        </p:par>
                      </p:childTnLst>
                    </p:cTn>
                  </p:par>
                  <p:par>
                    <p:cTn id="101" fill="hold">
                      <p:stCondLst>
                        <p:cond delay="indefinite"/>
                      </p:stCondLst>
                      <p:childTnLst>
                        <p:par>
                          <p:cTn id="102" fill="hold">
                            <p:stCondLst>
                              <p:cond delay="0"/>
                            </p:stCondLst>
                            <p:childTnLst>
                              <p:par>
                                <p:cTn id="103" presetID="4" presetClass="entr" presetSubtype="32" fill="hold" nodeType="clickEffect">
                                  <p:stCondLst>
                                    <p:cond delay="0"/>
                                  </p:stCondLst>
                                  <p:childTnLst>
                                    <p:set>
                                      <p:cBhvr>
                                        <p:cTn id="104" dur="1" fill="hold">
                                          <p:stCondLst>
                                            <p:cond delay="0"/>
                                          </p:stCondLst>
                                        </p:cTn>
                                        <p:tgtEl>
                                          <p:spTgt spid="126"/>
                                        </p:tgtEl>
                                        <p:attrNameLst>
                                          <p:attrName>style.visibility</p:attrName>
                                        </p:attrNameLst>
                                      </p:cBhvr>
                                      <p:to>
                                        <p:strVal val="visible"/>
                                      </p:to>
                                    </p:set>
                                    <p:animEffect transition="in" filter="box(out)">
                                      <p:cBhvr>
                                        <p:cTn id="105" dur="500"/>
                                        <p:tgtEl>
                                          <p:spTgt spid="126"/>
                                        </p:tgtEl>
                                      </p:cBhvr>
                                    </p:animEffect>
                                  </p:childTnLst>
                                  <p:subTnLst>
                                    <p:audio>
                                      <p:cMediaNode>
                                        <p:cTn display="0" masterRel="sameClick">
                                          <p:stCondLst>
                                            <p:cond evt="begin" delay="0">
                                              <p:tn val="10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13" grpId="0" animBg="1"/>
      <p:bldP spid="14" grpId="0" animBg="1"/>
      <p:bldP spid="15" grpId="0" animBg="1"/>
      <p:bldP spid="16" grpId="0" animBg="1"/>
      <p:bldP spid="17" grpId="0" animBg="1"/>
      <p:bldP spid="73" grpId="0" animBg="1"/>
      <p:bldP spid="86" grpId="0" animBg="1"/>
      <p:bldP spid="99" grpId="0" animBg="1"/>
      <p:bldP spid="1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58">
            <a:extLst>
              <a:ext uri="{FF2B5EF4-FFF2-40B4-BE49-F238E27FC236}">
                <a16:creationId xmlns:a16="http://schemas.microsoft.com/office/drawing/2014/main" id="{803D5112-0EB2-D54B-8D53-E2C7D8508573}"/>
              </a:ext>
            </a:extLst>
          </p:cNvPr>
          <p:cNvSpPr/>
          <p:nvPr/>
        </p:nvSpPr>
        <p:spPr bwMode="auto">
          <a:xfrm>
            <a:off x="373063" y="1547814"/>
            <a:ext cx="9155113" cy="4624387"/>
          </a:xfrm>
          <a:prstGeom prst="rect">
            <a:avLst/>
          </a:prstGeom>
          <a:solidFill>
            <a:schemeClr val="bg2">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a:cs typeface="+mn-ea"/>
              <a:sym typeface="+mn-lt"/>
            </a:endParaRPr>
          </a:p>
        </p:txBody>
      </p:sp>
      <p:sp>
        <p:nvSpPr>
          <p:cNvPr id="5" name="Line 2">
            <a:extLst>
              <a:ext uri="{FF2B5EF4-FFF2-40B4-BE49-F238E27FC236}">
                <a16:creationId xmlns:a16="http://schemas.microsoft.com/office/drawing/2014/main" id="{388390B5-3603-0D45-86D3-246062C58414}"/>
              </a:ext>
            </a:extLst>
          </p:cNvPr>
          <p:cNvSpPr>
            <a:spLocks noChangeShapeType="1"/>
          </p:cNvSpPr>
          <p:nvPr/>
        </p:nvSpPr>
        <p:spPr bwMode="auto">
          <a:xfrm>
            <a:off x="5440363" y="4649788"/>
            <a:ext cx="1562100" cy="635000"/>
          </a:xfrm>
          <a:prstGeom prst="line">
            <a:avLst/>
          </a:prstGeom>
          <a:noFill/>
          <a:ln w="28575">
            <a:solidFill>
              <a:srgbClr val="FF0000"/>
            </a:solidFill>
            <a:prstDash val="dash"/>
            <a:round/>
            <a:headEnd/>
            <a:tailEnd/>
          </a:ln>
          <a:effectLst/>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6" name="Line 3">
            <a:extLst>
              <a:ext uri="{FF2B5EF4-FFF2-40B4-BE49-F238E27FC236}">
                <a16:creationId xmlns:a16="http://schemas.microsoft.com/office/drawing/2014/main" id="{8F9D1FFA-97FF-EB4A-8EAE-8B8663CCF32F}"/>
              </a:ext>
            </a:extLst>
          </p:cNvPr>
          <p:cNvSpPr>
            <a:spLocks noChangeShapeType="1"/>
          </p:cNvSpPr>
          <p:nvPr/>
        </p:nvSpPr>
        <p:spPr bwMode="auto">
          <a:xfrm>
            <a:off x="5275263" y="4624388"/>
            <a:ext cx="977900" cy="8509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7" name="Line 4">
            <a:extLst>
              <a:ext uri="{FF2B5EF4-FFF2-40B4-BE49-F238E27FC236}">
                <a16:creationId xmlns:a16="http://schemas.microsoft.com/office/drawing/2014/main" id="{313715BA-51BD-214E-8445-E1AECC922D3F}"/>
              </a:ext>
            </a:extLst>
          </p:cNvPr>
          <p:cNvSpPr>
            <a:spLocks noChangeShapeType="1"/>
          </p:cNvSpPr>
          <p:nvPr/>
        </p:nvSpPr>
        <p:spPr bwMode="auto">
          <a:xfrm flipH="1">
            <a:off x="4208463" y="4598988"/>
            <a:ext cx="850900" cy="8509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8" name="Line 5">
            <a:extLst>
              <a:ext uri="{FF2B5EF4-FFF2-40B4-BE49-F238E27FC236}">
                <a16:creationId xmlns:a16="http://schemas.microsoft.com/office/drawing/2014/main" id="{BCEA6D2B-2179-E642-B24C-4FD493FB32A8}"/>
              </a:ext>
            </a:extLst>
          </p:cNvPr>
          <p:cNvSpPr>
            <a:spLocks noChangeShapeType="1"/>
          </p:cNvSpPr>
          <p:nvPr/>
        </p:nvSpPr>
        <p:spPr bwMode="auto">
          <a:xfrm>
            <a:off x="5148263" y="4611688"/>
            <a:ext cx="88900" cy="8509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9" name="Line 6">
            <a:extLst>
              <a:ext uri="{FF2B5EF4-FFF2-40B4-BE49-F238E27FC236}">
                <a16:creationId xmlns:a16="http://schemas.microsoft.com/office/drawing/2014/main" id="{089E5F54-19A9-B549-B000-8FAC2951468C}"/>
              </a:ext>
            </a:extLst>
          </p:cNvPr>
          <p:cNvSpPr>
            <a:spLocks noChangeShapeType="1"/>
          </p:cNvSpPr>
          <p:nvPr/>
        </p:nvSpPr>
        <p:spPr bwMode="auto">
          <a:xfrm>
            <a:off x="8310563" y="3278188"/>
            <a:ext cx="457200" cy="7874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0" name="Line 7">
            <a:extLst>
              <a:ext uri="{FF2B5EF4-FFF2-40B4-BE49-F238E27FC236}">
                <a16:creationId xmlns:a16="http://schemas.microsoft.com/office/drawing/2014/main" id="{BB85238C-350C-734A-837A-142033BAC984}"/>
              </a:ext>
            </a:extLst>
          </p:cNvPr>
          <p:cNvSpPr>
            <a:spLocks noChangeShapeType="1"/>
          </p:cNvSpPr>
          <p:nvPr/>
        </p:nvSpPr>
        <p:spPr bwMode="auto">
          <a:xfrm>
            <a:off x="8145463" y="3290888"/>
            <a:ext cx="266700" cy="7874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1" name="Line 8">
            <a:extLst>
              <a:ext uri="{FF2B5EF4-FFF2-40B4-BE49-F238E27FC236}">
                <a16:creationId xmlns:a16="http://schemas.microsoft.com/office/drawing/2014/main" id="{F83DBAC3-3FAC-1749-9399-A6E0DAABBB05}"/>
              </a:ext>
            </a:extLst>
          </p:cNvPr>
          <p:cNvSpPr>
            <a:spLocks noChangeShapeType="1"/>
          </p:cNvSpPr>
          <p:nvPr/>
        </p:nvSpPr>
        <p:spPr bwMode="auto">
          <a:xfrm>
            <a:off x="7967663" y="3303588"/>
            <a:ext cx="127000" cy="8001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2" name="Line 9">
            <a:extLst>
              <a:ext uri="{FF2B5EF4-FFF2-40B4-BE49-F238E27FC236}">
                <a16:creationId xmlns:a16="http://schemas.microsoft.com/office/drawing/2014/main" id="{8720F5F8-86B5-D042-9D78-D8E9D5AF9B4E}"/>
              </a:ext>
            </a:extLst>
          </p:cNvPr>
          <p:cNvSpPr>
            <a:spLocks noChangeShapeType="1"/>
          </p:cNvSpPr>
          <p:nvPr/>
        </p:nvSpPr>
        <p:spPr bwMode="auto">
          <a:xfrm flipH="1">
            <a:off x="7485063" y="3265488"/>
            <a:ext cx="215900" cy="8255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3" name="Line 10">
            <a:extLst>
              <a:ext uri="{FF2B5EF4-FFF2-40B4-BE49-F238E27FC236}">
                <a16:creationId xmlns:a16="http://schemas.microsoft.com/office/drawing/2014/main" id="{A79B0A5F-92A8-8B45-B2A1-8C516FBD414A}"/>
              </a:ext>
            </a:extLst>
          </p:cNvPr>
          <p:cNvSpPr>
            <a:spLocks noChangeShapeType="1"/>
          </p:cNvSpPr>
          <p:nvPr/>
        </p:nvSpPr>
        <p:spPr bwMode="auto">
          <a:xfrm flipH="1">
            <a:off x="7739063" y="3265488"/>
            <a:ext cx="114300" cy="8255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4" name="Line 11">
            <a:extLst>
              <a:ext uri="{FF2B5EF4-FFF2-40B4-BE49-F238E27FC236}">
                <a16:creationId xmlns:a16="http://schemas.microsoft.com/office/drawing/2014/main" id="{42B86DC1-950D-8547-93D7-CA320AB316A8}"/>
              </a:ext>
            </a:extLst>
          </p:cNvPr>
          <p:cNvSpPr>
            <a:spLocks noChangeShapeType="1"/>
          </p:cNvSpPr>
          <p:nvPr/>
        </p:nvSpPr>
        <p:spPr bwMode="auto">
          <a:xfrm>
            <a:off x="6405563" y="3265488"/>
            <a:ext cx="457200" cy="9017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5" name="Line 12">
            <a:extLst>
              <a:ext uri="{FF2B5EF4-FFF2-40B4-BE49-F238E27FC236}">
                <a16:creationId xmlns:a16="http://schemas.microsoft.com/office/drawing/2014/main" id="{61042C9D-4F8D-9C45-90DE-B369FCE65EDF}"/>
              </a:ext>
            </a:extLst>
          </p:cNvPr>
          <p:cNvSpPr>
            <a:spLocks noChangeShapeType="1"/>
          </p:cNvSpPr>
          <p:nvPr/>
        </p:nvSpPr>
        <p:spPr bwMode="auto">
          <a:xfrm flipH="1">
            <a:off x="5364163" y="3240088"/>
            <a:ext cx="596900" cy="9398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6" name="Line 13">
            <a:extLst>
              <a:ext uri="{FF2B5EF4-FFF2-40B4-BE49-F238E27FC236}">
                <a16:creationId xmlns:a16="http://schemas.microsoft.com/office/drawing/2014/main" id="{F67AA666-3A02-CE42-9FB1-BC9ADAED2478}"/>
              </a:ext>
            </a:extLst>
          </p:cNvPr>
          <p:cNvSpPr>
            <a:spLocks noChangeShapeType="1"/>
          </p:cNvSpPr>
          <p:nvPr/>
        </p:nvSpPr>
        <p:spPr bwMode="auto">
          <a:xfrm flipH="1">
            <a:off x="6126163" y="3265488"/>
            <a:ext cx="25400" cy="9017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7" name="Line 14">
            <a:extLst>
              <a:ext uri="{FF2B5EF4-FFF2-40B4-BE49-F238E27FC236}">
                <a16:creationId xmlns:a16="http://schemas.microsoft.com/office/drawing/2014/main" id="{8D017CF4-5021-F44F-9E71-C5A195DF8203}"/>
              </a:ext>
            </a:extLst>
          </p:cNvPr>
          <p:cNvSpPr>
            <a:spLocks noChangeShapeType="1"/>
          </p:cNvSpPr>
          <p:nvPr/>
        </p:nvSpPr>
        <p:spPr bwMode="auto">
          <a:xfrm>
            <a:off x="4221163" y="3278188"/>
            <a:ext cx="215900" cy="8255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8" name="Line 15">
            <a:extLst>
              <a:ext uri="{FF2B5EF4-FFF2-40B4-BE49-F238E27FC236}">
                <a16:creationId xmlns:a16="http://schemas.microsoft.com/office/drawing/2014/main" id="{13A65F77-5754-7140-B06B-82856F6221DB}"/>
              </a:ext>
            </a:extLst>
          </p:cNvPr>
          <p:cNvSpPr>
            <a:spLocks noChangeShapeType="1"/>
          </p:cNvSpPr>
          <p:nvPr/>
        </p:nvSpPr>
        <p:spPr bwMode="auto">
          <a:xfrm>
            <a:off x="4005263" y="3278188"/>
            <a:ext cx="101600" cy="8382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9" name="Line 16">
            <a:extLst>
              <a:ext uri="{FF2B5EF4-FFF2-40B4-BE49-F238E27FC236}">
                <a16:creationId xmlns:a16="http://schemas.microsoft.com/office/drawing/2014/main" id="{3B8E4300-B28C-604D-9454-ADDDC368BB86}"/>
              </a:ext>
            </a:extLst>
          </p:cNvPr>
          <p:cNvSpPr>
            <a:spLocks noChangeShapeType="1"/>
          </p:cNvSpPr>
          <p:nvPr/>
        </p:nvSpPr>
        <p:spPr bwMode="auto">
          <a:xfrm flipH="1">
            <a:off x="3776663" y="3252788"/>
            <a:ext cx="76200" cy="8763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20" name="Line 17">
            <a:extLst>
              <a:ext uri="{FF2B5EF4-FFF2-40B4-BE49-F238E27FC236}">
                <a16:creationId xmlns:a16="http://schemas.microsoft.com/office/drawing/2014/main" id="{C7051198-2D3E-C143-A39C-B0DAA990B501}"/>
              </a:ext>
            </a:extLst>
          </p:cNvPr>
          <p:cNvSpPr>
            <a:spLocks noChangeShapeType="1"/>
          </p:cNvSpPr>
          <p:nvPr/>
        </p:nvSpPr>
        <p:spPr bwMode="auto">
          <a:xfrm flipH="1">
            <a:off x="3497263" y="3265488"/>
            <a:ext cx="215900" cy="8509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21" name="Line 18">
            <a:extLst>
              <a:ext uri="{FF2B5EF4-FFF2-40B4-BE49-F238E27FC236}">
                <a16:creationId xmlns:a16="http://schemas.microsoft.com/office/drawing/2014/main" id="{411EB76A-F78E-064B-992B-6A6780043159}"/>
              </a:ext>
            </a:extLst>
          </p:cNvPr>
          <p:cNvSpPr>
            <a:spLocks noChangeShapeType="1"/>
          </p:cNvSpPr>
          <p:nvPr/>
        </p:nvSpPr>
        <p:spPr bwMode="auto">
          <a:xfrm>
            <a:off x="2455863" y="3265488"/>
            <a:ext cx="800100" cy="8001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22" name="Line 19">
            <a:extLst>
              <a:ext uri="{FF2B5EF4-FFF2-40B4-BE49-F238E27FC236}">
                <a16:creationId xmlns:a16="http://schemas.microsoft.com/office/drawing/2014/main" id="{A237E294-4835-8844-99BA-08DFC0A37D53}"/>
              </a:ext>
            </a:extLst>
          </p:cNvPr>
          <p:cNvSpPr>
            <a:spLocks noChangeShapeType="1"/>
          </p:cNvSpPr>
          <p:nvPr/>
        </p:nvSpPr>
        <p:spPr bwMode="auto">
          <a:xfrm>
            <a:off x="2278063" y="3265488"/>
            <a:ext cx="571500" cy="9271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23" name="Line 20">
            <a:extLst>
              <a:ext uri="{FF2B5EF4-FFF2-40B4-BE49-F238E27FC236}">
                <a16:creationId xmlns:a16="http://schemas.microsoft.com/office/drawing/2014/main" id="{2DC5C00F-300E-1C4A-9A9B-084A0211E11B}"/>
              </a:ext>
            </a:extLst>
          </p:cNvPr>
          <p:cNvSpPr>
            <a:spLocks noChangeShapeType="1"/>
          </p:cNvSpPr>
          <p:nvPr/>
        </p:nvSpPr>
        <p:spPr bwMode="auto">
          <a:xfrm>
            <a:off x="2062163" y="3265488"/>
            <a:ext cx="0" cy="9271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24" name="Line 21">
            <a:extLst>
              <a:ext uri="{FF2B5EF4-FFF2-40B4-BE49-F238E27FC236}">
                <a16:creationId xmlns:a16="http://schemas.microsoft.com/office/drawing/2014/main" id="{6FD410E9-9430-004A-BD07-50A85C7B9E69}"/>
              </a:ext>
            </a:extLst>
          </p:cNvPr>
          <p:cNvSpPr>
            <a:spLocks noChangeShapeType="1"/>
          </p:cNvSpPr>
          <p:nvPr/>
        </p:nvSpPr>
        <p:spPr bwMode="auto">
          <a:xfrm flipH="1">
            <a:off x="1325563" y="3265488"/>
            <a:ext cx="558800" cy="9271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25" name="Line 22">
            <a:extLst>
              <a:ext uri="{FF2B5EF4-FFF2-40B4-BE49-F238E27FC236}">
                <a16:creationId xmlns:a16="http://schemas.microsoft.com/office/drawing/2014/main" id="{D9C6D4E6-4951-A044-97F3-0DEDA9415496}"/>
              </a:ext>
            </a:extLst>
          </p:cNvPr>
          <p:cNvSpPr>
            <a:spLocks noChangeShapeType="1"/>
          </p:cNvSpPr>
          <p:nvPr/>
        </p:nvSpPr>
        <p:spPr bwMode="auto">
          <a:xfrm>
            <a:off x="5376863" y="2109788"/>
            <a:ext cx="2247900" cy="7112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26" name="Line 23">
            <a:extLst>
              <a:ext uri="{FF2B5EF4-FFF2-40B4-BE49-F238E27FC236}">
                <a16:creationId xmlns:a16="http://schemas.microsoft.com/office/drawing/2014/main" id="{060D469A-386F-7248-A435-35B4100E587D}"/>
              </a:ext>
            </a:extLst>
          </p:cNvPr>
          <p:cNvSpPr>
            <a:spLocks noChangeShapeType="1"/>
          </p:cNvSpPr>
          <p:nvPr/>
        </p:nvSpPr>
        <p:spPr bwMode="auto">
          <a:xfrm>
            <a:off x="4970463" y="2109788"/>
            <a:ext cx="1092200" cy="7366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27" name="Line 24">
            <a:extLst>
              <a:ext uri="{FF2B5EF4-FFF2-40B4-BE49-F238E27FC236}">
                <a16:creationId xmlns:a16="http://schemas.microsoft.com/office/drawing/2014/main" id="{6857FC5C-2E16-9445-818A-5068DEF7C5C0}"/>
              </a:ext>
            </a:extLst>
          </p:cNvPr>
          <p:cNvSpPr>
            <a:spLocks noChangeShapeType="1"/>
          </p:cNvSpPr>
          <p:nvPr/>
        </p:nvSpPr>
        <p:spPr bwMode="auto">
          <a:xfrm flipH="1">
            <a:off x="3967163" y="2097088"/>
            <a:ext cx="723900" cy="7239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28" name="Line 25">
            <a:extLst>
              <a:ext uri="{FF2B5EF4-FFF2-40B4-BE49-F238E27FC236}">
                <a16:creationId xmlns:a16="http://schemas.microsoft.com/office/drawing/2014/main" id="{76D03414-3DF2-6E4D-A565-F26DAEA4CD74}"/>
              </a:ext>
            </a:extLst>
          </p:cNvPr>
          <p:cNvSpPr>
            <a:spLocks noChangeShapeType="1"/>
          </p:cNvSpPr>
          <p:nvPr/>
        </p:nvSpPr>
        <p:spPr bwMode="auto">
          <a:xfrm flipH="1">
            <a:off x="2493963" y="2097088"/>
            <a:ext cx="1955800" cy="73660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29" name="Rectangle 27">
            <a:extLst>
              <a:ext uri="{FF2B5EF4-FFF2-40B4-BE49-F238E27FC236}">
                <a16:creationId xmlns:a16="http://schemas.microsoft.com/office/drawing/2014/main" id="{14C3D04C-3BF0-E74B-8E53-01072A6FF1C9}"/>
              </a:ext>
            </a:extLst>
          </p:cNvPr>
          <p:cNvSpPr>
            <a:spLocks noChangeArrowheads="1"/>
          </p:cNvSpPr>
          <p:nvPr/>
        </p:nvSpPr>
        <p:spPr bwMode="auto">
          <a:xfrm>
            <a:off x="4246563" y="1665288"/>
            <a:ext cx="1282700" cy="431800"/>
          </a:xfrm>
          <a:prstGeom prst="rect">
            <a:avLst/>
          </a:prstGeom>
          <a:solidFill>
            <a:schemeClr val="bg1"/>
          </a:solidFill>
          <a:ln w="28575">
            <a:solidFill>
              <a:srgbClr val="FF0000"/>
            </a:solidFill>
            <a:miter lim="800000"/>
          </a:ln>
          <a:effectLst/>
        </p:spPr>
        <p:txBody>
          <a:bodyPr wrap="none" anchor="ctr"/>
          <a:lstStyle/>
          <a:p>
            <a:pPr>
              <a:defRPr/>
            </a:pPr>
            <a:endParaRPr kumimoji="1" lang="zh-CN" altLang="en-US">
              <a:cs typeface="+mn-ea"/>
              <a:sym typeface="+mn-lt"/>
            </a:endParaRPr>
          </a:p>
        </p:txBody>
      </p:sp>
      <p:sp>
        <p:nvSpPr>
          <p:cNvPr id="30" name="Text Box 28">
            <a:extLst>
              <a:ext uri="{FF2B5EF4-FFF2-40B4-BE49-F238E27FC236}">
                <a16:creationId xmlns:a16="http://schemas.microsoft.com/office/drawing/2014/main" id="{DDDFCABD-E1A7-A440-8308-36DBF567F920}"/>
              </a:ext>
            </a:extLst>
          </p:cNvPr>
          <p:cNvSpPr txBox="1">
            <a:spLocks noChangeArrowheads="1"/>
          </p:cNvSpPr>
          <p:nvPr/>
        </p:nvSpPr>
        <p:spPr bwMode="auto">
          <a:xfrm>
            <a:off x="4408488" y="1617663"/>
            <a:ext cx="1252266"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b="1">
                <a:solidFill>
                  <a:srgbClr val="0000CC"/>
                </a:solidFill>
                <a:latin typeface="+mn-lt"/>
                <a:ea typeface="+mn-ea"/>
                <a:cs typeface="+mn-ea"/>
                <a:sym typeface="+mn-lt"/>
              </a:rPr>
              <a:t>/</a:t>
            </a:r>
            <a:r>
              <a:rPr lang="en-US" altLang="zh-CN" sz="2400" b="1">
                <a:latin typeface="+mn-lt"/>
                <a:ea typeface="+mn-ea"/>
                <a:cs typeface="+mn-ea"/>
                <a:sym typeface="+mn-lt"/>
              </a:rPr>
              <a:t> (root)</a:t>
            </a:r>
            <a:endParaRPr lang="en-US" altLang="zh-CN" sz="3200">
              <a:latin typeface="+mn-lt"/>
              <a:ea typeface="+mn-ea"/>
              <a:cs typeface="+mn-ea"/>
              <a:sym typeface="+mn-lt"/>
            </a:endParaRPr>
          </a:p>
        </p:txBody>
      </p:sp>
      <p:sp>
        <p:nvSpPr>
          <p:cNvPr id="31" name="Rectangle 29">
            <a:extLst>
              <a:ext uri="{FF2B5EF4-FFF2-40B4-BE49-F238E27FC236}">
                <a16:creationId xmlns:a16="http://schemas.microsoft.com/office/drawing/2014/main" id="{54E1954D-6366-0643-A6B9-D7258483D8D2}"/>
              </a:ext>
            </a:extLst>
          </p:cNvPr>
          <p:cNvSpPr>
            <a:spLocks noChangeArrowheads="1"/>
          </p:cNvSpPr>
          <p:nvPr/>
        </p:nvSpPr>
        <p:spPr bwMode="auto">
          <a:xfrm>
            <a:off x="1706563" y="2833688"/>
            <a:ext cx="901700" cy="431800"/>
          </a:xfrm>
          <a:prstGeom prst="rect">
            <a:avLst/>
          </a:prstGeom>
          <a:solidFill>
            <a:schemeClr val="bg1"/>
          </a:solidFill>
          <a:ln w="28575">
            <a:solidFill>
              <a:srgbClr val="FF0000"/>
            </a:solidFill>
            <a:miter lim="800000"/>
          </a:ln>
          <a:effectLst/>
        </p:spPr>
        <p:txBody>
          <a:bodyPr wrap="none" anchor="ctr"/>
          <a:lstStyle/>
          <a:p>
            <a:pPr>
              <a:defRPr/>
            </a:pPr>
            <a:endParaRPr kumimoji="1" lang="zh-CN" altLang="en-US">
              <a:cs typeface="+mn-ea"/>
              <a:sym typeface="+mn-lt"/>
            </a:endParaRPr>
          </a:p>
        </p:txBody>
      </p:sp>
      <p:sp>
        <p:nvSpPr>
          <p:cNvPr id="32" name="Rectangle 30">
            <a:extLst>
              <a:ext uri="{FF2B5EF4-FFF2-40B4-BE49-F238E27FC236}">
                <a16:creationId xmlns:a16="http://schemas.microsoft.com/office/drawing/2014/main" id="{E47B8BA2-CD7F-A746-94F7-50E7730441A2}"/>
              </a:ext>
            </a:extLst>
          </p:cNvPr>
          <p:cNvSpPr>
            <a:spLocks noChangeArrowheads="1"/>
          </p:cNvSpPr>
          <p:nvPr/>
        </p:nvSpPr>
        <p:spPr bwMode="auto">
          <a:xfrm>
            <a:off x="3509963" y="2833688"/>
            <a:ext cx="901700" cy="431800"/>
          </a:xfrm>
          <a:prstGeom prst="rect">
            <a:avLst/>
          </a:prstGeom>
          <a:solidFill>
            <a:schemeClr val="bg1"/>
          </a:solidFill>
          <a:ln w="28575">
            <a:solidFill>
              <a:srgbClr val="FF0000"/>
            </a:solidFill>
            <a:miter lim="800000"/>
          </a:ln>
          <a:effectLst/>
        </p:spPr>
        <p:txBody>
          <a:bodyPr wrap="none" anchor="ctr"/>
          <a:lstStyle/>
          <a:p>
            <a:pPr>
              <a:defRPr/>
            </a:pPr>
            <a:endParaRPr kumimoji="1" lang="zh-CN" altLang="en-US">
              <a:cs typeface="+mn-ea"/>
              <a:sym typeface="+mn-lt"/>
            </a:endParaRPr>
          </a:p>
        </p:txBody>
      </p:sp>
      <p:sp>
        <p:nvSpPr>
          <p:cNvPr id="33" name="Rectangle 31">
            <a:extLst>
              <a:ext uri="{FF2B5EF4-FFF2-40B4-BE49-F238E27FC236}">
                <a16:creationId xmlns:a16="http://schemas.microsoft.com/office/drawing/2014/main" id="{C2989AEB-1AE3-DE4B-91D2-288E68D2F6FE}"/>
              </a:ext>
            </a:extLst>
          </p:cNvPr>
          <p:cNvSpPr>
            <a:spLocks noChangeArrowheads="1"/>
          </p:cNvSpPr>
          <p:nvPr/>
        </p:nvSpPr>
        <p:spPr bwMode="auto">
          <a:xfrm>
            <a:off x="5668963" y="2833688"/>
            <a:ext cx="901700" cy="431800"/>
          </a:xfrm>
          <a:prstGeom prst="rect">
            <a:avLst/>
          </a:prstGeom>
          <a:solidFill>
            <a:schemeClr val="bg1"/>
          </a:solidFill>
          <a:ln w="28575">
            <a:solidFill>
              <a:srgbClr val="FF0000"/>
            </a:solidFill>
            <a:miter lim="800000"/>
          </a:ln>
          <a:effectLst/>
        </p:spPr>
        <p:txBody>
          <a:bodyPr wrap="none" anchor="ctr"/>
          <a:lstStyle/>
          <a:p>
            <a:pPr>
              <a:defRPr/>
            </a:pPr>
            <a:endParaRPr kumimoji="1" lang="zh-CN" altLang="en-US">
              <a:cs typeface="+mn-ea"/>
              <a:sym typeface="+mn-lt"/>
            </a:endParaRPr>
          </a:p>
        </p:txBody>
      </p:sp>
      <p:sp>
        <p:nvSpPr>
          <p:cNvPr id="34" name="Rectangle 32">
            <a:extLst>
              <a:ext uri="{FF2B5EF4-FFF2-40B4-BE49-F238E27FC236}">
                <a16:creationId xmlns:a16="http://schemas.microsoft.com/office/drawing/2014/main" id="{BFB7590C-14E8-A742-B362-A4D0799C146C}"/>
              </a:ext>
            </a:extLst>
          </p:cNvPr>
          <p:cNvSpPr>
            <a:spLocks noChangeArrowheads="1"/>
          </p:cNvSpPr>
          <p:nvPr/>
        </p:nvSpPr>
        <p:spPr bwMode="auto">
          <a:xfrm>
            <a:off x="7497763" y="2833688"/>
            <a:ext cx="901700" cy="431800"/>
          </a:xfrm>
          <a:prstGeom prst="rect">
            <a:avLst/>
          </a:prstGeom>
          <a:solidFill>
            <a:schemeClr val="bg1"/>
          </a:solidFill>
          <a:ln w="28575">
            <a:solidFill>
              <a:srgbClr val="FF0000"/>
            </a:solidFill>
            <a:miter lim="800000"/>
          </a:ln>
          <a:effectLst/>
        </p:spPr>
        <p:txBody>
          <a:bodyPr wrap="none" anchor="ctr"/>
          <a:lstStyle/>
          <a:p>
            <a:pPr>
              <a:defRPr/>
            </a:pPr>
            <a:endParaRPr kumimoji="1" lang="zh-CN" altLang="en-US">
              <a:cs typeface="+mn-ea"/>
              <a:sym typeface="+mn-lt"/>
            </a:endParaRPr>
          </a:p>
        </p:txBody>
      </p:sp>
      <p:sp>
        <p:nvSpPr>
          <p:cNvPr id="35" name="Text Box 33">
            <a:extLst>
              <a:ext uri="{FF2B5EF4-FFF2-40B4-BE49-F238E27FC236}">
                <a16:creationId xmlns:a16="http://schemas.microsoft.com/office/drawing/2014/main" id="{E0FF9375-D05F-1447-893D-3EAAE673F984}"/>
              </a:ext>
            </a:extLst>
          </p:cNvPr>
          <p:cNvSpPr txBox="1">
            <a:spLocks noChangeArrowheads="1"/>
          </p:cNvSpPr>
          <p:nvPr/>
        </p:nvSpPr>
        <p:spPr bwMode="auto">
          <a:xfrm>
            <a:off x="1817688" y="2773363"/>
            <a:ext cx="760144"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b="1" dirty="0">
                <a:solidFill>
                  <a:srgbClr val="0000CC"/>
                </a:solidFill>
                <a:latin typeface="+mn-lt"/>
                <a:ea typeface="+mn-ea"/>
                <a:cs typeface="+mn-ea"/>
                <a:sym typeface="+mn-lt"/>
              </a:rPr>
              <a:t>bin</a:t>
            </a:r>
            <a:endParaRPr lang="en-US" altLang="zh-CN" sz="3200" dirty="0">
              <a:latin typeface="+mn-lt"/>
              <a:ea typeface="+mn-ea"/>
              <a:cs typeface="+mn-ea"/>
              <a:sym typeface="+mn-lt"/>
            </a:endParaRPr>
          </a:p>
        </p:txBody>
      </p:sp>
      <p:sp>
        <p:nvSpPr>
          <p:cNvPr id="36" name="Text Box 34">
            <a:extLst>
              <a:ext uri="{FF2B5EF4-FFF2-40B4-BE49-F238E27FC236}">
                <a16:creationId xmlns:a16="http://schemas.microsoft.com/office/drawing/2014/main" id="{64AC35CF-2523-B243-BF79-5A350D50F820}"/>
              </a:ext>
            </a:extLst>
          </p:cNvPr>
          <p:cNvSpPr txBox="1">
            <a:spLocks noChangeArrowheads="1"/>
          </p:cNvSpPr>
          <p:nvPr/>
        </p:nvSpPr>
        <p:spPr bwMode="auto">
          <a:xfrm>
            <a:off x="3671889" y="2786063"/>
            <a:ext cx="662361"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b="1" dirty="0">
                <a:solidFill>
                  <a:srgbClr val="0000CC"/>
                </a:solidFill>
                <a:latin typeface="+mn-lt"/>
                <a:ea typeface="+mn-ea"/>
                <a:cs typeface="+mn-ea"/>
                <a:sym typeface="+mn-lt"/>
              </a:rPr>
              <a:t>lib</a:t>
            </a:r>
            <a:endParaRPr lang="en-US" altLang="zh-CN" sz="3200" dirty="0">
              <a:latin typeface="+mn-lt"/>
              <a:ea typeface="+mn-ea"/>
              <a:cs typeface="+mn-ea"/>
              <a:sym typeface="+mn-lt"/>
            </a:endParaRPr>
          </a:p>
        </p:txBody>
      </p:sp>
      <p:sp>
        <p:nvSpPr>
          <p:cNvPr id="37" name="Text Box 35">
            <a:extLst>
              <a:ext uri="{FF2B5EF4-FFF2-40B4-BE49-F238E27FC236}">
                <a16:creationId xmlns:a16="http://schemas.microsoft.com/office/drawing/2014/main" id="{47A9414B-765E-584D-A88C-C53A5D573FBD}"/>
              </a:ext>
            </a:extLst>
          </p:cNvPr>
          <p:cNvSpPr txBox="1">
            <a:spLocks noChangeArrowheads="1"/>
          </p:cNvSpPr>
          <p:nvPr/>
        </p:nvSpPr>
        <p:spPr bwMode="auto">
          <a:xfrm>
            <a:off x="5716589" y="2760663"/>
            <a:ext cx="957313"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b="1">
                <a:solidFill>
                  <a:srgbClr val="0000CC"/>
                </a:solidFill>
                <a:latin typeface="+mn-lt"/>
                <a:ea typeface="+mn-ea"/>
                <a:cs typeface="+mn-ea"/>
                <a:sym typeface="+mn-lt"/>
              </a:rPr>
              <a:t>user</a:t>
            </a:r>
            <a:endParaRPr lang="en-US" altLang="zh-CN" sz="3200">
              <a:latin typeface="+mn-lt"/>
              <a:ea typeface="+mn-ea"/>
              <a:cs typeface="+mn-ea"/>
              <a:sym typeface="+mn-lt"/>
            </a:endParaRPr>
          </a:p>
        </p:txBody>
      </p:sp>
      <p:sp>
        <p:nvSpPr>
          <p:cNvPr id="38" name="Text Box 36">
            <a:extLst>
              <a:ext uri="{FF2B5EF4-FFF2-40B4-BE49-F238E27FC236}">
                <a16:creationId xmlns:a16="http://schemas.microsoft.com/office/drawing/2014/main" id="{C6620CE3-506B-314C-A71E-DF7B89591D13}"/>
              </a:ext>
            </a:extLst>
          </p:cNvPr>
          <p:cNvSpPr txBox="1">
            <a:spLocks noChangeArrowheads="1"/>
          </p:cNvSpPr>
          <p:nvPr/>
        </p:nvSpPr>
        <p:spPr bwMode="auto">
          <a:xfrm>
            <a:off x="7659688" y="2773363"/>
            <a:ext cx="715260"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b="1">
                <a:solidFill>
                  <a:srgbClr val="0000CC"/>
                </a:solidFill>
                <a:latin typeface="+mn-lt"/>
                <a:ea typeface="+mn-ea"/>
                <a:cs typeface="+mn-ea"/>
                <a:sym typeface="+mn-lt"/>
              </a:rPr>
              <a:t>etc</a:t>
            </a:r>
            <a:endParaRPr lang="en-US" altLang="zh-CN" sz="3200">
              <a:latin typeface="+mn-lt"/>
              <a:ea typeface="+mn-ea"/>
              <a:cs typeface="+mn-ea"/>
              <a:sym typeface="+mn-lt"/>
            </a:endParaRPr>
          </a:p>
        </p:txBody>
      </p:sp>
      <p:sp>
        <p:nvSpPr>
          <p:cNvPr id="39" name="Rectangle 37">
            <a:extLst>
              <a:ext uri="{FF2B5EF4-FFF2-40B4-BE49-F238E27FC236}">
                <a16:creationId xmlns:a16="http://schemas.microsoft.com/office/drawing/2014/main" id="{587144FE-6345-034F-A0F3-A3F5861FF70F}"/>
              </a:ext>
            </a:extLst>
          </p:cNvPr>
          <p:cNvSpPr>
            <a:spLocks noChangeArrowheads="1"/>
          </p:cNvSpPr>
          <p:nvPr/>
        </p:nvSpPr>
        <p:spPr bwMode="auto">
          <a:xfrm>
            <a:off x="842963" y="4192588"/>
            <a:ext cx="723900" cy="431800"/>
          </a:xfrm>
          <a:prstGeom prst="rect">
            <a:avLst/>
          </a:prstGeom>
          <a:solidFill>
            <a:schemeClr val="bg1"/>
          </a:solidFill>
          <a:ln w="28575">
            <a:solidFill>
              <a:srgbClr val="FF0000"/>
            </a:solidFill>
            <a:miter lim="800000"/>
          </a:ln>
          <a:effectLst/>
        </p:spPr>
        <p:txBody>
          <a:bodyPr wrap="none" anchor="ctr"/>
          <a:lstStyle/>
          <a:p>
            <a:pPr>
              <a:defRPr/>
            </a:pPr>
            <a:endParaRPr kumimoji="1" lang="zh-CN" altLang="en-US">
              <a:cs typeface="+mn-ea"/>
              <a:sym typeface="+mn-lt"/>
            </a:endParaRPr>
          </a:p>
        </p:txBody>
      </p:sp>
      <p:sp>
        <p:nvSpPr>
          <p:cNvPr id="40" name="Rectangle 38">
            <a:extLst>
              <a:ext uri="{FF2B5EF4-FFF2-40B4-BE49-F238E27FC236}">
                <a16:creationId xmlns:a16="http://schemas.microsoft.com/office/drawing/2014/main" id="{440E5FFA-DB58-1F4A-BEAE-1F53FECFB8FF}"/>
              </a:ext>
            </a:extLst>
          </p:cNvPr>
          <p:cNvSpPr>
            <a:spLocks noChangeArrowheads="1"/>
          </p:cNvSpPr>
          <p:nvPr/>
        </p:nvSpPr>
        <p:spPr bwMode="auto">
          <a:xfrm>
            <a:off x="1744663" y="4192588"/>
            <a:ext cx="723900" cy="431800"/>
          </a:xfrm>
          <a:prstGeom prst="rect">
            <a:avLst/>
          </a:prstGeom>
          <a:solidFill>
            <a:schemeClr val="bg1"/>
          </a:solidFill>
          <a:ln w="28575">
            <a:solidFill>
              <a:srgbClr val="FF0000"/>
            </a:solidFill>
            <a:miter lim="800000"/>
          </a:ln>
          <a:effectLst/>
        </p:spPr>
        <p:txBody>
          <a:bodyPr wrap="none" anchor="ctr"/>
          <a:lstStyle/>
          <a:p>
            <a:pPr>
              <a:defRPr/>
            </a:pPr>
            <a:endParaRPr kumimoji="1" lang="zh-CN" altLang="en-US">
              <a:cs typeface="+mn-ea"/>
              <a:sym typeface="+mn-lt"/>
            </a:endParaRPr>
          </a:p>
        </p:txBody>
      </p:sp>
      <p:sp>
        <p:nvSpPr>
          <p:cNvPr id="41" name="Rectangle 39">
            <a:extLst>
              <a:ext uri="{FF2B5EF4-FFF2-40B4-BE49-F238E27FC236}">
                <a16:creationId xmlns:a16="http://schemas.microsoft.com/office/drawing/2014/main" id="{1A9E237C-4B06-4847-B93F-B25E8DDFC946}"/>
              </a:ext>
            </a:extLst>
          </p:cNvPr>
          <p:cNvSpPr>
            <a:spLocks noChangeArrowheads="1"/>
          </p:cNvSpPr>
          <p:nvPr/>
        </p:nvSpPr>
        <p:spPr bwMode="auto">
          <a:xfrm>
            <a:off x="2633663" y="4192588"/>
            <a:ext cx="723900" cy="431800"/>
          </a:xfrm>
          <a:prstGeom prst="rect">
            <a:avLst/>
          </a:prstGeom>
          <a:solidFill>
            <a:schemeClr val="bg1"/>
          </a:solidFill>
          <a:ln w="28575">
            <a:solidFill>
              <a:srgbClr val="FF0000"/>
            </a:solidFill>
            <a:miter lim="800000"/>
          </a:ln>
          <a:effectLst/>
        </p:spPr>
        <p:txBody>
          <a:bodyPr wrap="none" anchor="ctr"/>
          <a:lstStyle/>
          <a:p>
            <a:pPr>
              <a:defRPr/>
            </a:pPr>
            <a:endParaRPr kumimoji="1" lang="zh-CN" altLang="en-US">
              <a:cs typeface="+mn-ea"/>
              <a:sym typeface="+mn-lt"/>
            </a:endParaRPr>
          </a:p>
        </p:txBody>
      </p:sp>
      <p:sp>
        <p:nvSpPr>
          <p:cNvPr id="42" name="Rectangle 40">
            <a:extLst>
              <a:ext uri="{FF2B5EF4-FFF2-40B4-BE49-F238E27FC236}">
                <a16:creationId xmlns:a16="http://schemas.microsoft.com/office/drawing/2014/main" id="{2BBA49E5-92D6-0841-BF4D-48FCD86B35A6}"/>
              </a:ext>
            </a:extLst>
          </p:cNvPr>
          <p:cNvSpPr>
            <a:spLocks noChangeArrowheads="1"/>
          </p:cNvSpPr>
          <p:nvPr/>
        </p:nvSpPr>
        <p:spPr bwMode="auto">
          <a:xfrm>
            <a:off x="5770563" y="4179888"/>
            <a:ext cx="723900" cy="431800"/>
          </a:xfrm>
          <a:prstGeom prst="rect">
            <a:avLst/>
          </a:prstGeom>
          <a:solidFill>
            <a:schemeClr val="bg1"/>
          </a:solidFill>
          <a:ln w="28575">
            <a:solidFill>
              <a:srgbClr val="FF0000"/>
            </a:solidFill>
            <a:miter lim="800000"/>
          </a:ln>
          <a:effectLst/>
        </p:spPr>
        <p:txBody>
          <a:bodyPr wrap="none" anchor="ctr"/>
          <a:lstStyle/>
          <a:p>
            <a:pPr>
              <a:defRPr/>
            </a:pPr>
            <a:endParaRPr kumimoji="1" lang="zh-CN" altLang="en-US">
              <a:cs typeface="+mn-ea"/>
              <a:sym typeface="+mn-lt"/>
            </a:endParaRPr>
          </a:p>
        </p:txBody>
      </p:sp>
      <p:sp>
        <p:nvSpPr>
          <p:cNvPr id="43" name="Rectangle 41">
            <a:extLst>
              <a:ext uri="{FF2B5EF4-FFF2-40B4-BE49-F238E27FC236}">
                <a16:creationId xmlns:a16="http://schemas.microsoft.com/office/drawing/2014/main" id="{7771D25E-A195-BA44-B20D-559E654D3E72}"/>
              </a:ext>
            </a:extLst>
          </p:cNvPr>
          <p:cNvSpPr>
            <a:spLocks noChangeArrowheads="1"/>
          </p:cNvSpPr>
          <p:nvPr/>
        </p:nvSpPr>
        <p:spPr bwMode="auto">
          <a:xfrm>
            <a:off x="4881563" y="4179888"/>
            <a:ext cx="723900" cy="431800"/>
          </a:xfrm>
          <a:prstGeom prst="rect">
            <a:avLst/>
          </a:prstGeom>
          <a:solidFill>
            <a:schemeClr val="bg1"/>
          </a:solidFill>
          <a:ln w="28575">
            <a:solidFill>
              <a:srgbClr val="FF0000"/>
            </a:solidFill>
            <a:miter lim="800000"/>
          </a:ln>
          <a:effectLst/>
        </p:spPr>
        <p:txBody>
          <a:bodyPr wrap="none" anchor="ctr"/>
          <a:lstStyle/>
          <a:p>
            <a:pPr>
              <a:defRPr/>
            </a:pPr>
            <a:endParaRPr kumimoji="1" lang="zh-CN" altLang="en-US">
              <a:cs typeface="+mn-ea"/>
              <a:sym typeface="+mn-lt"/>
            </a:endParaRPr>
          </a:p>
        </p:txBody>
      </p:sp>
      <p:sp>
        <p:nvSpPr>
          <p:cNvPr id="44" name="Rectangle 42">
            <a:extLst>
              <a:ext uri="{FF2B5EF4-FFF2-40B4-BE49-F238E27FC236}">
                <a16:creationId xmlns:a16="http://schemas.microsoft.com/office/drawing/2014/main" id="{082583A0-4572-2C4D-A6BB-797480797A15}"/>
              </a:ext>
            </a:extLst>
          </p:cNvPr>
          <p:cNvSpPr>
            <a:spLocks noChangeArrowheads="1"/>
          </p:cNvSpPr>
          <p:nvPr/>
        </p:nvSpPr>
        <p:spPr bwMode="auto">
          <a:xfrm>
            <a:off x="6646863" y="4167188"/>
            <a:ext cx="723900" cy="431800"/>
          </a:xfrm>
          <a:prstGeom prst="rect">
            <a:avLst/>
          </a:prstGeom>
          <a:solidFill>
            <a:schemeClr val="bg1"/>
          </a:solidFill>
          <a:ln w="28575">
            <a:solidFill>
              <a:srgbClr val="FF0000"/>
            </a:solidFill>
            <a:miter lim="800000"/>
          </a:ln>
          <a:effectLst/>
        </p:spPr>
        <p:txBody>
          <a:bodyPr wrap="none" anchor="ctr"/>
          <a:lstStyle/>
          <a:p>
            <a:pPr>
              <a:defRPr/>
            </a:pPr>
            <a:endParaRPr kumimoji="1" lang="zh-CN" altLang="en-US">
              <a:cs typeface="+mn-ea"/>
              <a:sym typeface="+mn-lt"/>
            </a:endParaRPr>
          </a:p>
        </p:txBody>
      </p:sp>
      <p:sp>
        <p:nvSpPr>
          <p:cNvPr id="45" name="Text Box 43">
            <a:extLst>
              <a:ext uri="{FF2B5EF4-FFF2-40B4-BE49-F238E27FC236}">
                <a16:creationId xmlns:a16="http://schemas.microsoft.com/office/drawing/2014/main" id="{F2FBF259-8E5C-7D43-ADBE-0C3FFD8BC917}"/>
              </a:ext>
            </a:extLst>
          </p:cNvPr>
          <p:cNvSpPr txBox="1">
            <a:spLocks noChangeArrowheads="1"/>
          </p:cNvSpPr>
          <p:nvPr/>
        </p:nvSpPr>
        <p:spPr bwMode="auto">
          <a:xfrm>
            <a:off x="776289" y="4157664"/>
            <a:ext cx="966931"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400" b="1">
                <a:solidFill>
                  <a:srgbClr val="0000CC"/>
                </a:solidFill>
                <a:latin typeface="+mn-lt"/>
                <a:ea typeface="+mn-ea"/>
                <a:cs typeface="+mn-ea"/>
                <a:sym typeface="+mn-lt"/>
              </a:rPr>
              <a:t>math</a:t>
            </a:r>
            <a:endParaRPr lang="en-US" altLang="zh-CN" sz="3200">
              <a:latin typeface="+mn-lt"/>
              <a:ea typeface="+mn-ea"/>
              <a:cs typeface="+mn-ea"/>
              <a:sym typeface="+mn-lt"/>
            </a:endParaRPr>
          </a:p>
        </p:txBody>
      </p:sp>
      <p:sp>
        <p:nvSpPr>
          <p:cNvPr id="46" name="Text Box 44">
            <a:extLst>
              <a:ext uri="{FF2B5EF4-FFF2-40B4-BE49-F238E27FC236}">
                <a16:creationId xmlns:a16="http://schemas.microsoft.com/office/drawing/2014/main" id="{A21F42A5-0240-F543-A91B-43C9C9A93091}"/>
              </a:ext>
            </a:extLst>
          </p:cNvPr>
          <p:cNvSpPr txBox="1">
            <a:spLocks noChangeArrowheads="1"/>
          </p:cNvSpPr>
          <p:nvPr/>
        </p:nvSpPr>
        <p:spPr bwMode="auto">
          <a:xfrm>
            <a:off x="1868489" y="4170364"/>
            <a:ext cx="534121"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400" b="1">
                <a:solidFill>
                  <a:srgbClr val="0000CC"/>
                </a:solidFill>
                <a:latin typeface="+mn-lt"/>
                <a:ea typeface="+mn-ea"/>
                <a:cs typeface="+mn-ea"/>
                <a:sym typeface="+mn-lt"/>
              </a:rPr>
              <a:t>ds</a:t>
            </a:r>
            <a:endParaRPr lang="en-US" altLang="zh-CN" sz="3200">
              <a:latin typeface="+mn-lt"/>
              <a:ea typeface="+mn-ea"/>
              <a:cs typeface="+mn-ea"/>
              <a:sym typeface="+mn-lt"/>
            </a:endParaRPr>
          </a:p>
        </p:txBody>
      </p:sp>
      <p:sp>
        <p:nvSpPr>
          <p:cNvPr id="47" name="Text Box 45">
            <a:extLst>
              <a:ext uri="{FF2B5EF4-FFF2-40B4-BE49-F238E27FC236}">
                <a16:creationId xmlns:a16="http://schemas.microsoft.com/office/drawing/2014/main" id="{E9AD2C5C-1249-AE4E-9C8D-D23C08768679}"/>
              </a:ext>
            </a:extLst>
          </p:cNvPr>
          <p:cNvSpPr txBox="1">
            <a:spLocks noChangeArrowheads="1"/>
          </p:cNvSpPr>
          <p:nvPr/>
        </p:nvSpPr>
        <p:spPr bwMode="auto">
          <a:xfrm>
            <a:off x="2757489" y="4144964"/>
            <a:ext cx="591829"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400" b="1">
                <a:solidFill>
                  <a:srgbClr val="0000CC"/>
                </a:solidFill>
                <a:latin typeface="+mn-lt"/>
                <a:ea typeface="+mn-ea"/>
                <a:cs typeface="+mn-ea"/>
                <a:sym typeface="+mn-lt"/>
              </a:rPr>
              <a:t>sw</a:t>
            </a:r>
            <a:endParaRPr lang="en-US" altLang="zh-CN" sz="3200">
              <a:latin typeface="+mn-lt"/>
              <a:ea typeface="+mn-ea"/>
              <a:cs typeface="+mn-ea"/>
              <a:sym typeface="+mn-lt"/>
            </a:endParaRPr>
          </a:p>
        </p:txBody>
      </p:sp>
      <p:sp>
        <p:nvSpPr>
          <p:cNvPr id="48" name="Text Box 46">
            <a:extLst>
              <a:ext uri="{FF2B5EF4-FFF2-40B4-BE49-F238E27FC236}">
                <a16:creationId xmlns:a16="http://schemas.microsoft.com/office/drawing/2014/main" id="{6D262A90-9C4D-C142-8F82-EA558927DED8}"/>
              </a:ext>
            </a:extLst>
          </p:cNvPr>
          <p:cNvSpPr txBox="1">
            <a:spLocks noChangeArrowheads="1"/>
          </p:cNvSpPr>
          <p:nvPr/>
        </p:nvSpPr>
        <p:spPr bwMode="auto">
          <a:xfrm>
            <a:off x="4967289" y="4144964"/>
            <a:ext cx="668773"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400" b="1">
                <a:solidFill>
                  <a:srgbClr val="0000CC"/>
                </a:solidFill>
                <a:latin typeface="+mn-lt"/>
                <a:ea typeface="+mn-ea"/>
                <a:cs typeface="+mn-ea"/>
                <a:sym typeface="+mn-lt"/>
              </a:rPr>
              <a:t>yin</a:t>
            </a:r>
            <a:endParaRPr lang="en-US" altLang="zh-CN" sz="3200">
              <a:latin typeface="+mn-lt"/>
              <a:ea typeface="+mn-ea"/>
              <a:cs typeface="+mn-ea"/>
              <a:sym typeface="+mn-lt"/>
            </a:endParaRPr>
          </a:p>
        </p:txBody>
      </p:sp>
      <p:sp>
        <p:nvSpPr>
          <p:cNvPr id="49" name="Text Box 47">
            <a:extLst>
              <a:ext uri="{FF2B5EF4-FFF2-40B4-BE49-F238E27FC236}">
                <a16:creationId xmlns:a16="http://schemas.microsoft.com/office/drawing/2014/main" id="{32551F60-2C11-E749-ACFB-EF66BB8076D8}"/>
              </a:ext>
            </a:extLst>
          </p:cNvPr>
          <p:cNvSpPr txBox="1">
            <a:spLocks noChangeArrowheads="1"/>
          </p:cNvSpPr>
          <p:nvPr/>
        </p:nvSpPr>
        <p:spPr bwMode="auto">
          <a:xfrm>
            <a:off x="5856289" y="4144964"/>
            <a:ext cx="646331"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400" b="1">
                <a:solidFill>
                  <a:srgbClr val="0000CC"/>
                </a:solidFill>
                <a:latin typeface="+mn-lt"/>
                <a:ea typeface="+mn-ea"/>
                <a:cs typeface="+mn-ea"/>
                <a:sym typeface="+mn-lt"/>
              </a:rPr>
              <a:t>tao</a:t>
            </a:r>
            <a:endParaRPr lang="en-US" altLang="zh-CN" sz="3200">
              <a:latin typeface="+mn-lt"/>
              <a:ea typeface="+mn-ea"/>
              <a:cs typeface="+mn-ea"/>
              <a:sym typeface="+mn-lt"/>
            </a:endParaRPr>
          </a:p>
        </p:txBody>
      </p:sp>
      <p:sp>
        <p:nvSpPr>
          <p:cNvPr id="50" name="Text Box 48">
            <a:extLst>
              <a:ext uri="{FF2B5EF4-FFF2-40B4-BE49-F238E27FC236}">
                <a16:creationId xmlns:a16="http://schemas.microsoft.com/office/drawing/2014/main" id="{F4F95614-EC7A-3F4A-AE7D-277D3A774CCC}"/>
              </a:ext>
            </a:extLst>
          </p:cNvPr>
          <p:cNvSpPr txBox="1">
            <a:spLocks noChangeArrowheads="1"/>
          </p:cNvSpPr>
          <p:nvPr/>
        </p:nvSpPr>
        <p:spPr bwMode="auto">
          <a:xfrm>
            <a:off x="6745289" y="4144964"/>
            <a:ext cx="643125"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400" b="1">
                <a:solidFill>
                  <a:srgbClr val="0000CC"/>
                </a:solidFill>
                <a:latin typeface="+mn-lt"/>
                <a:ea typeface="+mn-ea"/>
                <a:cs typeface="+mn-ea"/>
                <a:sym typeface="+mn-lt"/>
              </a:rPr>
              <a:t>xie</a:t>
            </a:r>
            <a:endParaRPr lang="en-US" altLang="zh-CN" sz="3200">
              <a:latin typeface="+mn-lt"/>
              <a:ea typeface="+mn-ea"/>
              <a:cs typeface="+mn-ea"/>
              <a:sym typeface="+mn-lt"/>
            </a:endParaRPr>
          </a:p>
        </p:txBody>
      </p:sp>
      <p:sp>
        <p:nvSpPr>
          <p:cNvPr id="51" name="Rectangle 49">
            <a:extLst>
              <a:ext uri="{FF2B5EF4-FFF2-40B4-BE49-F238E27FC236}">
                <a16:creationId xmlns:a16="http://schemas.microsoft.com/office/drawing/2014/main" id="{27C288F2-47DE-CF4C-8320-C11428BCD8E9}"/>
              </a:ext>
            </a:extLst>
          </p:cNvPr>
          <p:cNvSpPr>
            <a:spLocks noChangeArrowheads="1"/>
          </p:cNvSpPr>
          <p:nvPr/>
        </p:nvSpPr>
        <p:spPr bwMode="auto">
          <a:xfrm>
            <a:off x="4525963" y="5475288"/>
            <a:ext cx="1435100" cy="431800"/>
          </a:xfrm>
          <a:prstGeom prst="rect">
            <a:avLst/>
          </a:prstGeom>
          <a:solidFill>
            <a:schemeClr val="bg1"/>
          </a:solidFill>
          <a:ln w="28575">
            <a:solidFill>
              <a:srgbClr val="FF0000"/>
            </a:solidFill>
            <a:miter lim="800000"/>
          </a:ln>
          <a:effectLst/>
        </p:spPr>
        <p:txBody>
          <a:bodyPr wrap="none" anchor="ctr"/>
          <a:lstStyle/>
          <a:p>
            <a:pPr>
              <a:defRPr/>
            </a:pPr>
            <a:endParaRPr kumimoji="1" lang="zh-CN" altLang="en-US">
              <a:cs typeface="+mn-ea"/>
              <a:sym typeface="+mn-lt"/>
            </a:endParaRPr>
          </a:p>
        </p:txBody>
      </p:sp>
      <p:sp>
        <p:nvSpPr>
          <p:cNvPr id="52" name="Text Box 50">
            <a:extLst>
              <a:ext uri="{FF2B5EF4-FFF2-40B4-BE49-F238E27FC236}">
                <a16:creationId xmlns:a16="http://schemas.microsoft.com/office/drawing/2014/main" id="{F7A95106-F1E0-734C-ABEA-E9AE4CCBCC02}"/>
              </a:ext>
            </a:extLst>
          </p:cNvPr>
          <p:cNvSpPr txBox="1">
            <a:spLocks noChangeArrowheads="1"/>
          </p:cNvSpPr>
          <p:nvPr/>
        </p:nvSpPr>
        <p:spPr bwMode="auto">
          <a:xfrm>
            <a:off x="4535488" y="5440364"/>
            <a:ext cx="1667572"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400" b="1">
                <a:solidFill>
                  <a:srgbClr val="0000CC"/>
                </a:solidFill>
                <a:latin typeface="+mn-lt"/>
                <a:ea typeface="+mn-ea"/>
                <a:cs typeface="+mn-ea"/>
                <a:sym typeface="+mn-lt"/>
              </a:rPr>
              <a:t>Stack.cpp</a:t>
            </a:r>
            <a:endParaRPr lang="en-US" altLang="zh-CN" sz="3200">
              <a:latin typeface="+mn-lt"/>
              <a:ea typeface="+mn-ea"/>
              <a:cs typeface="+mn-ea"/>
              <a:sym typeface="+mn-lt"/>
            </a:endParaRPr>
          </a:p>
        </p:txBody>
      </p:sp>
      <p:sp>
        <p:nvSpPr>
          <p:cNvPr id="53" name="Rectangle 51">
            <a:extLst>
              <a:ext uri="{FF2B5EF4-FFF2-40B4-BE49-F238E27FC236}">
                <a16:creationId xmlns:a16="http://schemas.microsoft.com/office/drawing/2014/main" id="{5998D4BD-362F-5E41-B40F-AE2774827DC6}"/>
              </a:ext>
            </a:extLst>
          </p:cNvPr>
          <p:cNvSpPr>
            <a:spLocks noChangeArrowheads="1"/>
          </p:cNvSpPr>
          <p:nvPr/>
        </p:nvSpPr>
        <p:spPr bwMode="auto">
          <a:xfrm>
            <a:off x="6138863" y="5475288"/>
            <a:ext cx="1333500" cy="431800"/>
          </a:xfrm>
          <a:prstGeom prst="rect">
            <a:avLst/>
          </a:prstGeom>
          <a:solidFill>
            <a:schemeClr val="bg1"/>
          </a:solidFill>
          <a:ln w="28575">
            <a:solidFill>
              <a:srgbClr val="FF0000"/>
            </a:solidFill>
            <a:miter lim="800000"/>
          </a:ln>
          <a:effectLst/>
        </p:spPr>
        <p:txBody>
          <a:bodyPr wrap="none" anchor="ctr"/>
          <a:lstStyle/>
          <a:p>
            <a:pPr>
              <a:defRPr/>
            </a:pPr>
            <a:endParaRPr kumimoji="1" lang="zh-CN" altLang="en-US">
              <a:cs typeface="+mn-ea"/>
              <a:sym typeface="+mn-lt"/>
            </a:endParaRPr>
          </a:p>
        </p:txBody>
      </p:sp>
      <p:sp>
        <p:nvSpPr>
          <p:cNvPr id="54" name="Rectangle 52">
            <a:extLst>
              <a:ext uri="{FF2B5EF4-FFF2-40B4-BE49-F238E27FC236}">
                <a16:creationId xmlns:a16="http://schemas.microsoft.com/office/drawing/2014/main" id="{5C781902-2F38-FD41-88CA-AA2FCBB6E28A}"/>
              </a:ext>
            </a:extLst>
          </p:cNvPr>
          <p:cNvSpPr>
            <a:spLocks noChangeArrowheads="1"/>
          </p:cNvSpPr>
          <p:nvPr/>
        </p:nvSpPr>
        <p:spPr bwMode="auto">
          <a:xfrm>
            <a:off x="2862263" y="5462588"/>
            <a:ext cx="1498600" cy="431800"/>
          </a:xfrm>
          <a:prstGeom prst="rect">
            <a:avLst/>
          </a:prstGeom>
          <a:solidFill>
            <a:schemeClr val="bg1"/>
          </a:solidFill>
          <a:ln w="28575">
            <a:solidFill>
              <a:srgbClr val="FF0000"/>
            </a:solidFill>
            <a:miter lim="800000"/>
          </a:ln>
          <a:effectLst/>
        </p:spPr>
        <p:txBody>
          <a:bodyPr wrap="none" anchor="ctr"/>
          <a:lstStyle/>
          <a:p>
            <a:pPr>
              <a:defRPr/>
            </a:pPr>
            <a:endParaRPr kumimoji="1" lang="zh-CN" altLang="en-US">
              <a:cs typeface="+mn-ea"/>
              <a:sym typeface="+mn-lt"/>
            </a:endParaRPr>
          </a:p>
        </p:txBody>
      </p:sp>
      <p:sp>
        <p:nvSpPr>
          <p:cNvPr id="55" name="Text Box 53">
            <a:extLst>
              <a:ext uri="{FF2B5EF4-FFF2-40B4-BE49-F238E27FC236}">
                <a16:creationId xmlns:a16="http://schemas.microsoft.com/office/drawing/2014/main" id="{690D119E-C5C3-1E4E-908E-E9D8F9706F89}"/>
              </a:ext>
            </a:extLst>
          </p:cNvPr>
          <p:cNvSpPr txBox="1">
            <a:spLocks noChangeArrowheads="1"/>
          </p:cNvSpPr>
          <p:nvPr/>
        </p:nvSpPr>
        <p:spPr bwMode="auto">
          <a:xfrm>
            <a:off x="2833689" y="5440364"/>
            <a:ext cx="1845633"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400" b="1">
                <a:solidFill>
                  <a:srgbClr val="0000CC"/>
                </a:solidFill>
                <a:latin typeface="+mn-lt"/>
                <a:ea typeface="+mn-ea"/>
                <a:cs typeface="+mn-ea"/>
                <a:sym typeface="+mn-lt"/>
              </a:rPr>
              <a:t>Queue.cpp</a:t>
            </a:r>
            <a:endParaRPr lang="en-US" altLang="zh-CN" sz="3200">
              <a:latin typeface="+mn-lt"/>
              <a:ea typeface="+mn-ea"/>
              <a:cs typeface="+mn-ea"/>
              <a:sym typeface="+mn-lt"/>
            </a:endParaRPr>
          </a:p>
        </p:txBody>
      </p:sp>
      <p:sp>
        <p:nvSpPr>
          <p:cNvPr id="56" name="Text Box 54">
            <a:extLst>
              <a:ext uri="{FF2B5EF4-FFF2-40B4-BE49-F238E27FC236}">
                <a16:creationId xmlns:a16="http://schemas.microsoft.com/office/drawing/2014/main" id="{69F4CCB7-6B0D-5D46-A59B-169DE71A10FD}"/>
              </a:ext>
            </a:extLst>
          </p:cNvPr>
          <p:cNvSpPr txBox="1">
            <a:spLocks noChangeArrowheads="1"/>
          </p:cNvSpPr>
          <p:nvPr/>
        </p:nvSpPr>
        <p:spPr bwMode="auto">
          <a:xfrm>
            <a:off x="6135689" y="5453064"/>
            <a:ext cx="1544269"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400" b="1">
                <a:solidFill>
                  <a:srgbClr val="0000CC"/>
                </a:solidFill>
                <a:latin typeface="+mn-lt"/>
                <a:ea typeface="+mn-ea"/>
                <a:cs typeface="+mn-ea"/>
                <a:sym typeface="+mn-lt"/>
              </a:rPr>
              <a:t>Tree.cpp</a:t>
            </a:r>
            <a:endParaRPr lang="en-US" altLang="zh-CN" sz="3200">
              <a:latin typeface="+mn-lt"/>
              <a:ea typeface="+mn-ea"/>
              <a:cs typeface="+mn-ea"/>
              <a:sym typeface="+mn-lt"/>
            </a:endParaRPr>
          </a:p>
        </p:txBody>
      </p:sp>
      <p:sp>
        <p:nvSpPr>
          <p:cNvPr id="57" name="Line 55">
            <a:extLst>
              <a:ext uri="{FF2B5EF4-FFF2-40B4-BE49-F238E27FC236}">
                <a16:creationId xmlns:a16="http://schemas.microsoft.com/office/drawing/2014/main" id="{B97D4313-5E43-D747-A980-9CADE400296E}"/>
              </a:ext>
            </a:extLst>
          </p:cNvPr>
          <p:cNvSpPr>
            <a:spLocks noChangeShapeType="1"/>
          </p:cNvSpPr>
          <p:nvPr/>
        </p:nvSpPr>
        <p:spPr bwMode="auto">
          <a:xfrm flipH="1">
            <a:off x="3548063" y="4611688"/>
            <a:ext cx="1358900" cy="711200"/>
          </a:xfrm>
          <a:prstGeom prst="line">
            <a:avLst/>
          </a:prstGeom>
          <a:noFill/>
          <a:ln w="28575">
            <a:solidFill>
              <a:srgbClr val="FF0000"/>
            </a:solidFill>
            <a:prstDash val="dash"/>
            <a:round/>
            <a:headEnd/>
            <a:tailEnd/>
          </a:ln>
          <a:effectLst/>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58" name="Rectangle 56">
            <a:extLst>
              <a:ext uri="{FF2B5EF4-FFF2-40B4-BE49-F238E27FC236}">
                <a16:creationId xmlns:a16="http://schemas.microsoft.com/office/drawing/2014/main" id="{06282CE7-FECC-A44F-B65F-7D5ACFE3D937}"/>
              </a:ext>
            </a:extLst>
          </p:cNvPr>
          <p:cNvSpPr>
            <a:spLocks noChangeArrowheads="1"/>
          </p:cNvSpPr>
          <p:nvPr/>
        </p:nvSpPr>
        <p:spPr bwMode="auto">
          <a:xfrm>
            <a:off x="784225" y="200025"/>
            <a:ext cx="48323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lvl="1"/>
            <a:r>
              <a:rPr lang="zh-CN" altLang="en-US" sz="2400" dirty="0">
                <a:solidFill>
                  <a:schemeClr val="bg1"/>
                </a:solidFill>
                <a:ea typeface="微软雅黑" panose="020B0503020204020204" pitchFamily="34" charset="-122"/>
                <a:sym typeface="+mn-lt"/>
              </a:rPr>
              <a:t>文件系统的系统结构图</a:t>
            </a:r>
          </a:p>
        </p:txBody>
      </p:sp>
      <p:sp>
        <p:nvSpPr>
          <p:cNvPr id="59" name="AutoShape 58">
            <a:extLst>
              <a:ext uri="{FF2B5EF4-FFF2-40B4-BE49-F238E27FC236}">
                <a16:creationId xmlns:a16="http://schemas.microsoft.com/office/drawing/2014/main" id="{03701DE5-8AC9-8A41-BA80-47DA239E6E55}"/>
              </a:ext>
            </a:extLst>
          </p:cNvPr>
          <p:cNvSpPr>
            <a:spLocks noChangeArrowheads="1"/>
          </p:cNvSpPr>
          <p:nvPr/>
        </p:nvSpPr>
        <p:spPr bwMode="auto">
          <a:xfrm>
            <a:off x="7096125" y="917575"/>
            <a:ext cx="914400" cy="914400"/>
          </a:xfrm>
          <a:prstGeom prst="irregularSeal1">
            <a:avLst/>
          </a:prstGeom>
          <a:solidFill>
            <a:srgbClr val="C00000"/>
          </a:solidFill>
          <a:ln w="9525">
            <a:noFill/>
            <a:miter lim="800000"/>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lgn="ctr">
              <a:defRPr/>
            </a:pPr>
            <a:r>
              <a:rPr lang="zh-CN" altLang="en-US" sz="2400">
                <a:solidFill>
                  <a:schemeClr val="bg1"/>
                </a:solidFill>
                <a:latin typeface="+mn-lt"/>
                <a:ea typeface="+mn-ea"/>
                <a:cs typeface="+mn-ea"/>
                <a:sym typeface="+mn-lt"/>
              </a:rPr>
              <a:t>树</a:t>
            </a:r>
          </a:p>
        </p:txBody>
      </p:sp>
    </p:spTree>
    <p:extLst>
      <p:ext uri="{BB962C8B-B14F-4D97-AF65-F5344CB8AC3E}">
        <p14:creationId xmlns:p14="http://schemas.microsoft.com/office/powerpoint/2010/main" val="4228294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E76883AF-CA23-6347-806B-4FAEE85CA746}"/>
              </a:ext>
            </a:extLst>
          </p:cNvPr>
          <p:cNvSpPr txBox="1">
            <a:spLocks noChangeArrowheads="1"/>
          </p:cNvSpPr>
          <p:nvPr/>
        </p:nvSpPr>
        <p:spPr>
          <a:xfrm>
            <a:off x="982663" y="211139"/>
            <a:ext cx="5027612" cy="504825"/>
          </a:xfrm>
          <a:prstGeom prst="rect">
            <a:avLst/>
          </a:prstGeom>
        </p:spPr>
        <p:txBody>
          <a:bodyPr anchor="ct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lvl="1">
              <a:spcBef>
                <a:spcPct val="0"/>
              </a:spcBef>
            </a:pPr>
            <a:r>
              <a:rPr lang="zh-CN" altLang="en-US" sz="2400">
                <a:solidFill>
                  <a:schemeClr val="bg1"/>
                </a:solidFill>
                <a:sym typeface="+mn-lt"/>
              </a:rPr>
              <a:t>多叉路口交通灯管理问题</a:t>
            </a:r>
          </a:p>
        </p:txBody>
      </p:sp>
      <p:grpSp>
        <p:nvGrpSpPr>
          <p:cNvPr id="3" name="Group 3">
            <a:extLst>
              <a:ext uri="{FF2B5EF4-FFF2-40B4-BE49-F238E27FC236}">
                <a16:creationId xmlns:a16="http://schemas.microsoft.com/office/drawing/2014/main" id="{07EDFBE5-4B93-B149-907F-ABBE90B4DB67}"/>
              </a:ext>
            </a:extLst>
          </p:cNvPr>
          <p:cNvGrpSpPr>
            <a:grpSpLocks/>
          </p:cNvGrpSpPr>
          <p:nvPr/>
        </p:nvGrpSpPr>
        <p:grpSpPr bwMode="auto">
          <a:xfrm>
            <a:off x="5427664" y="1176338"/>
            <a:ext cx="3471863" cy="2647950"/>
            <a:chOff x="1107" y="888"/>
            <a:chExt cx="2187" cy="1668"/>
          </a:xfrm>
        </p:grpSpPr>
        <p:sp>
          <p:nvSpPr>
            <p:cNvPr id="4" name="Line 4">
              <a:extLst>
                <a:ext uri="{FF2B5EF4-FFF2-40B4-BE49-F238E27FC236}">
                  <a16:creationId xmlns:a16="http://schemas.microsoft.com/office/drawing/2014/main" id="{56362945-754E-4B49-B853-169C45F9B75C}"/>
                </a:ext>
              </a:extLst>
            </p:cNvPr>
            <p:cNvSpPr>
              <a:spLocks noChangeShapeType="1"/>
            </p:cNvSpPr>
            <p:nvPr/>
          </p:nvSpPr>
          <p:spPr bwMode="auto">
            <a:xfrm>
              <a:off x="1878" y="955"/>
              <a:ext cx="0" cy="6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5" name="Line 5">
              <a:extLst>
                <a:ext uri="{FF2B5EF4-FFF2-40B4-BE49-F238E27FC236}">
                  <a16:creationId xmlns:a16="http://schemas.microsoft.com/office/drawing/2014/main" id="{E7582B4B-C18C-8049-9F82-3710EB0F7818}"/>
                </a:ext>
              </a:extLst>
            </p:cNvPr>
            <p:cNvSpPr>
              <a:spLocks noChangeShapeType="1"/>
            </p:cNvSpPr>
            <p:nvPr/>
          </p:nvSpPr>
          <p:spPr bwMode="auto">
            <a:xfrm>
              <a:off x="2196" y="963"/>
              <a:ext cx="0" cy="6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6" name="Line 6">
              <a:extLst>
                <a:ext uri="{FF2B5EF4-FFF2-40B4-BE49-F238E27FC236}">
                  <a16:creationId xmlns:a16="http://schemas.microsoft.com/office/drawing/2014/main" id="{911A26D5-04E0-FD48-95BA-1B7D99FE4F4A}"/>
                </a:ext>
              </a:extLst>
            </p:cNvPr>
            <p:cNvSpPr>
              <a:spLocks noChangeShapeType="1"/>
            </p:cNvSpPr>
            <p:nvPr/>
          </p:nvSpPr>
          <p:spPr bwMode="auto">
            <a:xfrm>
              <a:off x="1874" y="1929"/>
              <a:ext cx="0" cy="6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7" name="Line 7">
              <a:extLst>
                <a:ext uri="{FF2B5EF4-FFF2-40B4-BE49-F238E27FC236}">
                  <a16:creationId xmlns:a16="http://schemas.microsoft.com/office/drawing/2014/main" id="{822C5EDB-924B-8643-BEE5-8130D957767F}"/>
                </a:ext>
              </a:extLst>
            </p:cNvPr>
            <p:cNvSpPr>
              <a:spLocks noChangeShapeType="1"/>
            </p:cNvSpPr>
            <p:nvPr/>
          </p:nvSpPr>
          <p:spPr bwMode="auto">
            <a:xfrm>
              <a:off x="2192" y="1937"/>
              <a:ext cx="0" cy="6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8" name="Line 8">
              <a:extLst>
                <a:ext uri="{FF2B5EF4-FFF2-40B4-BE49-F238E27FC236}">
                  <a16:creationId xmlns:a16="http://schemas.microsoft.com/office/drawing/2014/main" id="{035153B9-AC10-A641-B4AF-3C07A65CC8CF}"/>
                </a:ext>
              </a:extLst>
            </p:cNvPr>
            <p:cNvSpPr>
              <a:spLocks noChangeShapeType="1"/>
            </p:cNvSpPr>
            <p:nvPr/>
          </p:nvSpPr>
          <p:spPr bwMode="auto">
            <a:xfrm flipH="1" flipV="1">
              <a:off x="1256" y="1255"/>
              <a:ext cx="622" cy="289"/>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9" name="Line 9">
              <a:extLst>
                <a:ext uri="{FF2B5EF4-FFF2-40B4-BE49-F238E27FC236}">
                  <a16:creationId xmlns:a16="http://schemas.microsoft.com/office/drawing/2014/main" id="{3A9F1546-ABE4-7F44-B7E0-97D664552A4E}"/>
                </a:ext>
              </a:extLst>
            </p:cNvPr>
            <p:cNvSpPr>
              <a:spLocks noChangeShapeType="1"/>
            </p:cNvSpPr>
            <p:nvPr/>
          </p:nvSpPr>
          <p:spPr bwMode="auto">
            <a:xfrm flipH="1" flipV="1">
              <a:off x="1107" y="1596"/>
              <a:ext cx="745" cy="33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0" name="Line 10">
              <a:extLst>
                <a:ext uri="{FF2B5EF4-FFF2-40B4-BE49-F238E27FC236}">
                  <a16:creationId xmlns:a16="http://schemas.microsoft.com/office/drawing/2014/main" id="{6F536868-A902-4440-BFB9-9BC286345693}"/>
                </a:ext>
              </a:extLst>
            </p:cNvPr>
            <p:cNvSpPr>
              <a:spLocks noChangeShapeType="1"/>
            </p:cNvSpPr>
            <p:nvPr/>
          </p:nvSpPr>
          <p:spPr bwMode="auto">
            <a:xfrm flipV="1">
              <a:off x="2523" y="1233"/>
              <a:ext cx="555" cy="5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1" name="Line 11">
              <a:extLst>
                <a:ext uri="{FF2B5EF4-FFF2-40B4-BE49-F238E27FC236}">
                  <a16:creationId xmlns:a16="http://schemas.microsoft.com/office/drawing/2014/main" id="{0C230BA0-191D-3B4D-8C5E-CF51B3EEB0C4}"/>
                </a:ext>
              </a:extLst>
            </p:cNvPr>
            <p:cNvSpPr>
              <a:spLocks noChangeShapeType="1"/>
            </p:cNvSpPr>
            <p:nvPr/>
          </p:nvSpPr>
          <p:spPr bwMode="auto">
            <a:xfrm>
              <a:off x="2545" y="1778"/>
              <a:ext cx="744" cy="36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2" name="Line 12">
              <a:extLst>
                <a:ext uri="{FF2B5EF4-FFF2-40B4-BE49-F238E27FC236}">
                  <a16:creationId xmlns:a16="http://schemas.microsoft.com/office/drawing/2014/main" id="{08642053-C3D8-4441-ACAD-23818615D46A}"/>
                </a:ext>
              </a:extLst>
            </p:cNvPr>
            <p:cNvSpPr>
              <a:spLocks noChangeShapeType="1"/>
            </p:cNvSpPr>
            <p:nvPr/>
          </p:nvSpPr>
          <p:spPr bwMode="auto">
            <a:xfrm>
              <a:off x="2189" y="1933"/>
              <a:ext cx="923" cy="467"/>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3" name="Line 13">
              <a:extLst>
                <a:ext uri="{FF2B5EF4-FFF2-40B4-BE49-F238E27FC236}">
                  <a16:creationId xmlns:a16="http://schemas.microsoft.com/office/drawing/2014/main" id="{77208393-4847-8442-916A-90FE2D978916}"/>
                </a:ext>
              </a:extLst>
            </p:cNvPr>
            <p:cNvSpPr>
              <a:spLocks noChangeShapeType="1"/>
            </p:cNvSpPr>
            <p:nvPr/>
          </p:nvSpPr>
          <p:spPr bwMode="auto">
            <a:xfrm flipV="1">
              <a:off x="2200" y="1000"/>
              <a:ext cx="578" cy="57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14" name="AutoShape 14">
              <a:extLst>
                <a:ext uri="{FF2B5EF4-FFF2-40B4-BE49-F238E27FC236}">
                  <a16:creationId xmlns:a16="http://schemas.microsoft.com/office/drawing/2014/main" id="{C3762BCD-9B62-344F-B5DF-62201B9F4686}"/>
                </a:ext>
              </a:extLst>
            </p:cNvPr>
            <p:cNvSpPr>
              <a:spLocks noChangeArrowheads="1"/>
            </p:cNvSpPr>
            <p:nvPr/>
          </p:nvSpPr>
          <p:spPr bwMode="auto">
            <a:xfrm>
              <a:off x="1987" y="1122"/>
              <a:ext cx="92" cy="422"/>
            </a:xfrm>
            <a:prstGeom prst="upArrow">
              <a:avLst>
                <a:gd name="adj1" fmla="val 50000"/>
                <a:gd name="adj2" fmla="val 114631"/>
              </a:avLst>
            </a:prstGeom>
            <a:solidFill>
              <a:schemeClr val="accent1"/>
            </a:solidFill>
            <a:ln w="28575">
              <a:solidFill>
                <a:schemeClr val="tx1"/>
              </a:solidFill>
              <a:miter lim="800000"/>
              <a:headEnd/>
              <a:tailEnd/>
            </a:ln>
          </p:spPr>
          <p:txBody>
            <a:bodyPr vert="eaVert"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5" name="AutoShape 15">
              <a:extLst>
                <a:ext uri="{FF2B5EF4-FFF2-40B4-BE49-F238E27FC236}">
                  <a16:creationId xmlns:a16="http://schemas.microsoft.com/office/drawing/2014/main" id="{B36C3EC6-72D6-CC4F-BBAB-D0A68059B718}"/>
                </a:ext>
              </a:extLst>
            </p:cNvPr>
            <p:cNvSpPr>
              <a:spLocks noChangeArrowheads="1"/>
            </p:cNvSpPr>
            <p:nvPr/>
          </p:nvSpPr>
          <p:spPr bwMode="auto">
            <a:xfrm rot="-3877650">
              <a:off x="2805" y="1885"/>
              <a:ext cx="92" cy="422"/>
            </a:xfrm>
            <a:prstGeom prst="upArrow">
              <a:avLst>
                <a:gd name="adj1" fmla="val 50000"/>
                <a:gd name="adj2" fmla="val 114631"/>
              </a:avLst>
            </a:prstGeom>
            <a:solidFill>
              <a:schemeClr val="accent1"/>
            </a:solidFill>
            <a:ln w="28575">
              <a:solidFill>
                <a:schemeClr val="tx1"/>
              </a:solidFill>
              <a:miter lim="800000"/>
              <a:headEnd/>
              <a:tailEnd/>
            </a:ln>
          </p:spPr>
          <p:txBody>
            <a:bodyPr vert="eaVert"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16" name="Text Box 16">
              <a:extLst>
                <a:ext uri="{FF2B5EF4-FFF2-40B4-BE49-F238E27FC236}">
                  <a16:creationId xmlns:a16="http://schemas.microsoft.com/office/drawing/2014/main" id="{FE4FD536-41C2-9C42-9EE4-3C014A0ECC68}"/>
                </a:ext>
              </a:extLst>
            </p:cNvPr>
            <p:cNvSpPr txBox="1">
              <a:spLocks noChangeArrowheads="1"/>
            </p:cNvSpPr>
            <p:nvPr/>
          </p:nvSpPr>
          <p:spPr bwMode="auto">
            <a:xfrm>
              <a:off x="1934" y="888"/>
              <a:ext cx="18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spcBef>
                  <a:spcPct val="50000"/>
                </a:spcBef>
                <a:defRPr/>
              </a:pPr>
              <a:r>
                <a:rPr lang="en-US" altLang="zh-CN" sz="2000">
                  <a:latin typeface="+mn-lt"/>
                  <a:ea typeface="+mn-ea"/>
                  <a:cs typeface="+mn-ea"/>
                  <a:sym typeface="+mn-lt"/>
                </a:rPr>
                <a:t>C</a:t>
              </a:r>
            </a:p>
          </p:txBody>
        </p:sp>
        <p:sp>
          <p:nvSpPr>
            <p:cNvPr id="17" name="Text Box 17">
              <a:extLst>
                <a:ext uri="{FF2B5EF4-FFF2-40B4-BE49-F238E27FC236}">
                  <a16:creationId xmlns:a16="http://schemas.microsoft.com/office/drawing/2014/main" id="{928DBA4D-4C37-1948-A53C-A09BBBC30C27}"/>
                </a:ext>
              </a:extLst>
            </p:cNvPr>
            <p:cNvSpPr txBox="1">
              <a:spLocks noChangeArrowheads="1"/>
            </p:cNvSpPr>
            <p:nvPr/>
          </p:nvSpPr>
          <p:spPr bwMode="auto">
            <a:xfrm>
              <a:off x="3077" y="2139"/>
              <a:ext cx="21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E</a:t>
              </a:r>
            </a:p>
          </p:txBody>
        </p:sp>
        <p:sp>
          <p:nvSpPr>
            <p:cNvPr id="18" name="Text Box 18">
              <a:extLst>
                <a:ext uri="{FF2B5EF4-FFF2-40B4-BE49-F238E27FC236}">
                  <a16:creationId xmlns:a16="http://schemas.microsoft.com/office/drawing/2014/main" id="{266A4871-1010-F94E-9CF8-1B2CBA776D11}"/>
                </a:ext>
              </a:extLst>
            </p:cNvPr>
            <p:cNvSpPr txBox="1">
              <a:spLocks noChangeArrowheads="1"/>
            </p:cNvSpPr>
            <p:nvPr/>
          </p:nvSpPr>
          <p:spPr bwMode="auto">
            <a:xfrm>
              <a:off x="2743" y="1050"/>
              <a:ext cx="234"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D</a:t>
              </a:r>
            </a:p>
          </p:txBody>
        </p:sp>
        <p:sp>
          <p:nvSpPr>
            <p:cNvPr id="19" name="Text Box 19">
              <a:extLst>
                <a:ext uri="{FF2B5EF4-FFF2-40B4-BE49-F238E27FC236}">
                  <a16:creationId xmlns:a16="http://schemas.microsoft.com/office/drawing/2014/main" id="{417674F7-ECF8-AF48-9937-BD61B3FB0BDA}"/>
                </a:ext>
              </a:extLst>
            </p:cNvPr>
            <p:cNvSpPr txBox="1">
              <a:spLocks noChangeArrowheads="1"/>
            </p:cNvSpPr>
            <p:nvPr/>
          </p:nvSpPr>
          <p:spPr bwMode="auto">
            <a:xfrm>
              <a:off x="1910" y="2306"/>
              <a:ext cx="23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A</a:t>
              </a:r>
            </a:p>
          </p:txBody>
        </p:sp>
        <p:sp>
          <p:nvSpPr>
            <p:cNvPr id="20" name="Text Box 20">
              <a:extLst>
                <a:ext uri="{FF2B5EF4-FFF2-40B4-BE49-F238E27FC236}">
                  <a16:creationId xmlns:a16="http://schemas.microsoft.com/office/drawing/2014/main" id="{19261AF5-9002-414D-9455-C79F3E0C4FD4}"/>
                </a:ext>
              </a:extLst>
            </p:cNvPr>
            <p:cNvSpPr txBox="1">
              <a:spLocks noChangeArrowheads="1"/>
            </p:cNvSpPr>
            <p:nvPr/>
          </p:nvSpPr>
          <p:spPr bwMode="auto">
            <a:xfrm>
              <a:off x="1120" y="1284"/>
              <a:ext cx="210"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B</a:t>
              </a:r>
            </a:p>
          </p:txBody>
        </p:sp>
      </p:grpSp>
      <p:sp>
        <p:nvSpPr>
          <p:cNvPr id="21" name="Oval 21">
            <a:extLst>
              <a:ext uri="{FF2B5EF4-FFF2-40B4-BE49-F238E27FC236}">
                <a16:creationId xmlns:a16="http://schemas.microsoft.com/office/drawing/2014/main" id="{3EF6CAF6-E962-3049-B080-428276D4B942}"/>
              </a:ext>
            </a:extLst>
          </p:cNvPr>
          <p:cNvSpPr>
            <a:spLocks noChangeArrowheads="1"/>
          </p:cNvSpPr>
          <p:nvPr/>
        </p:nvSpPr>
        <p:spPr bwMode="auto">
          <a:xfrm>
            <a:off x="1968500" y="2898775"/>
            <a:ext cx="369888" cy="369888"/>
          </a:xfrm>
          <a:prstGeom prst="ellipse">
            <a:avLst/>
          </a:prstGeom>
          <a:solidFill>
            <a:schemeClr val="accent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22" name="Oval 22">
            <a:extLst>
              <a:ext uri="{FF2B5EF4-FFF2-40B4-BE49-F238E27FC236}">
                <a16:creationId xmlns:a16="http://schemas.microsoft.com/office/drawing/2014/main" id="{CF418063-46EE-5948-BA23-85582BA1E41B}"/>
              </a:ext>
            </a:extLst>
          </p:cNvPr>
          <p:cNvSpPr>
            <a:spLocks noChangeArrowheads="1"/>
          </p:cNvSpPr>
          <p:nvPr/>
        </p:nvSpPr>
        <p:spPr bwMode="auto">
          <a:xfrm>
            <a:off x="2701925" y="2881314"/>
            <a:ext cx="369888" cy="369887"/>
          </a:xfrm>
          <a:prstGeom prst="ellipse">
            <a:avLst/>
          </a:prstGeom>
          <a:solidFill>
            <a:schemeClr val="accent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23" name="Oval 23">
            <a:extLst>
              <a:ext uri="{FF2B5EF4-FFF2-40B4-BE49-F238E27FC236}">
                <a16:creationId xmlns:a16="http://schemas.microsoft.com/office/drawing/2014/main" id="{88F9560B-3519-9B4E-BA47-C63D78D0B3BA}"/>
              </a:ext>
            </a:extLst>
          </p:cNvPr>
          <p:cNvSpPr>
            <a:spLocks noChangeArrowheads="1"/>
          </p:cNvSpPr>
          <p:nvPr/>
        </p:nvSpPr>
        <p:spPr bwMode="auto">
          <a:xfrm>
            <a:off x="3522664" y="2881314"/>
            <a:ext cx="369887" cy="369887"/>
          </a:xfrm>
          <a:prstGeom prst="ellipse">
            <a:avLst/>
          </a:prstGeom>
          <a:solidFill>
            <a:schemeClr val="accent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24" name="Oval 24">
            <a:extLst>
              <a:ext uri="{FF2B5EF4-FFF2-40B4-BE49-F238E27FC236}">
                <a16:creationId xmlns:a16="http://schemas.microsoft.com/office/drawing/2014/main" id="{10B5B138-EFA7-F248-A85F-7B54899C20EC}"/>
              </a:ext>
            </a:extLst>
          </p:cNvPr>
          <p:cNvSpPr>
            <a:spLocks noChangeArrowheads="1"/>
          </p:cNvSpPr>
          <p:nvPr/>
        </p:nvSpPr>
        <p:spPr bwMode="auto">
          <a:xfrm>
            <a:off x="1182689" y="3790950"/>
            <a:ext cx="369887" cy="369888"/>
          </a:xfrm>
          <a:prstGeom prst="ellipse">
            <a:avLst/>
          </a:prstGeom>
          <a:solidFill>
            <a:schemeClr val="accent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25" name="Oval 25">
            <a:extLst>
              <a:ext uri="{FF2B5EF4-FFF2-40B4-BE49-F238E27FC236}">
                <a16:creationId xmlns:a16="http://schemas.microsoft.com/office/drawing/2014/main" id="{A48968D3-286E-1548-8A3C-CDA277901806}"/>
              </a:ext>
            </a:extLst>
          </p:cNvPr>
          <p:cNvSpPr>
            <a:spLocks noChangeArrowheads="1"/>
          </p:cNvSpPr>
          <p:nvPr/>
        </p:nvSpPr>
        <p:spPr bwMode="auto">
          <a:xfrm>
            <a:off x="1919289" y="3790950"/>
            <a:ext cx="369887" cy="369888"/>
          </a:xfrm>
          <a:prstGeom prst="ellipse">
            <a:avLst/>
          </a:prstGeom>
          <a:solidFill>
            <a:srgbClr val="FF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26" name="Oval 26">
            <a:extLst>
              <a:ext uri="{FF2B5EF4-FFF2-40B4-BE49-F238E27FC236}">
                <a16:creationId xmlns:a16="http://schemas.microsoft.com/office/drawing/2014/main" id="{0DF8D487-68E1-B749-BDC4-055A3835D8F1}"/>
              </a:ext>
            </a:extLst>
          </p:cNvPr>
          <p:cNvSpPr>
            <a:spLocks noChangeArrowheads="1"/>
          </p:cNvSpPr>
          <p:nvPr/>
        </p:nvSpPr>
        <p:spPr bwMode="auto">
          <a:xfrm>
            <a:off x="2757489" y="3790950"/>
            <a:ext cx="369887" cy="369888"/>
          </a:xfrm>
          <a:prstGeom prst="ellipse">
            <a:avLst/>
          </a:prstGeom>
          <a:solidFill>
            <a:srgbClr val="FF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27" name="Oval 27">
            <a:extLst>
              <a:ext uri="{FF2B5EF4-FFF2-40B4-BE49-F238E27FC236}">
                <a16:creationId xmlns:a16="http://schemas.microsoft.com/office/drawing/2014/main" id="{CA5E6A3A-F2CA-AA47-ADFC-7302C0747E89}"/>
              </a:ext>
            </a:extLst>
          </p:cNvPr>
          <p:cNvSpPr>
            <a:spLocks noChangeArrowheads="1"/>
          </p:cNvSpPr>
          <p:nvPr/>
        </p:nvSpPr>
        <p:spPr bwMode="auto">
          <a:xfrm>
            <a:off x="2005014" y="4754564"/>
            <a:ext cx="369887" cy="369887"/>
          </a:xfrm>
          <a:prstGeom prst="ellipse">
            <a:avLst/>
          </a:prstGeom>
          <a:solidFill>
            <a:srgbClr val="FFFF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28" name="Oval 28">
            <a:extLst>
              <a:ext uri="{FF2B5EF4-FFF2-40B4-BE49-F238E27FC236}">
                <a16:creationId xmlns:a16="http://schemas.microsoft.com/office/drawing/2014/main" id="{61109533-1A73-E741-9D87-F0E6ACA79195}"/>
              </a:ext>
            </a:extLst>
          </p:cNvPr>
          <p:cNvSpPr>
            <a:spLocks noChangeArrowheads="1"/>
          </p:cNvSpPr>
          <p:nvPr/>
        </p:nvSpPr>
        <p:spPr bwMode="auto">
          <a:xfrm>
            <a:off x="2740025" y="4754564"/>
            <a:ext cx="369888" cy="369887"/>
          </a:xfrm>
          <a:prstGeom prst="ellipse">
            <a:avLst/>
          </a:prstGeom>
          <a:solidFill>
            <a:srgbClr val="FFFF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29" name="Oval 29">
            <a:extLst>
              <a:ext uri="{FF2B5EF4-FFF2-40B4-BE49-F238E27FC236}">
                <a16:creationId xmlns:a16="http://schemas.microsoft.com/office/drawing/2014/main" id="{D5E9B7B5-553B-F348-85F7-0F32FF079440}"/>
              </a:ext>
            </a:extLst>
          </p:cNvPr>
          <p:cNvSpPr>
            <a:spLocks noChangeArrowheads="1"/>
          </p:cNvSpPr>
          <p:nvPr/>
        </p:nvSpPr>
        <p:spPr bwMode="auto">
          <a:xfrm>
            <a:off x="3579814" y="4754564"/>
            <a:ext cx="369887" cy="369887"/>
          </a:xfrm>
          <a:prstGeom prst="ellipse">
            <a:avLst/>
          </a:prstGeom>
          <a:solidFill>
            <a:schemeClr val="accent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30" name="Oval 30">
            <a:extLst>
              <a:ext uri="{FF2B5EF4-FFF2-40B4-BE49-F238E27FC236}">
                <a16:creationId xmlns:a16="http://schemas.microsoft.com/office/drawing/2014/main" id="{1E22C537-1FDC-3040-9657-578A14C1E810}"/>
              </a:ext>
            </a:extLst>
          </p:cNvPr>
          <p:cNvSpPr>
            <a:spLocks noChangeArrowheads="1"/>
          </p:cNvSpPr>
          <p:nvPr/>
        </p:nvSpPr>
        <p:spPr bwMode="auto">
          <a:xfrm>
            <a:off x="1222375" y="5578475"/>
            <a:ext cx="369888" cy="369888"/>
          </a:xfrm>
          <a:prstGeom prst="ellipse">
            <a:avLst/>
          </a:prstGeom>
          <a:solidFill>
            <a:srgbClr val="FF3300"/>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31" name="Oval 31">
            <a:extLst>
              <a:ext uri="{FF2B5EF4-FFF2-40B4-BE49-F238E27FC236}">
                <a16:creationId xmlns:a16="http://schemas.microsoft.com/office/drawing/2014/main" id="{F34DB43B-4D6F-8A41-9F58-8C2E6CFF65E2}"/>
              </a:ext>
            </a:extLst>
          </p:cNvPr>
          <p:cNvSpPr>
            <a:spLocks noChangeArrowheads="1"/>
          </p:cNvSpPr>
          <p:nvPr/>
        </p:nvSpPr>
        <p:spPr bwMode="auto">
          <a:xfrm>
            <a:off x="1958975" y="5578475"/>
            <a:ext cx="369888" cy="369888"/>
          </a:xfrm>
          <a:prstGeom prst="ellipse">
            <a:avLst/>
          </a:prstGeom>
          <a:solidFill>
            <a:srgbClr val="0066FF"/>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32" name="Oval 32">
            <a:extLst>
              <a:ext uri="{FF2B5EF4-FFF2-40B4-BE49-F238E27FC236}">
                <a16:creationId xmlns:a16="http://schemas.microsoft.com/office/drawing/2014/main" id="{7E4B5B86-EDAA-9F43-A910-32764BDD128D}"/>
              </a:ext>
            </a:extLst>
          </p:cNvPr>
          <p:cNvSpPr>
            <a:spLocks noChangeArrowheads="1"/>
          </p:cNvSpPr>
          <p:nvPr/>
        </p:nvSpPr>
        <p:spPr bwMode="auto">
          <a:xfrm>
            <a:off x="2797175" y="5576889"/>
            <a:ext cx="369888" cy="369887"/>
          </a:xfrm>
          <a:prstGeom prst="ellipse">
            <a:avLst/>
          </a:prstGeom>
          <a:solidFill>
            <a:srgbClr val="0066FF"/>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33" name="Oval 33">
            <a:extLst>
              <a:ext uri="{FF2B5EF4-FFF2-40B4-BE49-F238E27FC236}">
                <a16:creationId xmlns:a16="http://schemas.microsoft.com/office/drawing/2014/main" id="{A9A1E107-838E-604F-A1CF-EFE1E4390D9F}"/>
              </a:ext>
            </a:extLst>
          </p:cNvPr>
          <p:cNvSpPr>
            <a:spLocks noChangeArrowheads="1"/>
          </p:cNvSpPr>
          <p:nvPr/>
        </p:nvSpPr>
        <p:spPr bwMode="auto">
          <a:xfrm>
            <a:off x="3656014" y="5624514"/>
            <a:ext cx="369887" cy="369887"/>
          </a:xfrm>
          <a:prstGeom prst="ellipse">
            <a:avLst/>
          </a:prstGeom>
          <a:solidFill>
            <a:schemeClr val="accent1"/>
          </a:solidFill>
          <a:ln w="9525">
            <a:solidFill>
              <a:schemeClr val="tx1"/>
            </a:solidFill>
            <a:round/>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grpSp>
        <p:nvGrpSpPr>
          <p:cNvPr id="34" name="Group 34">
            <a:extLst>
              <a:ext uri="{FF2B5EF4-FFF2-40B4-BE49-F238E27FC236}">
                <a16:creationId xmlns:a16="http://schemas.microsoft.com/office/drawing/2014/main" id="{1B6E5F47-D04B-2448-A345-7572256D0405}"/>
              </a:ext>
            </a:extLst>
          </p:cNvPr>
          <p:cNvGrpSpPr>
            <a:grpSpLocks/>
          </p:cNvGrpSpPr>
          <p:nvPr/>
        </p:nvGrpSpPr>
        <p:grpSpPr bwMode="auto">
          <a:xfrm>
            <a:off x="1354138" y="3117850"/>
            <a:ext cx="1446212" cy="2470150"/>
            <a:chOff x="1367" y="1578"/>
            <a:chExt cx="911" cy="1556"/>
          </a:xfrm>
        </p:grpSpPr>
        <p:sp>
          <p:nvSpPr>
            <p:cNvPr id="35" name="Line 35">
              <a:extLst>
                <a:ext uri="{FF2B5EF4-FFF2-40B4-BE49-F238E27FC236}">
                  <a16:creationId xmlns:a16="http://schemas.microsoft.com/office/drawing/2014/main" id="{5829C3D9-5AAF-0845-8B16-346E3E83B0E9}"/>
                </a:ext>
              </a:extLst>
            </p:cNvPr>
            <p:cNvSpPr>
              <a:spLocks noChangeShapeType="1"/>
            </p:cNvSpPr>
            <p:nvPr/>
          </p:nvSpPr>
          <p:spPr bwMode="auto">
            <a:xfrm flipH="1">
              <a:off x="1367" y="1611"/>
              <a:ext cx="389" cy="152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36" name="Line 36">
              <a:extLst>
                <a:ext uri="{FF2B5EF4-FFF2-40B4-BE49-F238E27FC236}">
                  <a16:creationId xmlns:a16="http://schemas.microsoft.com/office/drawing/2014/main" id="{834012A4-4086-3B4C-ACD3-2809384E10C5}"/>
                </a:ext>
              </a:extLst>
            </p:cNvPr>
            <p:cNvSpPr>
              <a:spLocks noChangeShapeType="1"/>
            </p:cNvSpPr>
            <p:nvPr/>
          </p:nvSpPr>
          <p:spPr bwMode="auto">
            <a:xfrm>
              <a:off x="1856" y="1656"/>
              <a:ext cx="0" cy="33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37" name="Freeform 37">
              <a:extLst>
                <a:ext uri="{FF2B5EF4-FFF2-40B4-BE49-F238E27FC236}">
                  <a16:creationId xmlns:a16="http://schemas.microsoft.com/office/drawing/2014/main" id="{CBF59F22-F68D-364A-B170-77F4DA4F758E}"/>
                </a:ext>
              </a:extLst>
            </p:cNvPr>
            <p:cNvSpPr>
              <a:spLocks noChangeArrowheads="1"/>
            </p:cNvSpPr>
            <p:nvPr/>
          </p:nvSpPr>
          <p:spPr bwMode="auto">
            <a:xfrm>
              <a:off x="1945" y="1634"/>
              <a:ext cx="112" cy="1022"/>
            </a:xfrm>
            <a:custGeom>
              <a:avLst/>
              <a:gdLst>
                <a:gd name="T0" fmla="*/ 0 w 116"/>
                <a:gd name="T1" fmla="*/ 0 h 1022"/>
                <a:gd name="T2" fmla="*/ 111 w 116"/>
                <a:gd name="T3" fmla="*/ 244 h 1022"/>
                <a:gd name="T4" fmla="*/ 33 w 116"/>
                <a:gd name="T5" fmla="*/ 1022 h 1022"/>
                <a:gd name="connsiteX0" fmla="*/ 0 w 9651"/>
                <a:gd name="connsiteY0" fmla="*/ 0 h 10000"/>
                <a:gd name="connsiteX1" fmla="*/ 9569 w 9651"/>
                <a:gd name="connsiteY1" fmla="*/ 2387 h 10000"/>
                <a:gd name="connsiteX2" fmla="*/ 2845 w 9651"/>
                <a:gd name="connsiteY2" fmla="*/ 10000 h 10000"/>
              </a:gdLst>
              <a:ahLst/>
              <a:cxnLst>
                <a:cxn ang="0">
                  <a:pos x="connsiteX0" y="connsiteY0"/>
                </a:cxn>
                <a:cxn ang="0">
                  <a:pos x="connsiteX1" y="connsiteY1"/>
                </a:cxn>
                <a:cxn ang="0">
                  <a:pos x="connsiteX2" y="connsiteY2"/>
                </a:cxn>
              </a:cxnLst>
              <a:rect l="l" t="t" r="r" b="b"/>
              <a:pathLst>
                <a:path w="9651" h="10000">
                  <a:moveTo>
                    <a:pt x="0" y="0"/>
                  </a:moveTo>
                  <a:cubicBezTo>
                    <a:pt x="4569" y="362"/>
                    <a:pt x="9138" y="724"/>
                    <a:pt x="9569" y="2387"/>
                  </a:cubicBezTo>
                  <a:cubicBezTo>
                    <a:pt x="10000" y="4051"/>
                    <a:pt x="8879" y="8824"/>
                    <a:pt x="2845" y="10000"/>
                  </a:cubicBezTo>
                </a:path>
              </a:pathLst>
            </a:cu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38" name="Line 38">
              <a:extLst>
                <a:ext uri="{FF2B5EF4-FFF2-40B4-BE49-F238E27FC236}">
                  <a16:creationId xmlns:a16="http://schemas.microsoft.com/office/drawing/2014/main" id="{C87B835D-34BA-214E-86EC-FA46FFAB5043}"/>
                </a:ext>
              </a:extLst>
            </p:cNvPr>
            <p:cNvSpPr>
              <a:spLocks noChangeShapeType="1"/>
            </p:cNvSpPr>
            <p:nvPr/>
          </p:nvSpPr>
          <p:spPr bwMode="auto">
            <a:xfrm>
              <a:off x="1978" y="1578"/>
              <a:ext cx="300" cy="44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grpSp>
      <p:grpSp>
        <p:nvGrpSpPr>
          <p:cNvPr id="39" name="Group 39">
            <a:extLst>
              <a:ext uri="{FF2B5EF4-FFF2-40B4-BE49-F238E27FC236}">
                <a16:creationId xmlns:a16="http://schemas.microsoft.com/office/drawing/2014/main" id="{802FB04A-7129-064D-AEB1-5BBE263322F2}"/>
              </a:ext>
            </a:extLst>
          </p:cNvPr>
          <p:cNvGrpSpPr>
            <a:grpSpLocks/>
          </p:cNvGrpSpPr>
          <p:nvPr/>
        </p:nvGrpSpPr>
        <p:grpSpPr bwMode="auto">
          <a:xfrm>
            <a:off x="960439" y="2244726"/>
            <a:ext cx="2446337" cy="3413125"/>
            <a:chOff x="1119" y="1028"/>
            <a:chExt cx="1541" cy="2150"/>
          </a:xfrm>
        </p:grpSpPr>
        <p:sp>
          <p:nvSpPr>
            <p:cNvPr id="40" name="Freeform 40">
              <a:extLst>
                <a:ext uri="{FF2B5EF4-FFF2-40B4-BE49-F238E27FC236}">
                  <a16:creationId xmlns:a16="http://schemas.microsoft.com/office/drawing/2014/main" id="{00A769ED-911E-8148-939B-E74DCF75D355}"/>
                </a:ext>
              </a:extLst>
            </p:cNvPr>
            <p:cNvSpPr>
              <a:spLocks noChangeArrowheads="1"/>
            </p:cNvSpPr>
            <p:nvPr/>
          </p:nvSpPr>
          <p:spPr bwMode="auto">
            <a:xfrm>
              <a:off x="1119" y="1028"/>
              <a:ext cx="1182" cy="2139"/>
            </a:xfrm>
            <a:custGeom>
              <a:avLst/>
              <a:gdLst>
                <a:gd name="T0" fmla="*/ 1182 w 1182"/>
                <a:gd name="T1" fmla="*/ 428 h 2139"/>
                <a:gd name="T2" fmla="*/ 1015 w 1182"/>
                <a:gd name="T3" fmla="*/ 161 h 2139"/>
                <a:gd name="T4" fmla="*/ 348 w 1182"/>
                <a:gd name="T5" fmla="*/ 106 h 2139"/>
                <a:gd name="T6" fmla="*/ 26 w 1182"/>
                <a:gd name="T7" fmla="*/ 795 h 2139"/>
                <a:gd name="T8" fmla="*/ 193 w 1182"/>
                <a:gd name="T9" fmla="*/ 2139 h 2139"/>
              </a:gdLst>
              <a:ahLst/>
              <a:cxnLst>
                <a:cxn ang="0">
                  <a:pos x="T0" y="T1"/>
                </a:cxn>
                <a:cxn ang="0">
                  <a:pos x="T2" y="T3"/>
                </a:cxn>
                <a:cxn ang="0">
                  <a:pos x="T4" y="T5"/>
                </a:cxn>
                <a:cxn ang="0">
                  <a:pos x="T6" y="T7"/>
                </a:cxn>
                <a:cxn ang="0">
                  <a:pos x="T8" y="T9"/>
                </a:cxn>
              </a:cxnLst>
              <a:rect l="0" t="0" r="r" b="b"/>
              <a:pathLst>
                <a:path w="1182" h="2139">
                  <a:moveTo>
                    <a:pt x="1182" y="428"/>
                  </a:moveTo>
                  <a:cubicBezTo>
                    <a:pt x="1168" y="321"/>
                    <a:pt x="1154" y="215"/>
                    <a:pt x="1015" y="161"/>
                  </a:cubicBezTo>
                  <a:cubicBezTo>
                    <a:pt x="876" y="107"/>
                    <a:pt x="513" y="0"/>
                    <a:pt x="348" y="106"/>
                  </a:cubicBezTo>
                  <a:cubicBezTo>
                    <a:pt x="183" y="212"/>
                    <a:pt x="52" y="456"/>
                    <a:pt x="26" y="795"/>
                  </a:cubicBezTo>
                  <a:cubicBezTo>
                    <a:pt x="0" y="1134"/>
                    <a:pt x="96" y="1636"/>
                    <a:pt x="193" y="2139"/>
                  </a:cubicBezTo>
                </a:path>
              </a:pathLst>
            </a:custGeom>
            <a:noFill/>
            <a:ln w="3810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41" name="Line 41">
              <a:extLst>
                <a:ext uri="{FF2B5EF4-FFF2-40B4-BE49-F238E27FC236}">
                  <a16:creationId xmlns:a16="http://schemas.microsoft.com/office/drawing/2014/main" id="{210F03EC-FBD8-C24A-8440-D634000F22DD}"/>
                </a:ext>
              </a:extLst>
            </p:cNvPr>
            <p:cNvSpPr>
              <a:spLocks noChangeShapeType="1"/>
            </p:cNvSpPr>
            <p:nvPr/>
          </p:nvSpPr>
          <p:spPr bwMode="auto">
            <a:xfrm>
              <a:off x="2334" y="1667"/>
              <a:ext cx="11" cy="333"/>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42" name="Freeform 42">
              <a:extLst>
                <a:ext uri="{FF2B5EF4-FFF2-40B4-BE49-F238E27FC236}">
                  <a16:creationId xmlns:a16="http://schemas.microsoft.com/office/drawing/2014/main" id="{B0023FCC-0B5C-004C-869D-2CAF35AAE4BC}"/>
                </a:ext>
              </a:extLst>
            </p:cNvPr>
            <p:cNvSpPr>
              <a:spLocks noChangeArrowheads="1"/>
            </p:cNvSpPr>
            <p:nvPr/>
          </p:nvSpPr>
          <p:spPr bwMode="auto">
            <a:xfrm>
              <a:off x="2445" y="1578"/>
              <a:ext cx="215" cy="1122"/>
            </a:xfrm>
            <a:custGeom>
              <a:avLst/>
              <a:gdLst>
                <a:gd name="T0" fmla="*/ 0 w 215"/>
                <a:gd name="T1" fmla="*/ 0 h 1122"/>
                <a:gd name="T2" fmla="*/ 211 w 215"/>
                <a:gd name="T3" fmla="*/ 433 h 1122"/>
                <a:gd name="T4" fmla="*/ 22 w 215"/>
                <a:gd name="T5" fmla="*/ 1122 h 1122"/>
              </a:gdLst>
              <a:ahLst/>
              <a:cxnLst>
                <a:cxn ang="0">
                  <a:pos x="T0" y="T1"/>
                </a:cxn>
                <a:cxn ang="0">
                  <a:pos x="T2" y="T3"/>
                </a:cxn>
                <a:cxn ang="0">
                  <a:pos x="T4" y="T5"/>
                </a:cxn>
              </a:cxnLst>
              <a:rect l="0" t="0" r="r" b="b"/>
              <a:pathLst>
                <a:path w="215" h="1122">
                  <a:moveTo>
                    <a:pt x="0" y="0"/>
                  </a:moveTo>
                  <a:cubicBezTo>
                    <a:pt x="103" y="123"/>
                    <a:pt x="207" y="246"/>
                    <a:pt x="211" y="433"/>
                  </a:cubicBezTo>
                  <a:cubicBezTo>
                    <a:pt x="215" y="620"/>
                    <a:pt x="24" y="1011"/>
                    <a:pt x="22" y="1122"/>
                  </a:cubicBezTo>
                </a:path>
              </a:pathLst>
            </a:custGeom>
            <a:noFill/>
            <a:ln w="3810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43" name="Line 43">
              <a:extLst>
                <a:ext uri="{FF2B5EF4-FFF2-40B4-BE49-F238E27FC236}">
                  <a16:creationId xmlns:a16="http://schemas.microsoft.com/office/drawing/2014/main" id="{032B3C73-CF43-8640-98EC-110A766FB875}"/>
                </a:ext>
              </a:extLst>
            </p:cNvPr>
            <p:cNvSpPr>
              <a:spLocks noChangeShapeType="1"/>
            </p:cNvSpPr>
            <p:nvPr/>
          </p:nvSpPr>
          <p:spPr bwMode="auto">
            <a:xfrm flipH="1">
              <a:off x="1989" y="1634"/>
              <a:ext cx="256" cy="1055"/>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44" name="Line 44">
              <a:extLst>
                <a:ext uri="{FF2B5EF4-FFF2-40B4-BE49-F238E27FC236}">
                  <a16:creationId xmlns:a16="http://schemas.microsoft.com/office/drawing/2014/main" id="{14DEAFB3-D1D3-0943-9FCF-CCA95FD8F165}"/>
                </a:ext>
              </a:extLst>
            </p:cNvPr>
            <p:cNvSpPr>
              <a:spLocks noChangeShapeType="1"/>
            </p:cNvSpPr>
            <p:nvPr/>
          </p:nvSpPr>
          <p:spPr bwMode="auto">
            <a:xfrm flipH="1">
              <a:off x="1945" y="1656"/>
              <a:ext cx="322" cy="1522"/>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grpSp>
      <p:grpSp>
        <p:nvGrpSpPr>
          <p:cNvPr id="45" name="Group 45">
            <a:extLst>
              <a:ext uri="{FF2B5EF4-FFF2-40B4-BE49-F238E27FC236}">
                <a16:creationId xmlns:a16="http://schemas.microsoft.com/office/drawing/2014/main" id="{6B954A17-E281-5E4C-8992-8BBDBF6FB83E}"/>
              </a:ext>
            </a:extLst>
          </p:cNvPr>
          <p:cNvGrpSpPr>
            <a:grpSpLocks/>
          </p:cNvGrpSpPr>
          <p:nvPr/>
        </p:nvGrpSpPr>
        <p:grpSpPr bwMode="auto">
          <a:xfrm>
            <a:off x="801688" y="1993901"/>
            <a:ext cx="4210050" cy="4551363"/>
            <a:chOff x="1019" y="870"/>
            <a:chExt cx="2652" cy="2867"/>
          </a:xfrm>
        </p:grpSpPr>
        <p:sp>
          <p:nvSpPr>
            <p:cNvPr id="46" name="Freeform 46">
              <a:extLst>
                <a:ext uri="{FF2B5EF4-FFF2-40B4-BE49-F238E27FC236}">
                  <a16:creationId xmlns:a16="http://schemas.microsoft.com/office/drawing/2014/main" id="{E2B1AEA4-9471-CE4B-9FA2-A8A20D75283D}"/>
                </a:ext>
              </a:extLst>
            </p:cNvPr>
            <p:cNvSpPr>
              <a:spLocks noChangeArrowheads="1"/>
            </p:cNvSpPr>
            <p:nvPr/>
          </p:nvSpPr>
          <p:spPr bwMode="auto">
            <a:xfrm>
              <a:off x="1019" y="870"/>
              <a:ext cx="1748" cy="2498"/>
            </a:xfrm>
            <a:custGeom>
              <a:avLst/>
              <a:gdLst>
                <a:gd name="T0" fmla="*/ 1748 w 1748"/>
                <a:gd name="T1" fmla="*/ 586 h 2498"/>
                <a:gd name="T2" fmla="*/ 1526 w 1748"/>
                <a:gd name="T3" fmla="*/ 264 h 2498"/>
                <a:gd name="T4" fmla="*/ 904 w 1748"/>
                <a:gd name="T5" fmla="*/ 30 h 2498"/>
                <a:gd name="T6" fmla="*/ 215 w 1748"/>
                <a:gd name="T7" fmla="*/ 141 h 2498"/>
                <a:gd name="T8" fmla="*/ 4 w 1748"/>
                <a:gd name="T9" fmla="*/ 875 h 2498"/>
                <a:gd name="T10" fmla="*/ 193 w 1748"/>
                <a:gd name="T11" fmla="*/ 2252 h 2498"/>
                <a:gd name="T12" fmla="*/ 281 w 1748"/>
                <a:gd name="T13" fmla="*/ 2352 h 2498"/>
              </a:gdLst>
              <a:ahLst/>
              <a:cxnLst>
                <a:cxn ang="0">
                  <a:pos x="T0" y="T1"/>
                </a:cxn>
                <a:cxn ang="0">
                  <a:pos x="T2" y="T3"/>
                </a:cxn>
                <a:cxn ang="0">
                  <a:pos x="T4" y="T5"/>
                </a:cxn>
                <a:cxn ang="0">
                  <a:pos x="T6" y="T7"/>
                </a:cxn>
                <a:cxn ang="0">
                  <a:pos x="T8" y="T9"/>
                </a:cxn>
                <a:cxn ang="0">
                  <a:pos x="T10" y="T11"/>
                </a:cxn>
                <a:cxn ang="0">
                  <a:pos x="T12" y="T13"/>
                </a:cxn>
              </a:cxnLst>
              <a:rect l="0" t="0" r="r" b="b"/>
              <a:pathLst>
                <a:path w="1748" h="2498">
                  <a:moveTo>
                    <a:pt x="1748" y="586"/>
                  </a:moveTo>
                  <a:cubicBezTo>
                    <a:pt x="1707" y="471"/>
                    <a:pt x="1667" y="357"/>
                    <a:pt x="1526" y="264"/>
                  </a:cubicBezTo>
                  <a:cubicBezTo>
                    <a:pt x="1385" y="171"/>
                    <a:pt x="1122" y="50"/>
                    <a:pt x="904" y="30"/>
                  </a:cubicBezTo>
                  <a:cubicBezTo>
                    <a:pt x="686" y="10"/>
                    <a:pt x="365" y="0"/>
                    <a:pt x="215" y="141"/>
                  </a:cubicBezTo>
                  <a:cubicBezTo>
                    <a:pt x="65" y="282"/>
                    <a:pt x="8" y="523"/>
                    <a:pt x="4" y="875"/>
                  </a:cubicBezTo>
                  <a:cubicBezTo>
                    <a:pt x="0" y="1227"/>
                    <a:pt x="147" y="2006"/>
                    <a:pt x="193" y="2252"/>
                  </a:cubicBezTo>
                  <a:cubicBezTo>
                    <a:pt x="239" y="2498"/>
                    <a:pt x="260" y="2425"/>
                    <a:pt x="281" y="2352"/>
                  </a:cubicBezTo>
                </a:path>
              </a:pathLst>
            </a:custGeom>
            <a:noFill/>
            <a:ln w="38100">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47" name="Line 47">
              <a:extLst>
                <a:ext uri="{FF2B5EF4-FFF2-40B4-BE49-F238E27FC236}">
                  <a16:creationId xmlns:a16="http://schemas.microsoft.com/office/drawing/2014/main" id="{2FF4EFEF-2ECA-CC41-8C87-99A0E0831631}"/>
                </a:ext>
              </a:extLst>
            </p:cNvPr>
            <p:cNvSpPr>
              <a:spLocks noChangeShapeType="1"/>
            </p:cNvSpPr>
            <p:nvPr/>
          </p:nvSpPr>
          <p:spPr bwMode="auto">
            <a:xfrm flipH="1">
              <a:off x="2489" y="1667"/>
              <a:ext cx="345" cy="1555"/>
            </a:xfrm>
            <a:prstGeom prst="line">
              <a:avLst/>
            </a:prstGeom>
            <a:noFill/>
            <a:ln w="38100">
              <a:solidFill>
                <a:schemeClr val="folHlink"/>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48" name="Freeform 48">
              <a:extLst>
                <a:ext uri="{FF2B5EF4-FFF2-40B4-BE49-F238E27FC236}">
                  <a16:creationId xmlns:a16="http://schemas.microsoft.com/office/drawing/2014/main" id="{9AEF0C4D-D936-7B4D-AE54-6FEF8A65017E}"/>
                </a:ext>
              </a:extLst>
            </p:cNvPr>
            <p:cNvSpPr>
              <a:spLocks noChangeArrowheads="1"/>
            </p:cNvSpPr>
            <p:nvPr/>
          </p:nvSpPr>
          <p:spPr bwMode="auto">
            <a:xfrm>
              <a:off x="1900" y="1556"/>
              <a:ext cx="1771" cy="2181"/>
            </a:xfrm>
            <a:custGeom>
              <a:avLst/>
              <a:gdLst>
                <a:gd name="T0" fmla="*/ 1056 w 1771"/>
                <a:gd name="T1" fmla="*/ 0 h 2181"/>
                <a:gd name="T2" fmla="*/ 1545 w 1771"/>
                <a:gd name="T3" fmla="*/ 355 h 2181"/>
                <a:gd name="T4" fmla="*/ 1567 w 1771"/>
                <a:gd name="T5" fmla="*/ 1877 h 2181"/>
                <a:gd name="T6" fmla="*/ 323 w 1771"/>
                <a:gd name="T7" fmla="*/ 2166 h 2181"/>
                <a:gd name="T8" fmla="*/ 0 w 1771"/>
                <a:gd name="T9" fmla="*/ 1789 h 2181"/>
              </a:gdLst>
              <a:ahLst/>
              <a:cxnLst>
                <a:cxn ang="0">
                  <a:pos x="T0" y="T1"/>
                </a:cxn>
                <a:cxn ang="0">
                  <a:pos x="T2" y="T3"/>
                </a:cxn>
                <a:cxn ang="0">
                  <a:pos x="T4" y="T5"/>
                </a:cxn>
                <a:cxn ang="0">
                  <a:pos x="T6" y="T7"/>
                </a:cxn>
                <a:cxn ang="0">
                  <a:pos x="T8" y="T9"/>
                </a:cxn>
              </a:cxnLst>
              <a:rect l="0" t="0" r="r" b="b"/>
              <a:pathLst>
                <a:path w="1771" h="2181">
                  <a:moveTo>
                    <a:pt x="1056" y="0"/>
                  </a:moveTo>
                  <a:cubicBezTo>
                    <a:pt x="1258" y="21"/>
                    <a:pt x="1460" y="42"/>
                    <a:pt x="1545" y="355"/>
                  </a:cubicBezTo>
                  <a:cubicBezTo>
                    <a:pt x="1630" y="668"/>
                    <a:pt x="1771" y="1575"/>
                    <a:pt x="1567" y="1877"/>
                  </a:cubicBezTo>
                  <a:cubicBezTo>
                    <a:pt x="1363" y="2179"/>
                    <a:pt x="584" y="2181"/>
                    <a:pt x="323" y="2166"/>
                  </a:cubicBezTo>
                  <a:cubicBezTo>
                    <a:pt x="62" y="2151"/>
                    <a:pt x="35" y="1894"/>
                    <a:pt x="0" y="1789"/>
                  </a:cubicBezTo>
                </a:path>
              </a:pathLst>
            </a:custGeom>
            <a:noFill/>
            <a:ln w="38100">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grpSp>
      <p:grpSp>
        <p:nvGrpSpPr>
          <p:cNvPr id="49" name="Group 49">
            <a:extLst>
              <a:ext uri="{FF2B5EF4-FFF2-40B4-BE49-F238E27FC236}">
                <a16:creationId xmlns:a16="http://schemas.microsoft.com/office/drawing/2014/main" id="{57DCB604-70B0-804C-8AB2-DC728993A567}"/>
              </a:ext>
            </a:extLst>
          </p:cNvPr>
          <p:cNvGrpSpPr>
            <a:grpSpLocks/>
          </p:cNvGrpSpPr>
          <p:nvPr/>
        </p:nvGrpSpPr>
        <p:grpSpPr bwMode="auto">
          <a:xfrm>
            <a:off x="1789113" y="4117975"/>
            <a:ext cx="1135062" cy="1574800"/>
            <a:chOff x="1641" y="2208"/>
            <a:chExt cx="715" cy="992"/>
          </a:xfrm>
        </p:grpSpPr>
        <p:sp>
          <p:nvSpPr>
            <p:cNvPr id="50" name="Line 50">
              <a:extLst>
                <a:ext uri="{FF2B5EF4-FFF2-40B4-BE49-F238E27FC236}">
                  <a16:creationId xmlns:a16="http://schemas.microsoft.com/office/drawing/2014/main" id="{8A5DCB09-0739-5F46-9902-CB4A6C03A32F}"/>
                </a:ext>
              </a:extLst>
            </p:cNvPr>
            <p:cNvSpPr>
              <a:spLocks noChangeShapeType="1"/>
            </p:cNvSpPr>
            <p:nvPr/>
          </p:nvSpPr>
          <p:spPr bwMode="auto">
            <a:xfrm>
              <a:off x="1920" y="2208"/>
              <a:ext cx="436" cy="403"/>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51" name="Freeform 51">
              <a:extLst>
                <a:ext uri="{FF2B5EF4-FFF2-40B4-BE49-F238E27FC236}">
                  <a16:creationId xmlns:a16="http://schemas.microsoft.com/office/drawing/2014/main" id="{FDAE3C93-71A7-DC46-9FDB-FD4DCFB7712C}"/>
                </a:ext>
              </a:extLst>
            </p:cNvPr>
            <p:cNvSpPr>
              <a:spLocks noChangeArrowheads="1"/>
            </p:cNvSpPr>
            <p:nvPr/>
          </p:nvSpPr>
          <p:spPr bwMode="auto">
            <a:xfrm>
              <a:off x="1641" y="2211"/>
              <a:ext cx="148" cy="989"/>
            </a:xfrm>
            <a:custGeom>
              <a:avLst/>
              <a:gdLst>
                <a:gd name="T0" fmla="*/ 148 w 148"/>
                <a:gd name="T1" fmla="*/ 0 h 989"/>
                <a:gd name="T2" fmla="*/ 4 w 148"/>
                <a:gd name="T3" fmla="*/ 223 h 989"/>
                <a:gd name="T4" fmla="*/ 126 w 148"/>
                <a:gd name="T5" fmla="*/ 989 h 989"/>
              </a:gdLst>
              <a:ahLst/>
              <a:cxnLst>
                <a:cxn ang="0">
                  <a:pos x="T0" y="T1"/>
                </a:cxn>
                <a:cxn ang="0">
                  <a:pos x="T2" y="T3"/>
                </a:cxn>
                <a:cxn ang="0">
                  <a:pos x="T4" y="T5"/>
                </a:cxn>
              </a:cxnLst>
              <a:rect l="0" t="0" r="r" b="b"/>
              <a:pathLst>
                <a:path w="148" h="989">
                  <a:moveTo>
                    <a:pt x="148" y="0"/>
                  </a:moveTo>
                  <a:cubicBezTo>
                    <a:pt x="78" y="29"/>
                    <a:pt x="8" y="58"/>
                    <a:pt x="4" y="223"/>
                  </a:cubicBezTo>
                  <a:cubicBezTo>
                    <a:pt x="0" y="388"/>
                    <a:pt x="109" y="865"/>
                    <a:pt x="126" y="989"/>
                  </a:cubicBez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grpSp>
      <p:grpSp>
        <p:nvGrpSpPr>
          <p:cNvPr id="52" name="Group 52">
            <a:extLst>
              <a:ext uri="{FF2B5EF4-FFF2-40B4-BE49-F238E27FC236}">
                <a16:creationId xmlns:a16="http://schemas.microsoft.com/office/drawing/2014/main" id="{3330C9D8-7DB4-0C41-B92C-B7180E648BCA}"/>
              </a:ext>
            </a:extLst>
          </p:cNvPr>
          <p:cNvGrpSpPr>
            <a:grpSpLocks/>
          </p:cNvGrpSpPr>
          <p:nvPr/>
        </p:nvGrpSpPr>
        <p:grpSpPr bwMode="auto">
          <a:xfrm>
            <a:off x="2112964" y="5057776"/>
            <a:ext cx="776287" cy="600075"/>
            <a:chOff x="1845" y="2800"/>
            <a:chExt cx="489" cy="378"/>
          </a:xfrm>
        </p:grpSpPr>
        <p:sp>
          <p:nvSpPr>
            <p:cNvPr id="53" name="Line 53">
              <a:extLst>
                <a:ext uri="{FF2B5EF4-FFF2-40B4-BE49-F238E27FC236}">
                  <a16:creationId xmlns:a16="http://schemas.microsoft.com/office/drawing/2014/main" id="{A566B70B-956D-4B46-B05F-0F6983FC4486}"/>
                </a:ext>
              </a:extLst>
            </p:cNvPr>
            <p:cNvSpPr>
              <a:spLocks noChangeShapeType="1"/>
            </p:cNvSpPr>
            <p:nvPr/>
          </p:nvSpPr>
          <p:spPr bwMode="auto">
            <a:xfrm>
              <a:off x="1845" y="2834"/>
              <a:ext cx="0" cy="311"/>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54" name="Line 54">
              <a:extLst>
                <a:ext uri="{FF2B5EF4-FFF2-40B4-BE49-F238E27FC236}">
                  <a16:creationId xmlns:a16="http://schemas.microsoft.com/office/drawing/2014/main" id="{B079A7A6-CC61-ED4D-A4DC-7B4EBF808C97}"/>
                </a:ext>
              </a:extLst>
            </p:cNvPr>
            <p:cNvSpPr>
              <a:spLocks noChangeShapeType="1"/>
            </p:cNvSpPr>
            <p:nvPr/>
          </p:nvSpPr>
          <p:spPr bwMode="auto">
            <a:xfrm>
              <a:off x="1956" y="2800"/>
              <a:ext cx="378" cy="378"/>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grpSp>
      <p:sp>
        <p:nvSpPr>
          <p:cNvPr id="55" name="Line 55">
            <a:extLst>
              <a:ext uri="{FF2B5EF4-FFF2-40B4-BE49-F238E27FC236}">
                <a16:creationId xmlns:a16="http://schemas.microsoft.com/office/drawing/2014/main" id="{3ABD723F-2F9A-3D44-93C3-CA865853496B}"/>
              </a:ext>
            </a:extLst>
          </p:cNvPr>
          <p:cNvSpPr>
            <a:spLocks noChangeShapeType="1"/>
          </p:cNvSpPr>
          <p:nvPr/>
        </p:nvSpPr>
        <p:spPr bwMode="auto">
          <a:xfrm>
            <a:off x="2959100" y="5111751"/>
            <a:ext cx="0" cy="51117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grpSp>
        <p:nvGrpSpPr>
          <p:cNvPr id="56" name="Group 56">
            <a:extLst>
              <a:ext uri="{FF2B5EF4-FFF2-40B4-BE49-F238E27FC236}">
                <a16:creationId xmlns:a16="http://schemas.microsoft.com/office/drawing/2014/main" id="{D6D5E4FE-81E7-C944-87C4-4FBBE326E48C}"/>
              </a:ext>
            </a:extLst>
          </p:cNvPr>
          <p:cNvGrpSpPr>
            <a:grpSpLocks/>
          </p:cNvGrpSpPr>
          <p:nvPr/>
        </p:nvGrpSpPr>
        <p:grpSpPr bwMode="auto">
          <a:xfrm>
            <a:off x="2147888" y="4052889"/>
            <a:ext cx="1192212" cy="1781175"/>
            <a:chOff x="1867" y="2167"/>
            <a:chExt cx="751" cy="1122"/>
          </a:xfrm>
        </p:grpSpPr>
        <p:sp>
          <p:nvSpPr>
            <p:cNvPr id="57" name="Line 57">
              <a:extLst>
                <a:ext uri="{FF2B5EF4-FFF2-40B4-BE49-F238E27FC236}">
                  <a16:creationId xmlns:a16="http://schemas.microsoft.com/office/drawing/2014/main" id="{4758520D-2D8E-FB46-81EE-046D90599E43}"/>
                </a:ext>
              </a:extLst>
            </p:cNvPr>
            <p:cNvSpPr>
              <a:spLocks noChangeShapeType="1"/>
            </p:cNvSpPr>
            <p:nvPr/>
          </p:nvSpPr>
          <p:spPr bwMode="auto">
            <a:xfrm flipV="1">
              <a:off x="1867" y="2222"/>
              <a:ext cx="511" cy="378"/>
            </a:xfrm>
            <a:prstGeom prst="line">
              <a:avLst/>
            </a:prstGeom>
            <a:noFill/>
            <a:ln w="38100">
              <a:solidFill>
                <a:srgbClr val="003366"/>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58" name="Freeform 58">
              <a:extLst>
                <a:ext uri="{FF2B5EF4-FFF2-40B4-BE49-F238E27FC236}">
                  <a16:creationId xmlns:a16="http://schemas.microsoft.com/office/drawing/2014/main" id="{A90A3019-D045-8042-8D4B-BFAF5B8462E3}"/>
                </a:ext>
              </a:extLst>
            </p:cNvPr>
            <p:cNvSpPr>
              <a:spLocks noChangeArrowheads="1"/>
            </p:cNvSpPr>
            <p:nvPr/>
          </p:nvSpPr>
          <p:spPr bwMode="auto">
            <a:xfrm>
              <a:off x="2434" y="2167"/>
              <a:ext cx="184" cy="1089"/>
            </a:xfrm>
            <a:custGeom>
              <a:avLst/>
              <a:gdLst>
                <a:gd name="T0" fmla="*/ 0 w 184"/>
                <a:gd name="T1" fmla="*/ 0 h 1089"/>
                <a:gd name="T2" fmla="*/ 133 w 184"/>
                <a:gd name="T3" fmla="*/ 222 h 1089"/>
                <a:gd name="T4" fmla="*/ 167 w 184"/>
                <a:gd name="T5" fmla="*/ 933 h 1089"/>
                <a:gd name="T6" fmla="*/ 33 w 184"/>
                <a:gd name="T7" fmla="*/ 1089 h 1089"/>
              </a:gdLst>
              <a:ahLst/>
              <a:cxnLst>
                <a:cxn ang="0">
                  <a:pos x="T0" y="T1"/>
                </a:cxn>
                <a:cxn ang="0">
                  <a:pos x="T2" y="T3"/>
                </a:cxn>
                <a:cxn ang="0">
                  <a:pos x="T4" y="T5"/>
                </a:cxn>
                <a:cxn ang="0">
                  <a:pos x="T6" y="T7"/>
                </a:cxn>
              </a:cxnLst>
              <a:rect l="0" t="0" r="r" b="b"/>
              <a:pathLst>
                <a:path w="184" h="1089">
                  <a:moveTo>
                    <a:pt x="0" y="0"/>
                  </a:moveTo>
                  <a:cubicBezTo>
                    <a:pt x="52" y="33"/>
                    <a:pt x="105" y="67"/>
                    <a:pt x="133" y="222"/>
                  </a:cubicBezTo>
                  <a:cubicBezTo>
                    <a:pt x="161" y="377"/>
                    <a:pt x="184" y="789"/>
                    <a:pt x="167" y="933"/>
                  </a:cubicBezTo>
                  <a:cubicBezTo>
                    <a:pt x="150" y="1077"/>
                    <a:pt x="64" y="1067"/>
                    <a:pt x="33" y="1089"/>
                  </a:cubicBezTo>
                </a:path>
              </a:pathLst>
            </a:custGeom>
            <a:noFill/>
            <a:ln w="38100">
              <a:solidFill>
                <a:srgbClr val="003366"/>
              </a:solidFill>
              <a:round/>
              <a:headEnd/>
              <a:tailEnd/>
            </a:ln>
            <a:extLst>
              <a:ext uri="{909E8E84-426E-40DD-AFC4-6F175D3DCCD1}">
                <a14:hiddenFill xmlns:a14="http://schemas.microsoft.com/office/drawing/2010/main">
                  <a:solidFill>
                    <a:srgbClr val="FFFFFF"/>
                  </a:solidFill>
                </a14:hiddenFill>
              </a:ext>
            </a:extLst>
          </p:spPr>
          <p:txBody>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59" name="Line 59">
              <a:extLst>
                <a:ext uri="{FF2B5EF4-FFF2-40B4-BE49-F238E27FC236}">
                  <a16:creationId xmlns:a16="http://schemas.microsoft.com/office/drawing/2014/main" id="{EA60939B-FA08-6146-BD35-5D58771706B9}"/>
                </a:ext>
              </a:extLst>
            </p:cNvPr>
            <p:cNvSpPr>
              <a:spLocks noChangeShapeType="1"/>
            </p:cNvSpPr>
            <p:nvPr/>
          </p:nvSpPr>
          <p:spPr bwMode="auto">
            <a:xfrm flipH="1">
              <a:off x="1934" y="2189"/>
              <a:ext cx="378" cy="1100"/>
            </a:xfrm>
            <a:prstGeom prst="line">
              <a:avLst/>
            </a:prstGeom>
            <a:noFill/>
            <a:ln w="38100">
              <a:solidFill>
                <a:srgbClr val="003366"/>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grpSp>
      <p:grpSp>
        <p:nvGrpSpPr>
          <p:cNvPr id="60" name="Group 60">
            <a:extLst>
              <a:ext uri="{FF2B5EF4-FFF2-40B4-BE49-F238E27FC236}">
                <a16:creationId xmlns:a16="http://schemas.microsoft.com/office/drawing/2014/main" id="{8A76E16F-3C0E-814F-BC2A-DCFB880FF47D}"/>
              </a:ext>
            </a:extLst>
          </p:cNvPr>
          <p:cNvGrpSpPr>
            <a:grpSpLocks/>
          </p:cNvGrpSpPr>
          <p:nvPr/>
        </p:nvGrpSpPr>
        <p:grpSpPr bwMode="auto">
          <a:xfrm>
            <a:off x="1120775" y="2544764"/>
            <a:ext cx="2949576" cy="3444875"/>
            <a:chOff x="553" y="1061"/>
            <a:chExt cx="1858" cy="2170"/>
          </a:xfrm>
        </p:grpSpPr>
        <p:sp>
          <p:nvSpPr>
            <p:cNvPr id="61" name="Text Box 61">
              <a:extLst>
                <a:ext uri="{FF2B5EF4-FFF2-40B4-BE49-F238E27FC236}">
                  <a16:creationId xmlns:a16="http://schemas.microsoft.com/office/drawing/2014/main" id="{E49D201A-E674-0545-A5C6-94AD61C91EBD}"/>
                </a:ext>
              </a:extLst>
            </p:cNvPr>
            <p:cNvSpPr txBox="1">
              <a:spLocks noChangeArrowheads="1"/>
            </p:cNvSpPr>
            <p:nvPr/>
          </p:nvSpPr>
          <p:spPr bwMode="auto">
            <a:xfrm>
              <a:off x="1042" y="1061"/>
              <a:ext cx="323"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AB</a:t>
              </a:r>
            </a:p>
          </p:txBody>
        </p:sp>
        <p:sp>
          <p:nvSpPr>
            <p:cNvPr id="62" name="Text Box 62">
              <a:extLst>
                <a:ext uri="{FF2B5EF4-FFF2-40B4-BE49-F238E27FC236}">
                  <a16:creationId xmlns:a16="http://schemas.microsoft.com/office/drawing/2014/main" id="{0CCF3221-99F8-C14E-B6E3-62A0D0614697}"/>
                </a:ext>
              </a:extLst>
            </p:cNvPr>
            <p:cNvSpPr txBox="1">
              <a:spLocks noChangeArrowheads="1"/>
            </p:cNvSpPr>
            <p:nvPr/>
          </p:nvSpPr>
          <p:spPr bwMode="auto">
            <a:xfrm>
              <a:off x="1531" y="1072"/>
              <a:ext cx="349"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AC</a:t>
              </a:r>
            </a:p>
          </p:txBody>
        </p:sp>
        <p:sp>
          <p:nvSpPr>
            <p:cNvPr id="63" name="Text Box 63">
              <a:extLst>
                <a:ext uri="{FF2B5EF4-FFF2-40B4-BE49-F238E27FC236}">
                  <a16:creationId xmlns:a16="http://schemas.microsoft.com/office/drawing/2014/main" id="{34372E2A-4B8F-3A48-A3DB-A74DA0DBD23F}"/>
                </a:ext>
              </a:extLst>
            </p:cNvPr>
            <p:cNvSpPr txBox="1">
              <a:spLocks noChangeArrowheads="1"/>
            </p:cNvSpPr>
            <p:nvPr/>
          </p:nvSpPr>
          <p:spPr bwMode="auto">
            <a:xfrm>
              <a:off x="2009" y="1072"/>
              <a:ext cx="34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AD</a:t>
              </a:r>
            </a:p>
          </p:txBody>
        </p:sp>
        <p:sp>
          <p:nvSpPr>
            <p:cNvPr id="64" name="Text Box 64">
              <a:extLst>
                <a:ext uri="{FF2B5EF4-FFF2-40B4-BE49-F238E27FC236}">
                  <a16:creationId xmlns:a16="http://schemas.microsoft.com/office/drawing/2014/main" id="{9A71EF19-B2DD-554B-A63D-8D91079F9DF9}"/>
                </a:ext>
              </a:extLst>
            </p:cNvPr>
            <p:cNvSpPr txBox="1">
              <a:spLocks noChangeArrowheads="1"/>
            </p:cNvSpPr>
            <p:nvPr/>
          </p:nvSpPr>
          <p:spPr bwMode="auto">
            <a:xfrm>
              <a:off x="553" y="1628"/>
              <a:ext cx="323"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BA</a:t>
              </a:r>
            </a:p>
          </p:txBody>
        </p:sp>
        <p:sp>
          <p:nvSpPr>
            <p:cNvPr id="65" name="Text Box 65">
              <a:extLst>
                <a:ext uri="{FF2B5EF4-FFF2-40B4-BE49-F238E27FC236}">
                  <a16:creationId xmlns:a16="http://schemas.microsoft.com/office/drawing/2014/main" id="{87FD51CA-377B-6B48-82FE-5E84B8A582CB}"/>
                </a:ext>
              </a:extLst>
            </p:cNvPr>
            <p:cNvSpPr txBox="1">
              <a:spLocks noChangeArrowheads="1"/>
            </p:cNvSpPr>
            <p:nvPr/>
          </p:nvSpPr>
          <p:spPr bwMode="auto">
            <a:xfrm>
              <a:off x="1009" y="1628"/>
              <a:ext cx="333"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BC</a:t>
              </a:r>
            </a:p>
          </p:txBody>
        </p:sp>
        <p:sp>
          <p:nvSpPr>
            <p:cNvPr id="66" name="Text Box 66">
              <a:extLst>
                <a:ext uri="{FF2B5EF4-FFF2-40B4-BE49-F238E27FC236}">
                  <a16:creationId xmlns:a16="http://schemas.microsoft.com/office/drawing/2014/main" id="{3C0048CC-587A-A344-9AB7-A5CED1339C25}"/>
                </a:ext>
              </a:extLst>
            </p:cNvPr>
            <p:cNvSpPr txBox="1">
              <a:spLocks noChangeArrowheads="1"/>
            </p:cNvSpPr>
            <p:nvPr/>
          </p:nvSpPr>
          <p:spPr bwMode="auto">
            <a:xfrm>
              <a:off x="1542" y="1628"/>
              <a:ext cx="33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BD</a:t>
              </a:r>
            </a:p>
          </p:txBody>
        </p:sp>
        <p:sp>
          <p:nvSpPr>
            <p:cNvPr id="67" name="Text Box 67">
              <a:extLst>
                <a:ext uri="{FF2B5EF4-FFF2-40B4-BE49-F238E27FC236}">
                  <a16:creationId xmlns:a16="http://schemas.microsoft.com/office/drawing/2014/main" id="{AB028B54-7077-3F45-B3FE-8492A70E7E0B}"/>
                </a:ext>
              </a:extLst>
            </p:cNvPr>
            <p:cNvSpPr txBox="1">
              <a:spLocks noChangeArrowheads="1"/>
            </p:cNvSpPr>
            <p:nvPr/>
          </p:nvSpPr>
          <p:spPr bwMode="auto">
            <a:xfrm>
              <a:off x="1064" y="2250"/>
              <a:ext cx="34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DA</a:t>
              </a:r>
            </a:p>
          </p:txBody>
        </p:sp>
        <p:sp>
          <p:nvSpPr>
            <p:cNvPr id="68" name="Text Box 68">
              <a:extLst>
                <a:ext uri="{FF2B5EF4-FFF2-40B4-BE49-F238E27FC236}">
                  <a16:creationId xmlns:a16="http://schemas.microsoft.com/office/drawing/2014/main" id="{F4D922BC-BABB-3C40-88AA-5516DD958A5A}"/>
                </a:ext>
              </a:extLst>
            </p:cNvPr>
            <p:cNvSpPr txBox="1">
              <a:spLocks noChangeArrowheads="1"/>
            </p:cNvSpPr>
            <p:nvPr/>
          </p:nvSpPr>
          <p:spPr bwMode="auto">
            <a:xfrm>
              <a:off x="1509" y="2250"/>
              <a:ext cx="33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DB</a:t>
              </a:r>
            </a:p>
          </p:txBody>
        </p:sp>
        <p:sp>
          <p:nvSpPr>
            <p:cNvPr id="69" name="Text Box 69">
              <a:extLst>
                <a:ext uri="{FF2B5EF4-FFF2-40B4-BE49-F238E27FC236}">
                  <a16:creationId xmlns:a16="http://schemas.microsoft.com/office/drawing/2014/main" id="{4612BCAE-5DC1-0C46-8535-722673497EC3}"/>
                </a:ext>
              </a:extLst>
            </p:cNvPr>
            <p:cNvSpPr txBox="1">
              <a:spLocks noChangeArrowheads="1"/>
            </p:cNvSpPr>
            <p:nvPr/>
          </p:nvSpPr>
          <p:spPr bwMode="auto">
            <a:xfrm>
              <a:off x="2053" y="2250"/>
              <a:ext cx="358"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DC</a:t>
              </a:r>
            </a:p>
          </p:txBody>
        </p:sp>
        <p:sp>
          <p:nvSpPr>
            <p:cNvPr id="70" name="Text Box 70">
              <a:extLst>
                <a:ext uri="{FF2B5EF4-FFF2-40B4-BE49-F238E27FC236}">
                  <a16:creationId xmlns:a16="http://schemas.microsoft.com/office/drawing/2014/main" id="{D2219CE9-072A-FD4B-99D3-0FD587C3BBC9}"/>
                </a:ext>
              </a:extLst>
            </p:cNvPr>
            <p:cNvSpPr txBox="1">
              <a:spLocks noChangeArrowheads="1"/>
            </p:cNvSpPr>
            <p:nvPr/>
          </p:nvSpPr>
          <p:spPr bwMode="auto">
            <a:xfrm>
              <a:off x="564" y="2761"/>
              <a:ext cx="33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EA</a:t>
              </a:r>
            </a:p>
          </p:txBody>
        </p:sp>
        <p:sp>
          <p:nvSpPr>
            <p:cNvPr id="71" name="Text Box 71">
              <a:extLst>
                <a:ext uri="{FF2B5EF4-FFF2-40B4-BE49-F238E27FC236}">
                  <a16:creationId xmlns:a16="http://schemas.microsoft.com/office/drawing/2014/main" id="{C97D1860-D645-B34B-A072-53156F949B36}"/>
                </a:ext>
              </a:extLst>
            </p:cNvPr>
            <p:cNvSpPr txBox="1">
              <a:spLocks noChangeArrowheads="1"/>
            </p:cNvSpPr>
            <p:nvPr/>
          </p:nvSpPr>
          <p:spPr bwMode="auto">
            <a:xfrm>
              <a:off x="1042" y="2761"/>
              <a:ext cx="32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EB</a:t>
              </a:r>
            </a:p>
          </p:txBody>
        </p:sp>
        <p:sp>
          <p:nvSpPr>
            <p:cNvPr id="72" name="Text Box 72">
              <a:extLst>
                <a:ext uri="{FF2B5EF4-FFF2-40B4-BE49-F238E27FC236}">
                  <a16:creationId xmlns:a16="http://schemas.microsoft.com/office/drawing/2014/main" id="{BA1CEF60-43BD-9A4E-972A-B4456F413385}"/>
                </a:ext>
              </a:extLst>
            </p:cNvPr>
            <p:cNvSpPr txBox="1">
              <a:spLocks noChangeArrowheads="1"/>
            </p:cNvSpPr>
            <p:nvPr/>
          </p:nvSpPr>
          <p:spPr bwMode="auto">
            <a:xfrm>
              <a:off x="1542" y="2772"/>
              <a:ext cx="340"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EC</a:t>
              </a:r>
            </a:p>
          </p:txBody>
        </p:sp>
        <p:sp>
          <p:nvSpPr>
            <p:cNvPr id="73" name="Text Box 73">
              <a:extLst>
                <a:ext uri="{FF2B5EF4-FFF2-40B4-BE49-F238E27FC236}">
                  <a16:creationId xmlns:a16="http://schemas.microsoft.com/office/drawing/2014/main" id="{CB855E97-2C6A-3846-B850-C10C5BE6D8CE}"/>
                </a:ext>
              </a:extLst>
            </p:cNvPr>
            <p:cNvSpPr txBox="1">
              <a:spLocks noChangeArrowheads="1"/>
            </p:cNvSpPr>
            <p:nvPr/>
          </p:nvSpPr>
          <p:spPr bwMode="auto">
            <a:xfrm>
              <a:off x="2076" y="2772"/>
              <a:ext cx="335"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000">
                  <a:latin typeface="+mn-lt"/>
                  <a:ea typeface="+mn-ea"/>
                  <a:cs typeface="+mn-ea"/>
                  <a:sym typeface="+mn-lt"/>
                </a:rPr>
                <a:t>ED</a:t>
              </a:r>
            </a:p>
          </p:txBody>
        </p:sp>
        <p:sp>
          <p:nvSpPr>
            <p:cNvPr id="74" name="Oval 74">
              <a:extLst>
                <a:ext uri="{FF2B5EF4-FFF2-40B4-BE49-F238E27FC236}">
                  <a16:creationId xmlns:a16="http://schemas.microsoft.com/office/drawing/2014/main" id="{8F093E75-3A66-3F4E-8533-9781897D82E6}"/>
                </a:ext>
              </a:extLst>
            </p:cNvPr>
            <p:cNvSpPr>
              <a:spLocks noChangeArrowheads="1"/>
            </p:cNvSpPr>
            <p:nvPr/>
          </p:nvSpPr>
          <p:spPr bwMode="auto">
            <a:xfrm>
              <a:off x="1085" y="1281"/>
              <a:ext cx="233" cy="233"/>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75" name="Oval 75">
              <a:extLst>
                <a:ext uri="{FF2B5EF4-FFF2-40B4-BE49-F238E27FC236}">
                  <a16:creationId xmlns:a16="http://schemas.microsoft.com/office/drawing/2014/main" id="{7F589CA1-E369-DD41-978B-5EB1FB88AC22}"/>
                </a:ext>
              </a:extLst>
            </p:cNvPr>
            <p:cNvSpPr>
              <a:spLocks noChangeArrowheads="1"/>
            </p:cNvSpPr>
            <p:nvPr/>
          </p:nvSpPr>
          <p:spPr bwMode="auto">
            <a:xfrm>
              <a:off x="1548" y="1281"/>
              <a:ext cx="233" cy="233"/>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76" name="Oval 76">
              <a:extLst>
                <a:ext uri="{FF2B5EF4-FFF2-40B4-BE49-F238E27FC236}">
                  <a16:creationId xmlns:a16="http://schemas.microsoft.com/office/drawing/2014/main" id="{F7CC1221-2101-D848-AD83-E4E588E684E9}"/>
                </a:ext>
              </a:extLst>
            </p:cNvPr>
            <p:cNvSpPr>
              <a:spLocks noChangeArrowheads="1"/>
            </p:cNvSpPr>
            <p:nvPr/>
          </p:nvSpPr>
          <p:spPr bwMode="auto">
            <a:xfrm>
              <a:off x="2077" y="1281"/>
              <a:ext cx="233" cy="233"/>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77" name="Oval 77">
              <a:extLst>
                <a:ext uri="{FF2B5EF4-FFF2-40B4-BE49-F238E27FC236}">
                  <a16:creationId xmlns:a16="http://schemas.microsoft.com/office/drawing/2014/main" id="{A38D098A-D707-D847-ADBA-B0EE53BACD4D}"/>
                </a:ext>
              </a:extLst>
            </p:cNvPr>
            <p:cNvSpPr>
              <a:spLocks noChangeArrowheads="1"/>
            </p:cNvSpPr>
            <p:nvPr/>
          </p:nvSpPr>
          <p:spPr bwMode="auto">
            <a:xfrm>
              <a:off x="592" y="1843"/>
              <a:ext cx="233" cy="233"/>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78" name="Oval 78">
              <a:extLst>
                <a:ext uri="{FF2B5EF4-FFF2-40B4-BE49-F238E27FC236}">
                  <a16:creationId xmlns:a16="http://schemas.microsoft.com/office/drawing/2014/main" id="{8F0F8B38-D46D-2141-91C9-8DE4A91FE889}"/>
                </a:ext>
              </a:extLst>
            </p:cNvPr>
            <p:cNvSpPr>
              <a:spLocks noChangeArrowheads="1"/>
            </p:cNvSpPr>
            <p:nvPr/>
          </p:nvSpPr>
          <p:spPr bwMode="auto">
            <a:xfrm>
              <a:off x="1055" y="1843"/>
              <a:ext cx="233" cy="233"/>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79" name="Oval 79">
              <a:extLst>
                <a:ext uri="{FF2B5EF4-FFF2-40B4-BE49-F238E27FC236}">
                  <a16:creationId xmlns:a16="http://schemas.microsoft.com/office/drawing/2014/main" id="{5DC294F0-F83F-CC40-9BEF-723EE0F92F09}"/>
                </a:ext>
              </a:extLst>
            </p:cNvPr>
            <p:cNvSpPr>
              <a:spLocks noChangeArrowheads="1"/>
            </p:cNvSpPr>
            <p:nvPr/>
          </p:nvSpPr>
          <p:spPr bwMode="auto">
            <a:xfrm>
              <a:off x="1584" y="1843"/>
              <a:ext cx="233" cy="233"/>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80" name="Oval 80">
              <a:extLst>
                <a:ext uri="{FF2B5EF4-FFF2-40B4-BE49-F238E27FC236}">
                  <a16:creationId xmlns:a16="http://schemas.microsoft.com/office/drawing/2014/main" id="{DCDF470C-A080-EA41-813A-9285F638222C}"/>
                </a:ext>
              </a:extLst>
            </p:cNvPr>
            <p:cNvSpPr>
              <a:spLocks noChangeArrowheads="1"/>
            </p:cNvSpPr>
            <p:nvPr/>
          </p:nvSpPr>
          <p:spPr bwMode="auto">
            <a:xfrm>
              <a:off x="1110" y="2450"/>
              <a:ext cx="233" cy="233"/>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81" name="Oval 81">
              <a:extLst>
                <a:ext uri="{FF2B5EF4-FFF2-40B4-BE49-F238E27FC236}">
                  <a16:creationId xmlns:a16="http://schemas.microsoft.com/office/drawing/2014/main" id="{2292D39C-66EE-5D4E-88A1-424D5ABC3274}"/>
                </a:ext>
              </a:extLst>
            </p:cNvPr>
            <p:cNvSpPr>
              <a:spLocks noChangeArrowheads="1"/>
            </p:cNvSpPr>
            <p:nvPr/>
          </p:nvSpPr>
          <p:spPr bwMode="auto">
            <a:xfrm>
              <a:off x="1573" y="2450"/>
              <a:ext cx="233" cy="233"/>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82" name="Oval 82">
              <a:extLst>
                <a:ext uri="{FF2B5EF4-FFF2-40B4-BE49-F238E27FC236}">
                  <a16:creationId xmlns:a16="http://schemas.microsoft.com/office/drawing/2014/main" id="{7689399D-E7E0-474A-8CFB-6D81C690BAA7}"/>
                </a:ext>
              </a:extLst>
            </p:cNvPr>
            <p:cNvSpPr>
              <a:spLocks noChangeArrowheads="1"/>
            </p:cNvSpPr>
            <p:nvPr/>
          </p:nvSpPr>
          <p:spPr bwMode="auto">
            <a:xfrm>
              <a:off x="2102" y="2450"/>
              <a:ext cx="233" cy="233"/>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83" name="Oval 83">
              <a:extLst>
                <a:ext uri="{FF2B5EF4-FFF2-40B4-BE49-F238E27FC236}">
                  <a16:creationId xmlns:a16="http://schemas.microsoft.com/office/drawing/2014/main" id="{100CE73D-2CDA-8149-9DC6-4EDD20F9CAFF}"/>
                </a:ext>
              </a:extLst>
            </p:cNvPr>
            <p:cNvSpPr>
              <a:spLocks noChangeArrowheads="1"/>
            </p:cNvSpPr>
            <p:nvPr/>
          </p:nvSpPr>
          <p:spPr bwMode="auto">
            <a:xfrm>
              <a:off x="617" y="2980"/>
              <a:ext cx="233" cy="233"/>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84" name="Oval 84">
              <a:extLst>
                <a:ext uri="{FF2B5EF4-FFF2-40B4-BE49-F238E27FC236}">
                  <a16:creationId xmlns:a16="http://schemas.microsoft.com/office/drawing/2014/main" id="{AB4B1D73-01DF-7A4B-A612-360F4262006C}"/>
                </a:ext>
              </a:extLst>
            </p:cNvPr>
            <p:cNvSpPr>
              <a:spLocks noChangeArrowheads="1"/>
            </p:cNvSpPr>
            <p:nvPr/>
          </p:nvSpPr>
          <p:spPr bwMode="auto">
            <a:xfrm>
              <a:off x="1080" y="2980"/>
              <a:ext cx="233" cy="233"/>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85" name="Oval 85">
              <a:extLst>
                <a:ext uri="{FF2B5EF4-FFF2-40B4-BE49-F238E27FC236}">
                  <a16:creationId xmlns:a16="http://schemas.microsoft.com/office/drawing/2014/main" id="{F86F9358-B252-FD4B-BC8A-3D7483193A32}"/>
                </a:ext>
              </a:extLst>
            </p:cNvPr>
            <p:cNvSpPr>
              <a:spLocks noChangeArrowheads="1"/>
            </p:cNvSpPr>
            <p:nvPr/>
          </p:nvSpPr>
          <p:spPr bwMode="auto">
            <a:xfrm>
              <a:off x="1609" y="2980"/>
              <a:ext cx="233" cy="233"/>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sp>
          <p:nvSpPr>
            <p:cNvPr id="86" name="Oval 86">
              <a:extLst>
                <a:ext uri="{FF2B5EF4-FFF2-40B4-BE49-F238E27FC236}">
                  <a16:creationId xmlns:a16="http://schemas.microsoft.com/office/drawing/2014/main" id="{ADCCD1E4-0F4C-6E47-87DC-B2C6A24C55CE}"/>
                </a:ext>
              </a:extLst>
            </p:cNvPr>
            <p:cNvSpPr>
              <a:spLocks noChangeArrowheads="1"/>
            </p:cNvSpPr>
            <p:nvPr/>
          </p:nvSpPr>
          <p:spPr bwMode="auto">
            <a:xfrm>
              <a:off x="2149" y="2998"/>
              <a:ext cx="233" cy="233"/>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grpSp>
      <p:sp>
        <p:nvSpPr>
          <p:cNvPr id="87" name="AutoShape 88">
            <a:extLst>
              <a:ext uri="{FF2B5EF4-FFF2-40B4-BE49-F238E27FC236}">
                <a16:creationId xmlns:a16="http://schemas.microsoft.com/office/drawing/2014/main" id="{D7D79AFC-1171-824A-A0A9-96833F4CC410}"/>
              </a:ext>
            </a:extLst>
          </p:cNvPr>
          <p:cNvSpPr>
            <a:spLocks noChangeArrowheads="1"/>
          </p:cNvSpPr>
          <p:nvPr/>
        </p:nvSpPr>
        <p:spPr bwMode="auto">
          <a:xfrm>
            <a:off x="3554413" y="1114425"/>
            <a:ext cx="914400" cy="914400"/>
          </a:xfrm>
          <a:prstGeom prst="irregularSeal1">
            <a:avLst/>
          </a:prstGeom>
          <a:solidFill>
            <a:srgbClr val="C00000"/>
          </a:solidFill>
          <a:ln w="9525">
            <a:noFill/>
            <a:miter lim="800000"/>
            <a:headEnd/>
            <a:tailEnd/>
          </a:ln>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lgn="ctr">
              <a:defRPr/>
            </a:pPr>
            <a:r>
              <a:rPr lang="zh-CN" altLang="en-US" sz="2400" dirty="0">
                <a:solidFill>
                  <a:schemeClr val="bg1"/>
                </a:solidFill>
                <a:latin typeface="+mn-lt"/>
                <a:ea typeface="+mn-ea"/>
                <a:cs typeface="+mn-ea"/>
                <a:sym typeface="+mn-lt"/>
              </a:rPr>
              <a:t>图</a:t>
            </a:r>
          </a:p>
        </p:txBody>
      </p:sp>
      <p:grpSp>
        <p:nvGrpSpPr>
          <p:cNvPr id="88" name="Group 90">
            <a:extLst>
              <a:ext uri="{FF2B5EF4-FFF2-40B4-BE49-F238E27FC236}">
                <a16:creationId xmlns:a16="http://schemas.microsoft.com/office/drawing/2014/main" id="{30044809-CB0B-AB4E-80FF-721CB0613F00}"/>
              </a:ext>
            </a:extLst>
          </p:cNvPr>
          <p:cNvGrpSpPr>
            <a:grpSpLocks/>
          </p:cNvGrpSpPr>
          <p:nvPr/>
        </p:nvGrpSpPr>
        <p:grpSpPr bwMode="auto">
          <a:xfrm>
            <a:off x="5770563" y="1938338"/>
            <a:ext cx="1219200" cy="1676400"/>
            <a:chOff x="3792" y="1488"/>
            <a:chExt cx="768" cy="1056"/>
          </a:xfrm>
        </p:grpSpPr>
        <p:sp>
          <p:nvSpPr>
            <p:cNvPr id="89" name="Line 91">
              <a:extLst>
                <a:ext uri="{FF2B5EF4-FFF2-40B4-BE49-F238E27FC236}">
                  <a16:creationId xmlns:a16="http://schemas.microsoft.com/office/drawing/2014/main" id="{2F127255-A586-564E-8CE3-9309145828D1}"/>
                </a:ext>
              </a:extLst>
            </p:cNvPr>
            <p:cNvSpPr>
              <a:spLocks noChangeShapeType="1"/>
            </p:cNvSpPr>
            <p:nvPr/>
          </p:nvSpPr>
          <p:spPr bwMode="auto">
            <a:xfrm flipV="1">
              <a:off x="4560" y="1872"/>
              <a:ext cx="0"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sp>
          <p:nvSpPr>
            <p:cNvPr id="90" name="Line 92">
              <a:extLst>
                <a:ext uri="{FF2B5EF4-FFF2-40B4-BE49-F238E27FC236}">
                  <a16:creationId xmlns:a16="http://schemas.microsoft.com/office/drawing/2014/main" id="{827D1373-DBF7-3445-85A9-22026C5639B6}"/>
                </a:ext>
              </a:extLst>
            </p:cNvPr>
            <p:cNvSpPr>
              <a:spLocks noChangeShapeType="1"/>
            </p:cNvSpPr>
            <p:nvPr/>
          </p:nvSpPr>
          <p:spPr bwMode="auto">
            <a:xfrm flipH="1" flipV="1">
              <a:off x="3792" y="1488"/>
              <a:ext cx="768" cy="38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a:cs typeface="+mn-ea"/>
                <a:sym typeface="+mn-lt"/>
              </a:endParaRPr>
            </a:p>
          </p:txBody>
        </p:sp>
      </p:grpSp>
      <p:sp>
        <p:nvSpPr>
          <p:cNvPr id="91" name="Rectangle 93">
            <a:extLst>
              <a:ext uri="{FF2B5EF4-FFF2-40B4-BE49-F238E27FC236}">
                <a16:creationId xmlns:a16="http://schemas.microsoft.com/office/drawing/2014/main" id="{463EB941-F2C9-3B47-807B-CA5251A91B30}"/>
              </a:ext>
            </a:extLst>
          </p:cNvPr>
          <p:cNvSpPr>
            <a:spLocks noChangeArrowheads="1"/>
          </p:cNvSpPr>
          <p:nvPr/>
        </p:nvSpPr>
        <p:spPr bwMode="auto">
          <a:xfrm>
            <a:off x="5216525" y="4327525"/>
            <a:ext cx="4021138" cy="2019300"/>
          </a:xfrm>
          <a:prstGeom prst="rect">
            <a:avLst/>
          </a:prstGeom>
          <a:solidFill>
            <a:srgbClr val="E6E6E6"/>
          </a:solidFill>
          <a:ln w="9525">
            <a:noFill/>
            <a:miter lim="800000"/>
            <a:headEnd/>
            <a:tailEnd/>
          </a:ln>
        </p:spPr>
        <p:txBody>
          <a:bodyPr/>
          <a:lstStyle>
            <a:lvl1pPr marL="341313">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pPr>
            <a:r>
              <a:rPr lang="zh-CN" altLang="en-US" sz="2400" b="1">
                <a:solidFill>
                  <a:srgbClr val="FF3300"/>
                </a:solidFill>
                <a:ea typeface="微软雅黑" panose="020B0503020204020204" pitchFamily="34" charset="-122"/>
                <a:sym typeface="+mn-lt"/>
              </a:rPr>
              <a:t>顶点：</a:t>
            </a:r>
            <a:r>
              <a:rPr lang="zh-CN" altLang="en-US" sz="2400">
                <a:ea typeface="微软雅黑" panose="020B0503020204020204" pitchFamily="34" charset="-122"/>
                <a:sym typeface="+mn-lt"/>
              </a:rPr>
              <a:t>一条通路</a:t>
            </a:r>
          </a:p>
          <a:p>
            <a:pPr>
              <a:lnSpc>
                <a:spcPct val="130000"/>
              </a:lnSpc>
            </a:pPr>
            <a:r>
              <a:rPr lang="zh-CN" altLang="en-US" sz="2400" b="1">
                <a:solidFill>
                  <a:srgbClr val="FF3300"/>
                </a:solidFill>
                <a:ea typeface="微软雅黑" panose="020B0503020204020204" pitchFamily="34" charset="-122"/>
                <a:sym typeface="+mn-lt"/>
              </a:rPr>
              <a:t>连线：</a:t>
            </a:r>
            <a:r>
              <a:rPr lang="zh-CN" altLang="en-US" sz="2400">
                <a:ea typeface="微软雅黑" panose="020B0503020204020204" pitchFamily="34" charset="-122"/>
                <a:sym typeface="+mn-lt"/>
              </a:rPr>
              <a:t>不能同时通行</a:t>
            </a:r>
          </a:p>
          <a:p>
            <a:pPr>
              <a:lnSpc>
                <a:spcPct val="130000"/>
              </a:lnSpc>
            </a:pPr>
            <a:r>
              <a:rPr lang="zh-CN" altLang="en-US" sz="2400" b="1">
                <a:solidFill>
                  <a:srgbClr val="FF3300"/>
                </a:solidFill>
                <a:ea typeface="微软雅黑" panose="020B0503020204020204" pitchFamily="34" charset="-122"/>
                <a:sym typeface="+mn-lt"/>
              </a:rPr>
              <a:t>染色：</a:t>
            </a:r>
            <a:r>
              <a:rPr lang="zh-CN" altLang="en-US" sz="2400">
                <a:ea typeface="微软雅黑" panose="020B0503020204020204" pitchFamily="34" charset="-122"/>
                <a:sym typeface="+mn-lt"/>
              </a:rPr>
              <a:t>有连线的两个顶点不能具有相同颜色</a:t>
            </a:r>
          </a:p>
        </p:txBody>
      </p:sp>
    </p:spTree>
    <p:extLst>
      <p:ext uri="{BB962C8B-B14F-4D97-AF65-F5344CB8AC3E}">
        <p14:creationId xmlns:p14="http://schemas.microsoft.com/office/powerpoint/2010/main" val="2704133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box(in)">
                                      <p:cBhvr>
                                        <p:cTn id="12" dur="500"/>
                                        <p:tgtEl>
                                          <p:spTgt spid="91"/>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box(out)">
                                      <p:cBhvr>
                                        <p:cTn id="17" dur="500"/>
                                        <p:tgtEl>
                                          <p:spTgt spid="60"/>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88"/>
                                        </p:tgtEl>
                                        <p:attrNameLst>
                                          <p:attrName>style.visibility</p:attrName>
                                        </p:attrNameLst>
                                      </p:cBhvr>
                                      <p:to>
                                        <p:strVal val="visible"/>
                                      </p:to>
                                    </p:set>
                                    <p:animEffect transition="in" filter="box(out)">
                                      <p:cBhvr>
                                        <p:cTn id="22" dur="500"/>
                                        <p:tgtEl>
                                          <p:spTgt spid="88"/>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box(out)">
                                      <p:cBhvr>
                                        <p:cTn id="27" dur="500"/>
                                        <p:tgtEl>
                                          <p:spTgt spid="34"/>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box(out)">
                                      <p:cBhvr>
                                        <p:cTn id="32" dur="500"/>
                                        <p:tgtEl>
                                          <p:spTgt spid="39"/>
                                        </p:tgtEl>
                                      </p:cBhvr>
                                    </p:animEffect>
                                  </p:childTnLst>
                                  <p:subTnLst>
                                    <p:audio>
                                      <p:cMediaNode>
                                        <p:cTn display="0" masterRel="sameClick">
                                          <p:stCondLst>
                                            <p:cond evt="begin" delay="0">
                                              <p:tn val="30"/>
                                            </p:cond>
                                          </p:stCondLst>
                                          <p:endCondLst>
                                            <p:cond evt="onStopAudio" delay="0">
                                              <p:tgtEl>
                                                <p:sldTgt/>
                                              </p:tgtEl>
                                            </p:cond>
                                          </p:endCondLst>
                                        </p:cTn>
                                        <p:tgtEl>
                                          <p:sndTgt r:embed="rId2" name="CAMERA.WAV"/>
                                        </p:tgtEl>
                                      </p:cMediaNode>
                                    </p:audio>
                                  </p:subTnLst>
                                </p:cTn>
                              </p:par>
                            </p:childTnLst>
                          </p:cTn>
                        </p:par>
                      </p:childTnLst>
                    </p:cTn>
                  </p:par>
                  <p:par>
                    <p:cTn id="33" fill="hold">
                      <p:stCondLst>
                        <p:cond delay="indefinite"/>
                      </p:stCondLst>
                      <p:childTnLst>
                        <p:par>
                          <p:cTn id="34" fill="hold">
                            <p:stCondLst>
                              <p:cond delay="0"/>
                            </p:stCondLst>
                            <p:childTnLst>
                              <p:par>
                                <p:cTn id="35" presetID="4" presetClass="entr" presetSubtype="32" fill="hold" nodeType="click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box(out)">
                                      <p:cBhvr>
                                        <p:cTn id="37" dur="500"/>
                                        <p:tgtEl>
                                          <p:spTgt spid="45"/>
                                        </p:tgtEl>
                                      </p:cBhvr>
                                    </p:animEffect>
                                  </p:childTnLst>
                                  <p:subTnLst>
                                    <p:audio>
                                      <p:cMediaNode>
                                        <p:cTn display="0" masterRel="sameClick">
                                          <p:stCondLst>
                                            <p:cond evt="begin" delay="0">
                                              <p:tn val="35"/>
                                            </p:cond>
                                          </p:stCondLst>
                                          <p:endCondLst>
                                            <p:cond evt="onStopAudio" delay="0">
                                              <p:tgtEl>
                                                <p:sldTgt/>
                                              </p:tgtEl>
                                            </p:cond>
                                          </p:endCondLst>
                                        </p:cTn>
                                        <p:tgtEl>
                                          <p:sndTgt r:embed="rId2" name="CAMERA.WAV"/>
                                        </p:tgtEl>
                                      </p:cMediaNode>
                                    </p:audio>
                                  </p:subTnLst>
                                </p:cTn>
                              </p:par>
                            </p:childTnLst>
                          </p:cTn>
                        </p:par>
                      </p:childTnLst>
                    </p:cTn>
                  </p:par>
                  <p:par>
                    <p:cTn id="38" fill="hold">
                      <p:stCondLst>
                        <p:cond delay="indefinite"/>
                      </p:stCondLst>
                      <p:childTnLst>
                        <p:par>
                          <p:cTn id="39" fill="hold">
                            <p:stCondLst>
                              <p:cond delay="0"/>
                            </p:stCondLst>
                            <p:childTnLst>
                              <p:par>
                                <p:cTn id="40" presetID="4" presetClass="entr" presetSubtype="32" fill="hold" nodeType="click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box(out)">
                                      <p:cBhvr>
                                        <p:cTn id="42" dur="500"/>
                                        <p:tgtEl>
                                          <p:spTgt spid="49"/>
                                        </p:tgtEl>
                                      </p:cBhvr>
                                    </p:animEffect>
                                  </p:childTnLst>
                                  <p:subTnLst>
                                    <p:audio>
                                      <p:cMediaNode>
                                        <p:cTn display="0" masterRel="sameClick">
                                          <p:stCondLst>
                                            <p:cond evt="begin" delay="0">
                                              <p:tn val="40"/>
                                            </p:cond>
                                          </p:stCondLst>
                                          <p:endCondLst>
                                            <p:cond evt="onStopAudio" delay="0">
                                              <p:tgtEl>
                                                <p:sldTgt/>
                                              </p:tgtEl>
                                            </p:cond>
                                          </p:endCondLst>
                                        </p:cTn>
                                        <p:tgtEl>
                                          <p:sndTgt r:embed="rId2" name="CAMERA.WAV"/>
                                        </p:tgtEl>
                                      </p:cMediaNode>
                                    </p:audio>
                                  </p:subTnLst>
                                </p:cTn>
                              </p:par>
                            </p:childTnLst>
                          </p:cTn>
                        </p:par>
                      </p:childTnLst>
                    </p:cTn>
                  </p:par>
                  <p:par>
                    <p:cTn id="43" fill="hold">
                      <p:stCondLst>
                        <p:cond delay="indefinite"/>
                      </p:stCondLst>
                      <p:childTnLst>
                        <p:par>
                          <p:cTn id="44" fill="hold">
                            <p:stCondLst>
                              <p:cond delay="0"/>
                            </p:stCondLst>
                            <p:childTnLst>
                              <p:par>
                                <p:cTn id="45" presetID="4" presetClass="entr" presetSubtype="32" fill="hold" nodeType="click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box(out)">
                                      <p:cBhvr>
                                        <p:cTn id="47" dur="500"/>
                                        <p:tgtEl>
                                          <p:spTgt spid="56"/>
                                        </p:tgtEl>
                                      </p:cBhvr>
                                    </p:animEffect>
                                  </p:childTnLst>
                                  <p:subTnLst>
                                    <p:audio>
                                      <p:cMediaNode>
                                        <p:cTn display="0" masterRel="sameClick">
                                          <p:stCondLst>
                                            <p:cond evt="begin" delay="0">
                                              <p:tn val="45"/>
                                            </p:cond>
                                          </p:stCondLst>
                                          <p:endCondLst>
                                            <p:cond evt="onStopAudio" delay="0">
                                              <p:tgtEl>
                                                <p:sldTgt/>
                                              </p:tgtEl>
                                            </p:cond>
                                          </p:endCondLst>
                                        </p:cTn>
                                        <p:tgtEl>
                                          <p:sndTgt r:embed="rId2" name="CAMERA.WAV"/>
                                        </p:tgtEl>
                                      </p:cMediaNode>
                                    </p:audio>
                                  </p:subTnLst>
                                </p:cTn>
                              </p:par>
                            </p:childTnLst>
                          </p:cTn>
                        </p:par>
                      </p:childTnLst>
                    </p:cTn>
                  </p:par>
                  <p:par>
                    <p:cTn id="48" fill="hold">
                      <p:stCondLst>
                        <p:cond delay="indefinite"/>
                      </p:stCondLst>
                      <p:childTnLst>
                        <p:par>
                          <p:cTn id="49" fill="hold">
                            <p:stCondLst>
                              <p:cond delay="0"/>
                            </p:stCondLst>
                            <p:childTnLst>
                              <p:par>
                                <p:cTn id="50" presetID="4" presetClass="entr" presetSubtype="32" fill="hold" nodeType="click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box(out)">
                                      <p:cBhvr>
                                        <p:cTn id="52" dur="500"/>
                                        <p:tgtEl>
                                          <p:spTgt spid="52"/>
                                        </p:tgtEl>
                                      </p:cBhvr>
                                    </p:animEffect>
                                  </p:childTnLst>
                                  <p:subTnLst>
                                    <p:audio>
                                      <p:cMediaNode>
                                        <p:cTn display="0" masterRel="sameClick">
                                          <p:stCondLst>
                                            <p:cond evt="begin" delay="0">
                                              <p:tn val="50"/>
                                            </p:cond>
                                          </p:stCondLst>
                                          <p:endCondLst>
                                            <p:cond evt="onStopAudio" delay="0">
                                              <p:tgtEl>
                                                <p:sldTgt/>
                                              </p:tgtEl>
                                            </p:cond>
                                          </p:endCondLst>
                                        </p:cTn>
                                        <p:tgtEl>
                                          <p:sndTgt r:embed="rId2" name="CAMERA.WAV"/>
                                        </p:tgtEl>
                                      </p:cMediaNode>
                                    </p:audio>
                                  </p:sub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55"/>
                                        </p:tgtEl>
                                        <p:attrNameLst>
                                          <p:attrName>style.visibility</p:attrName>
                                        </p:attrNameLst>
                                      </p:cBhvr>
                                      <p:to>
                                        <p:strVal val="visible"/>
                                      </p:to>
                                    </p:set>
                                    <p:anim calcmode="lin" valueType="num">
                                      <p:cBhvr additive="base">
                                        <p:cTn id="57" dur="500" fill="hold"/>
                                        <p:tgtEl>
                                          <p:spTgt spid="55"/>
                                        </p:tgtEl>
                                        <p:attrNameLst>
                                          <p:attrName>ppt_x</p:attrName>
                                        </p:attrNameLst>
                                      </p:cBhvr>
                                      <p:tavLst>
                                        <p:tav tm="0">
                                          <p:val>
                                            <p:strVal val="0-#ppt_w/2"/>
                                          </p:val>
                                        </p:tav>
                                        <p:tav tm="100000">
                                          <p:val>
                                            <p:strVal val="#ppt_x"/>
                                          </p:val>
                                        </p:tav>
                                      </p:tavLst>
                                    </p:anim>
                                    <p:anim calcmode="lin" valueType="num">
                                      <p:cBhvr additive="base">
                                        <p:cTn id="58" dur="5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 presetClass="entr" presetSubtype="32"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ox(out)">
                                      <p:cBhvr>
                                        <p:cTn id="63" dur="500"/>
                                        <p:tgtEl>
                                          <p:spTgt spid="21"/>
                                        </p:tgtEl>
                                      </p:cBhvr>
                                    </p:animEffect>
                                  </p:childTnLst>
                                  <p:subTnLst>
                                    <p:audio>
                                      <p:cMediaNode>
                                        <p:cTn display="0" masterRel="sameClick">
                                          <p:stCondLst>
                                            <p:cond evt="begin" delay="0">
                                              <p:tn val="61"/>
                                            </p:cond>
                                          </p:stCondLst>
                                          <p:endCondLst>
                                            <p:cond evt="onStopAudio" delay="0">
                                              <p:tgtEl>
                                                <p:sldTgt/>
                                              </p:tgtEl>
                                            </p:cond>
                                          </p:endCondLst>
                                        </p:cTn>
                                        <p:tgtEl>
                                          <p:sndTgt r:embed="rId2" name="CAMERA.WAV"/>
                                        </p:tgtEl>
                                      </p:cMediaNode>
                                    </p:audio>
                                  </p:subTnLst>
                                </p:cTn>
                              </p:par>
                            </p:childTnLst>
                          </p:cTn>
                        </p:par>
                      </p:childTnLst>
                    </p:cTn>
                  </p:par>
                  <p:par>
                    <p:cTn id="64" fill="hold">
                      <p:stCondLst>
                        <p:cond delay="indefinite"/>
                      </p:stCondLst>
                      <p:childTnLst>
                        <p:par>
                          <p:cTn id="65" fill="hold">
                            <p:stCondLst>
                              <p:cond delay="0"/>
                            </p:stCondLst>
                            <p:childTnLst>
                              <p:par>
                                <p:cTn id="66" presetID="4" presetClass="entr" presetSubtype="32" fill="hold" grpId="0" nodeType="click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box(out)">
                                      <p:cBhvr>
                                        <p:cTn id="68" dur="500"/>
                                        <p:tgtEl>
                                          <p:spTgt spid="22"/>
                                        </p:tgtEl>
                                      </p:cBhvr>
                                    </p:animEffect>
                                  </p:childTnLst>
                                  <p:subTnLst>
                                    <p:audio>
                                      <p:cMediaNode>
                                        <p:cTn display="0" masterRel="sameClick">
                                          <p:stCondLst>
                                            <p:cond evt="begin" delay="0">
                                              <p:tn val="66"/>
                                            </p:cond>
                                          </p:stCondLst>
                                          <p:endCondLst>
                                            <p:cond evt="onStopAudio" delay="0">
                                              <p:tgtEl>
                                                <p:sldTgt/>
                                              </p:tgtEl>
                                            </p:cond>
                                          </p:endCondLst>
                                        </p:cTn>
                                        <p:tgtEl>
                                          <p:sndTgt r:embed="rId2" name="CAMERA.WAV"/>
                                        </p:tgtEl>
                                      </p:cMediaNode>
                                    </p:audio>
                                  </p:subTnLst>
                                </p:cTn>
                              </p:par>
                            </p:childTnLst>
                          </p:cTn>
                        </p:par>
                      </p:childTnLst>
                    </p:cTn>
                  </p:par>
                  <p:par>
                    <p:cTn id="69" fill="hold">
                      <p:stCondLst>
                        <p:cond delay="indefinite"/>
                      </p:stCondLst>
                      <p:childTnLst>
                        <p:par>
                          <p:cTn id="70" fill="hold">
                            <p:stCondLst>
                              <p:cond delay="0"/>
                            </p:stCondLst>
                            <p:childTnLst>
                              <p:par>
                                <p:cTn id="71" presetID="4" presetClass="entr" presetSubtype="32" fill="hold" grpId="0" nodeType="click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box(out)">
                                      <p:cBhvr>
                                        <p:cTn id="73" dur="500"/>
                                        <p:tgtEl>
                                          <p:spTgt spid="23"/>
                                        </p:tgtEl>
                                      </p:cBhvr>
                                    </p:animEffect>
                                  </p:childTnLst>
                                  <p:subTnLst>
                                    <p:audio>
                                      <p:cMediaNode>
                                        <p:cTn display="0" masterRel="sameClick">
                                          <p:stCondLst>
                                            <p:cond evt="begin" delay="0">
                                              <p:tn val="71"/>
                                            </p:cond>
                                          </p:stCondLst>
                                          <p:endCondLst>
                                            <p:cond evt="onStopAudio" delay="0">
                                              <p:tgtEl>
                                                <p:sldTgt/>
                                              </p:tgtEl>
                                            </p:cond>
                                          </p:endCondLst>
                                        </p:cTn>
                                        <p:tgtEl>
                                          <p:sndTgt r:embed="rId2" name="CAMERA.WAV"/>
                                        </p:tgtEl>
                                      </p:cMediaNode>
                                    </p:audio>
                                  </p:subTnLst>
                                </p:cTn>
                              </p:par>
                            </p:childTnLst>
                          </p:cTn>
                        </p:par>
                      </p:childTnLst>
                    </p:cTn>
                  </p:par>
                  <p:par>
                    <p:cTn id="74" fill="hold">
                      <p:stCondLst>
                        <p:cond delay="indefinite"/>
                      </p:stCondLst>
                      <p:childTnLst>
                        <p:par>
                          <p:cTn id="75" fill="hold">
                            <p:stCondLst>
                              <p:cond delay="0"/>
                            </p:stCondLst>
                            <p:childTnLst>
                              <p:par>
                                <p:cTn id="76" presetID="4" presetClass="entr" presetSubtype="32" fill="hold" grpId="0" nodeType="click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box(out)">
                                      <p:cBhvr>
                                        <p:cTn id="78" dur="500"/>
                                        <p:tgtEl>
                                          <p:spTgt spid="24"/>
                                        </p:tgtEl>
                                      </p:cBhvr>
                                    </p:animEffect>
                                  </p:childTnLst>
                                  <p:subTnLst>
                                    <p:audio>
                                      <p:cMediaNode>
                                        <p:cTn display="0" masterRel="sameClick">
                                          <p:stCondLst>
                                            <p:cond evt="begin" delay="0">
                                              <p:tn val="76"/>
                                            </p:cond>
                                          </p:stCondLst>
                                          <p:endCondLst>
                                            <p:cond evt="onStopAudio" delay="0">
                                              <p:tgtEl>
                                                <p:sldTgt/>
                                              </p:tgtEl>
                                            </p:cond>
                                          </p:endCondLst>
                                        </p:cTn>
                                        <p:tgtEl>
                                          <p:sndTgt r:embed="rId2" name="CAMERA.WAV"/>
                                        </p:tgtEl>
                                      </p:cMediaNode>
                                    </p:audio>
                                  </p:subTnLst>
                                </p:cTn>
                              </p:par>
                            </p:childTnLst>
                          </p:cTn>
                        </p:par>
                      </p:childTnLst>
                    </p:cTn>
                  </p:par>
                  <p:par>
                    <p:cTn id="79" fill="hold">
                      <p:stCondLst>
                        <p:cond delay="indefinite"/>
                      </p:stCondLst>
                      <p:childTnLst>
                        <p:par>
                          <p:cTn id="80" fill="hold">
                            <p:stCondLst>
                              <p:cond delay="0"/>
                            </p:stCondLst>
                            <p:childTnLst>
                              <p:par>
                                <p:cTn id="81" presetID="4" presetClass="entr" presetSubtype="32" fill="hold" grpId="0" nodeType="click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box(out)">
                                      <p:cBhvr>
                                        <p:cTn id="83" dur="500"/>
                                        <p:tgtEl>
                                          <p:spTgt spid="25"/>
                                        </p:tgtEl>
                                      </p:cBhvr>
                                    </p:animEffect>
                                  </p:childTnLst>
                                  <p:subTnLst>
                                    <p:audio>
                                      <p:cMediaNode>
                                        <p:cTn display="0" masterRel="sameClick">
                                          <p:stCondLst>
                                            <p:cond evt="begin" delay="0">
                                              <p:tn val="81"/>
                                            </p:cond>
                                          </p:stCondLst>
                                          <p:endCondLst>
                                            <p:cond evt="onStopAudio" delay="0">
                                              <p:tgtEl>
                                                <p:sldTgt/>
                                              </p:tgtEl>
                                            </p:cond>
                                          </p:endCondLst>
                                        </p:cTn>
                                        <p:tgtEl>
                                          <p:sndTgt r:embed="rId2" name="CAMERA.WAV"/>
                                        </p:tgtEl>
                                      </p:cMediaNode>
                                    </p:audio>
                                  </p:subTnLst>
                                </p:cTn>
                              </p:par>
                            </p:childTnLst>
                          </p:cTn>
                        </p:par>
                      </p:childTnLst>
                    </p:cTn>
                  </p:par>
                  <p:par>
                    <p:cTn id="84" fill="hold">
                      <p:stCondLst>
                        <p:cond delay="indefinite"/>
                      </p:stCondLst>
                      <p:childTnLst>
                        <p:par>
                          <p:cTn id="85" fill="hold">
                            <p:stCondLst>
                              <p:cond delay="0"/>
                            </p:stCondLst>
                            <p:childTnLst>
                              <p:par>
                                <p:cTn id="86" presetID="4" presetClass="entr" presetSubtype="32" fill="hold" grpId="0" nodeType="click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box(out)">
                                      <p:cBhvr>
                                        <p:cTn id="88" dur="500"/>
                                        <p:tgtEl>
                                          <p:spTgt spid="26"/>
                                        </p:tgtEl>
                                      </p:cBhvr>
                                    </p:animEffect>
                                  </p:childTnLst>
                                  <p:subTnLst>
                                    <p:audio>
                                      <p:cMediaNode>
                                        <p:cTn display="0" masterRel="sameClick">
                                          <p:stCondLst>
                                            <p:cond evt="begin" delay="0">
                                              <p:tn val="86"/>
                                            </p:cond>
                                          </p:stCondLst>
                                          <p:endCondLst>
                                            <p:cond evt="onStopAudio" delay="0">
                                              <p:tgtEl>
                                                <p:sldTgt/>
                                              </p:tgtEl>
                                            </p:cond>
                                          </p:endCondLst>
                                        </p:cTn>
                                        <p:tgtEl>
                                          <p:sndTgt r:embed="rId2" name="CAMERA.WAV"/>
                                        </p:tgtEl>
                                      </p:cMediaNode>
                                    </p:audio>
                                  </p:subTnLst>
                                </p:cTn>
                              </p:par>
                            </p:childTnLst>
                          </p:cTn>
                        </p:par>
                      </p:childTnLst>
                    </p:cTn>
                  </p:par>
                  <p:par>
                    <p:cTn id="89" fill="hold">
                      <p:stCondLst>
                        <p:cond delay="indefinite"/>
                      </p:stCondLst>
                      <p:childTnLst>
                        <p:par>
                          <p:cTn id="90" fill="hold">
                            <p:stCondLst>
                              <p:cond delay="0"/>
                            </p:stCondLst>
                            <p:childTnLst>
                              <p:par>
                                <p:cTn id="91" presetID="4" presetClass="entr" presetSubtype="32" fill="hold" grpId="0" nodeType="click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box(out)">
                                      <p:cBhvr>
                                        <p:cTn id="93" dur="500"/>
                                        <p:tgtEl>
                                          <p:spTgt spid="27"/>
                                        </p:tgtEl>
                                      </p:cBhvr>
                                    </p:animEffect>
                                  </p:childTnLst>
                                  <p:subTnLst>
                                    <p:audio>
                                      <p:cMediaNode>
                                        <p:cTn display="0" masterRel="sameClick">
                                          <p:stCondLst>
                                            <p:cond evt="begin" delay="0">
                                              <p:tn val="91"/>
                                            </p:cond>
                                          </p:stCondLst>
                                          <p:endCondLst>
                                            <p:cond evt="onStopAudio" delay="0">
                                              <p:tgtEl>
                                                <p:sldTgt/>
                                              </p:tgtEl>
                                            </p:cond>
                                          </p:endCondLst>
                                        </p:cTn>
                                        <p:tgtEl>
                                          <p:sndTgt r:embed="rId2" name="CAMERA.WAV"/>
                                        </p:tgtEl>
                                      </p:cMediaNode>
                                    </p:audio>
                                  </p:subTnLst>
                                </p:cTn>
                              </p:par>
                            </p:childTnLst>
                          </p:cTn>
                        </p:par>
                      </p:childTnLst>
                    </p:cTn>
                  </p:par>
                  <p:par>
                    <p:cTn id="94" fill="hold">
                      <p:stCondLst>
                        <p:cond delay="indefinite"/>
                      </p:stCondLst>
                      <p:childTnLst>
                        <p:par>
                          <p:cTn id="95" fill="hold">
                            <p:stCondLst>
                              <p:cond delay="0"/>
                            </p:stCondLst>
                            <p:childTnLst>
                              <p:par>
                                <p:cTn id="96" presetID="4" presetClass="entr" presetSubtype="32" fill="hold" grpId="0" nodeType="click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box(out)">
                                      <p:cBhvr>
                                        <p:cTn id="98" dur="500"/>
                                        <p:tgtEl>
                                          <p:spTgt spid="28"/>
                                        </p:tgtEl>
                                      </p:cBhvr>
                                    </p:animEffect>
                                  </p:childTnLst>
                                  <p:subTnLst>
                                    <p:audio>
                                      <p:cMediaNode>
                                        <p:cTn display="0" masterRel="sameClick">
                                          <p:stCondLst>
                                            <p:cond evt="begin" delay="0">
                                              <p:tn val="96"/>
                                            </p:cond>
                                          </p:stCondLst>
                                          <p:endCondLst>
                                            <p:cond evt="onStopAudio" delay="0">
                                              <p:tgtEl>
                                                <p:sldTgt/>
                                              </p:tgtEl>
                                            </p:cond>
                                          </p:endCondLst>
                                        </p:cTn>
                                        <p:tgtEl>
                                          <p:sndTgt r:embed="rId2" name="CAMERA.WAV"/>
                                        </p:tgtEl>
                                      </p:cMediaNode>
                                    </p:audio>
                                  </p:subTnLst>
                                </p:cTn>
                              </p:par>
                            </p:childTnLst>
                          </p:cTn>
                        </p:par>
                      </p:childTnLst>
                    </p:cTn>
                  </p:par>
                  <p:par>
                    <p:cTn id="99" fill="hold">
                      <p:stCondLst>
                        <p:cond delay="indefinite"/>
                      </p:stCondLst>
                      <p:childTnLst>
                        <p:par>
                          <p:cTn id="100" fill="hold">
                            <p:stCondLst>
                              <p:cond delay="0"/>
                            </p:stCondLst>
                            <p:childTnLst>
                              <p:par>
                                <p:cTn id="101" presetID="4" presetClass="entr" presetSubtype="32" fill="hold" grpId="0" nodeType="clickEffect">
                                  <p:stCondLst>
                                    <p:cond delay="0"/>
                                  </p:stCondLst>
                                  <p:childTnLst>
                                    <p:set>
                                      <p:cBhvr>
                                        <p:cTn id="102" dur="1" fill="hold">
                                          <p:stCondLst>
                                            <p:cond delay="0"/>
                                          </p:stCondLst>
                                        </p:cTn>
                                        <p:tgtEl>
                                          <p:spTgt spid="29"/>
                                        </p:tgtEl>
                                        <p:attrNameLst>
                                          <p:attrName>style.visibility</p:attrName>
                                        </p:attrNameLst>
                                      </p:cBhvr>
                                      <p:to>
                                        <p:strVal val="visible"/>
                                      </p:to>
                                    </p:set>
                                    <p:animEffect transition="in" filter="box(out)">
                                      <p:cBhvr>
                                        <p:cTn id="103" dur="500"/>
                                        <p:tgtEl>
                                          <p:spTgt spid="29"/>
                                        </p:tgtEl>
                                      </p:cBhvr>
                                    </p:animEffect>
                                  </p:childTnLst>
                                  <p:subTnLst>
                                    <p:audio>
                                      <p:cMediaNode>
                                        <p:cTn display="0" masterRel="sameClick">
                                          <p:stCondLst>
                                            <p:cond evt="begin" delay="0">
                                              <p:tn val="101"/>
                                            </p:cond>
                                          </p:stCondLst>
                                          <p:endCondLst>
                                            <p:cond evt="onStopAudio" delay="0">
                                              <p:tgtEl>
                                                <p:sldTgt/>
                                              </p:tgtEl>
                                            </p:cond>
                                          </p:endCondLst>
                                        </p:cTn>
                                        <p:tgtEl>
                                          <p:sndTgt r:embed="rId2" name="CAMERA.WAV"/>
                                        </p:tgtEl>
                                      </p:cMediaNode>
                                    </p:audio>
                                  </p:subTnLst>
                                </p:cTn>
                              </p:par>
                            </p:childTnLst>
                          </p:cTn>
                        </p:par>
                      </p:childTnLst>
                    </p:cTn>
                  </p:par>
                  <p:par>
                    <p:cTn id="104" fill="hold">
                      <p:stCondLst>
                        <p:cond delay="indefinite"/>
                      </p:stCondLst>
                      <p:childTnLst>
                        <p:par>
                          <p:cTn id="105" fill="hold">
                            <p:stCondLst>
                              <p:cond delay="0"/>
                            </p:stCondLst>
                            <p:childTnLst>
                              <p:par>
                                <p:cTn id="106" presetID="4" presetClass="entr" presetSubtype="32" fill="hold" grpId="0" nodeType="clickEffect">
                                  <p:stCondLst>
                                    <p:cond delay="0"/>
                                  </p:stCondLst>
                                  <p:childTnLst>
                                    <p:set>
                                      <p:cBhvr>
                                        <p:cTn id="107" dur="1" fill="hold">
                                          <p:stCondLst>
                                            <p:cond delay="0"/>
                                          </p:stCondLst>
                                        </p:cTn>
                                        <p:tgtEl>
                                          <p:spTgt spid="30"/>
                                        </p:tgtEl>
                                        <p:attrNameLst>
                                          <p:attrName>style.visibility</p:attrName>
                                        </p:attrNameLst>
                                      </p:cBhvr>
                                      <p:to>
                                        <p:strVal val="visible"/>
                                      </p:to>
                                    </p:set>
                                    <p:animEffect transition="in" filter="box(out)">
                                      <p:cBhvr>
                                        <p:cTn id="108" dur="500"/>
                                        <p:tgtEl>
                                          <p:spTgt spid="30"/>
                                        </p:tgtEl>
                                      </p:cBhvr>
                                    </p:animEffect>
                                  </p:childTnLst>
                                  <p:subTnLst>
                                    <p:audio>
                                      <p:cMediaNode>
                                        <p:cTn display="0" masterRel="sameClick">
                                          <p:stCondLst>
                                            <p:cond evt="begin" delay="0">
                                              <p:tn val="106"/>
                                            </p:cond>
                                          </p:stCondLst>
                                          <p:endCondLst>
                                            <p:cond evt="onStopAudio" delay="0">
                                              <p:tgtEl>
                                                <p:sldTgt/>
                                              </p:tgtEl>
                                            </p:cond>
                                          </p:endCondLst>
                                        </p:cTn>
                                        <p:tgtEl>
                                          <p:sndTgt r:embed="rId2" name="CAMERA.WAV"/>
                                        </p:tgtEl>
                                      </p:cMediaNode>
                                    </p:audio>
                                  </p:subTnLst>
                                </p:cTn>
                              </p:par>
                            </p:childTnLst>
                          </p:cTn>
                        </p:par>
                      </p:childTnLst>
                    </p:cTn>
                  </p:par>
                  <p:par>
                    <p:cTn id="109" fill="hold">
                      <p:stCondLst>
                        <p:cond delay="indefinite"/>
                      </p:stCondLst>
                      <p:childTnLst>
                        <p:par>
                          <p:cTn id="110" fill="hold">
                            <p:stCondLst>
                              <p:cond delay="0"/>
                            </p:stCondLst>
                            <p:childTnLst>
                              <p:par>
                                <p:cTn id="111" presetID="4" presetClass="entr" presetSubtype="32" fill="hold" grpId="0" nodeType="clickEffect">
                                  <p:stCondLst>
                                    <p:cond delay="0"/>
                                  </p:stCondLst>
                                  <p:childTnLst>
                                    <p:set>
                                      <p:cBhvr>
                                        <p:cTn id="112" dur="1" fill="hold">
                                          <p:stCondLst>
                                            <p:cond delay="0"/>
                                          </p:stCondLst>
                                        </p:cTn>
                                        <p:tgtEl>
                                          <p:spTgt spid="31"/>
                                        </p:tgtEl>
                                        <p:attrNameLst>
                                          <p:attrName>style.visibility</p:attrName>
                                        </p:attrNameLst>
                                      </p:cBhvr>
                                      <p:to>
                                        <p:strVal val="visible"/>
                                      </p:to>
                                    </p:set>
                                    <p:animEffect transition="in" filter="box(out)">
                                      <p:cBhvr>
                                        <p:cTn id="113" dur="500"/>
                                        <p:tgtEl>
                                          <p:spTgt spid="31"/>
                                        </p:tgtEl>
                                      </p:cBhvr>
                                    </p:animEffect>
                                  </p:childTnLst>
                                  <p:subTnLst>
                                    <p:audio>
                                      <p:cMediaNode>
                                        <p:cTn display="0" masterRel="sameClick">
                                          <p:stCondLst>
                                            <p:cond evt="begin" delay="0">
                                              <p:tn val="111"/>
                                            </p:cond>
                                          </p:stCondLst>
                                          <p:endCondLst>
                                            <p:cond evt="onStopAudio" delay="0">
                                              <p:tgtEl>
                                                <p:sldTgt/>
                                              </p:tgtEl>
                                            </p:cond>
                                          </p:endCondLst>
                                        </p:cTn>
                                        <p:tgtEl>
                                          <p:sndTgt r:embed="rId2" name="CAMERA.WAV"/>
                                        </p:tgtEl>
                                      </p:cMediaNode>
                                    </p:audio>
                                  </p:subTnLst>
                                </p:cTn>
                              </p:par>
                            </p:childTnLst>
                          </p:cTn>
                        </p:par>
                      </p:childTnLst>
                    </p:cTn>
                  </p:par>
                  <p:par>
                    <p:cTn id="114" fill="hold">
                      <p:stCondLst>
                        <p:cond delay="indefinite"/>
                      </p:stCondLst>
                      <p:childTnLst>
                        <p:par>
                          <p:cTn id="115" fill="hold">
                            <p:stCondLst>
                              <p:cond delay="0"/>
                            </p:stCondLst>
                            <p:childTnLst>
                              <p:par>
                                <p:cTn id="116" presetID="4" presetClass="entr" presetSubtype="32" fill="hold" grpId="0" nodeType="clickEffect">
                                  <p:stCondLst>
                                    <p:cond delay="0"/>
                                  </p:stCondLst>
                                  <p:childTnLst>
                                    <p:set>
                                      <p:cBhvr>
                                        <p:cTn id="117" dur="1" fill="hold">
                                          <p:stCondLst>
                                            <p:cond delay="0"/>
                                          </p:stCondLst>
                                        </p:cTn>
                                        <p:tgtEl>
                                          <p:spTgt spid="32"/>
                                        </p:tgtEl>
                                        <p:attrNameLst>
                                          <p:attrName>style.visibility</p:attrName>
                                        </p:attrNameLst>
                                      </p:cBhvr>
                                      <p:to>
                                        <p:strVal val="visible"/>
                                      </p:to>
                                    </p:set>
                                    <p:animEffect transition="in" filter="box(out)">
                                      <p:cBhvr>
                                        <p:cTn id="118" dur="500"/>
                                        <p:tgtEl>
                                          <p:spTgt spid="32"/>
                                        </p:tgtEl>
                                      </p:cBhvr>
                                    </p:animEffect>
                                  </p:childTnLst>
                                  <p:subTnLst>
                                    <p:audio>
                                      <p:cMediaNode>
                                        <p:cTn display="0" masterRel="sameClick">
                                          <p:stCondLst>
                                            <p:cond evt="begin" delay="0">
                                              <p:tn val="116"/>
                                            </p:cond>
                                          </p:stCondLst>
                                          <p:endCondLst>
                                            <p:cond evt="onStopAudio" delay="0">
                                              <p:tgtEl>
                                                <p:sldTgt/>
                                              </p:tgtEl>
                                            </p:cond>
                                          </p:endCondLst>
                                        </p:cTn>
                                        <p:tgtEl>
                                          <p:sndTgt r:embed="rId2" name="CAMERA.WAV"/>
                                        </p:tgtEl>
                                      </p:cMediaNode>
                                    </p:audio>
                                  </p:subTnLst>
                                </p:cTn>
                              </p:par>
                            </p:childTnLst>
                          </p:cTn>
                        </p:par>
                      </p:childTnLst>
                    </p:cTn>
                  </p:par>
                  <p:par>
                    <p:cTn id="119" fill="hold">
                      <p:stCondLst>
                        <p:cond delay="indefinite"/>
                      </p:stCondLst>
                      <p:childTnLst>
                        <p:par>
                          <p:cTn id="120" fill="hold">
                            <p:stCondLst>
                              <p:cond delay="0"/>
                            </p:stCondLst>
                            <p:childTnLst>
                              <p:par>
                                <p:cTn id="121" presetID="4" presetClass="entr" presetSubtype="32" fill="hold" grpId="0" nodeType="clickEffect">
                                  <p:stCondLst>
                                    <p:cond delay="0"/>
                                  </p:stCondLst>
                                  <p:childTnLst>
                                    <p:set>
                                      <p:cBhvr>
                                        <p:cTn id="122" dur="1" fill="hold">
                                          <p:stCondLst>
                                            <p:cond delay="0"/>
                                          </p:stCondLst>
                                        </p:cTn>
                                        <p:tgtEl>
                                          <p:spTgt spid="33"/>
                                        </p:tgtEl>
                                        <p:attrNameLst>
                                          <p:attrName>style.visibility</p:attrName>
                                        </p:attrNameLst>
                                      </p:cBhvr>
                                      <p:to>
                                        <p:strVal val="visible"/>
                                      </p:to>
                                    </p:set>
                                    <p:animEffect transition="in" filter="box(out)">
                                      <p:cBhvr>
                                        <p:cTn id="123" dur="500"/>
                                        <p:tgtEl>
                                          <p:spTgt spid="33"/>
                                        </p:tgtEl>
                                      </p:cBhvr>
                                    </p:animEffect>
                                  </p:childTnLst>
                                  <p:subTnLst>
                                    <p:audio>
                                      <p:cMediaNode>
                                        <p:cTn display="0" masterRel="sameClick">
                                          <p:stCondLst>
                                            <p:cond evt="begin" delay="0">
                                              <p:tn val="121"/>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9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26">
            <a:extLst>
              <a:ext uri="{FF2B5EF4-FFF2-40B4-BE49-F238E27FC236}">
                <a16:creationId xmlns:a16="http://schemas.microsoft.com/office/drawing/2014/main" id="{90FC338D-9CAD-164F-BD44-84A84A557C74}"/>
              </a:ext>
            </a:extLst>
          </p:cNvPr>
          <p:cNvSpPr txBox="1">
            <a:spLocks noChangeArrowheads="1"/>
          </p:cNvSpPr>
          <p:nvPr/>
        </p:nvSpPr>
        <p:spPr>
          <a:xfrm>
            <a:off x="615950" y="1477963"/>
            <a:ext cx="8674100" cy="1187450"/>
          </a:xfrm>
          <a:prstGeom prst="rect">
            <a:avLst/>
          </a:prstGeom>
          <a:solidFill>
            <a:schemeClr val="bg2">
              <a:lumMod val="20000"/>
              <a:lumOff val="80000"/>
            </a:schemeClr>
          </a:solidFill>
          <a:ln w="38100">
            <a:solidFill>
              <a:schemeClr val="bg2">
                <a:lumMod val="60000"/>
                <a:lumOff val="40000"/>
              </a:schemeClr>
            </a:solidFill>
          </a:ln>
        </p:spPr>
        <p:txBody>
          <a:bodyPr anchor="ct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buClr>
                <a:srgbClr val="FFC000"/>
              </a:buClr>
              <a:buFont typeface="Wingdings" pitchFamily="2" charset="2"/>
              <a:buChar char="&amp;"/>
            </a:pPr>
            <a:r>
              <a:rPr lang="zh-CN" altLang="en-US">
                <a:sym typeface="+mn-lt"/>
              </a:rPr>
              <a:t>设计出合适的数据结构及相应的算法</a:t>
            </a:r>
          </a:p>
          <a:p>
            <a:pPr>
              <a:buFont typeface="Arial" panose="020B0604020202020204" pitchFamily="34" charset="0"/>
              <a:buChar char=" "/>
            </a:pPr>
            <a:r>
              <a:rPr lang="zh-CN" altLang="en-US">
                <a:sym typeface="+mn-lt"/>
              </a:rPr>
              <a:t>即：首先要考虑</a:t>
            </a:r>
            <a:r>
              <a:rPr lang="zh-CN" altLang="en-US" u="sng">
                <a:sym typeface="+mn-lt"/>
              </a:rPr>
              <a:t>对相关的各种信息如何表示、组织和存储？</a:t>
            </a:r>
            <a:endParaRPr lang="zh-CN" altLang="en-US" u="sng" dirty="0">
              <a:sym typeface="+mn-lt"/>
            </a:endParaRPr>
          </a:p>
        </p:txBody>
      </p:sp>
      <p:sp>
        <p:nvSpPr>
          <p:cNvPr id="3" name="Rectangle 2">
            <a:extLst>
              <a:ext uri="{FF2B5EF4-FFF2-40B4-BE49-F238E27FC236}">
                <a16:creationId xmlns:a16="http://schemas.microsoft.com/office/drawing/2014/main" id="{B5A01E00-A0B3-7244-BB78-97BE86A653C8}"/>
              </a:ext>
            </a:extLst>
          </p:cNvPr>
          <p:cNvSpPr txBox="1">
            <a:spLocks noChangeArrowheads="1"/>
          </p:cNvSpPr>
          <p:nvPr/>
        </p:nvSpPr>
        <p:spPr bwMode="auto">
          <a:xfrm>
            <a:off x="728663" y="241301"/>
            <a:ext cx="502761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lvl="1">
              <a:spcBef>
                <a:spcPct val="0"/>
              </a:spcBef>
              <a:buFontTx/>
              <a:buNone/>
            </a:pPr>
            <a:r>
              <a:rPr lang="zh-CN" altLang="en-US" sz="2400">
                <a:solidFill>
                  <a:schemeClr val="bg1"/>
                </a:solidFill>
                <a:sym typeface="+mn-lt"/>
              </a:rPr>
              <a:t>求解非数值计算的问题：</a:t>
            </a:r>
          </a:p>
        </p:txBody>
      </p:sp>
      <p:sp>
        <p:nvSpPr>
          <p:cNvPr id="4" name="Rectangle 1026">
            <a:extLst>
              <a:ext uri="{FF2B5EF4-FFF2-40B4-BE49-F238E27FC236}">
                <a16:creationId xmlns:a16="http://schemas.microsoft.com/office/drawing/2014/main" id="{8ECE5E98-24E0-A541-8A04-B2A3D4F56727}"/>
              </a:ext>
            </a:extLst>
          </p:cNvPr>
          <p:cNvSpPr txBox="1">
            <a:spLocks noChangeArrowheads="1"/>
          </p:cNvSpPr>
          <p:nvPr/>
        </p:nvSpPr>
        <p:spPr bwMode="auto">
          <a:xfrm>
            <a:off x="615950" y="3122613"/>
            <a:ext cx="8674100" cy="666750"/>
          </a:xfrm>
          <a:prstGeom prst="rect">
            <a:avLst/>
          </a:prstGeom>
          <a:solidFill>
            <a:srgbClr val="C00000"/>
          </a:solidFill>
          <a:ln>
            <a:noFill/>
          </a:ln>
        </p:spPr>
        <p:txBody>
          <a:bodyPr anchor="ctr"/>
          <a:lstStyle>
            <a:lvl1pPr indent="538163">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25000"/>
              </a:lnSpc>
              <a:buFont typeface="Arial" panose="020B0604020202020204" pitchFamily="34" charset="0"/>
              <a:buChar char=" "/>
            </a:pPr>
            <a:r>
              <a:rPr lang="zh-CN" altLang="en-US">
                <a:solidFill>
                  <a:schemeClr val="bg1"/>
                </a:solidFill>
                <a:sym typeface="+mn-lt"/>
              </a:rPr>
              <a:t>数据结构的研究内容为：</a:t>
            </a:r>
            <a:endParaRPr lang="en-US" altLang="zh-CN">
              <a:solidFill>
                <a:schemeClr val="bg1"/>
              </a:solidFill>
              <a:sym typeface="+mn-lt"/>
            </a:endParaRPr>
          </a:p>
        </p:txBody>
      </p:sp>
      <p:sp>
        <p:nvSpPr>
          <p:cNvPr id="5" name="Rectangle 1026">
            <a:extLst>
              <a:ext uri="{FF2B5EF4-FFF2-40B4-BE49-F238E27FC236}">
                <a16:creationId xmlns:a16="http://schemas.microsoft.com/office/drawing/2014/main" id="{0EC1FC5D-6815-614F-A2F2-096DB834287B}"/>
              </a:ext>
            </a:extLst>
          </p:cNvPr>
          <p:cNvSpPr txBox="1">
            <a:spLocks noChangeArrowheads="1"/>
          </p:cNvSpPr>
          <p:nvPr/>
        </p:nvSpPr>
        <p:spPr bwMode="auto">
          <a:xfrm>
            <a:off x="615950" y="3789363"/>
            <a:ext cx="8674100" cy="1250950"/>
          </a:xfrm>
          <a:prstGeom prst="rect">
            <a:avLst/>
          </a:prstGeom>
          <a:solidFill>
            <a:schemeClr val="bg2">
              <a:lumMod val="20000"/>
              <a:lumOff val="80000"/>
            </a:schemeClr>
          </a:solidFill>
          <a:ln w="19050">
            <a:noFill/>
            <a:miter lim="800000"/>
            <a:headEnd/>
            <a:tailEnd/>
          </a:ln>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marL="0" lvl="1">
              <a:lnSpc>
                <a:spcPct val="125000"/>
              </a:lnSpc>
              <a:buNone/>
            </a:pPr>
            <a:r>
              <a:rPr lang="zh-CN" altLang="en-US" sz="2400" dirty="0">
                <a:solidFill>
                  <a:srgbClr val="000066"/>
                </a:solidFill>
                <a:sym typeface="+mn-lt"/>
              </a:rPr>
              <a:t>研究非数值计算的程序设计问题中计算机的</a:t>
            </a:r>
            <a:r>
              <a:rPr lang="zh-CN" altLang="en-US" sz="2400" dirty="0">
                <a:solidFill>
                  <a:srgbClr val="CC00CC"/>
                </a:solidFill>
                <a:sym typeface="+mn-lt"/>
              </a:rPr>
              <a:t>操作对象</a:t>
            </a:r>
            <a:r>
              <a:rPr lang="zh-CN" altLang="en-US" sz="2400" dirty="0">
                <a:solidFill>
                  <a:srgbClr val="000066"/>
                </a:solidFill>
                <a:sym typeface="+mn-lt"/>
              </a:rPr>
              <a:t>以及它们之间的</a:t>
            </a:r>
            <a:r>
              <a:rPr lang="zh-CN" altLang="en-US" sz="2400" dirty="0">
                <a:solidFill>
                  <a:srgbClr val="CC00CC"/>
                </a:solidFill>
                <a:sym typeface="+mn-lt"/>
              </a:rPr>
              <a:t>关系和操作</a:t>
            </a:r>
            <a:r>
              <a:rPr lang="zh-CN" altLang="en-US" sz="2400" dirty="0">
                <a:solidFill>
                  <a:srgbClr val="000066"/>
                </a:solidFill>
                <a:sym typeface="+mn-lt"/>
              </a:rPr>
              <a:t>。</a:t>
            </a:r>
            <a:endParaRPr lang="zh-CN" altLang="en-US" u="sng" dirty="0">
              <a:solidFill>
                <a:srgbClr val="000066"/>
              </a:solidFill>
              <a:sym typeface="+mn-lt"/>
            </a:endParaRPr>
          </a:p>
        </p:txBody>
      </p:sp>
    </p:spTree>
    <p:extLst>
      <p:ext uri="{BB962C8B-B14F-4D97-AF65-F5344CB8AC3E}">
        <p14:creationId xmlns:p14="http://schemas.microsoft.com/office/powerpoint/2010/main" val="263986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dissolve">
                                      <p:cBhvr>
                                        <p:cTn id="7" dur="500"/>
                                        <p:tgtEl>
                                          <p:spTgt spid="2">
                                            <p:bg/>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dissolv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dissolv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bg/>
                                          </p:spTgt>
                                        </p:tgtEl>
                                        <p:attrNameLst>
                                          <p:attrName>style.visibility</p:attrName>
                                        </p:attrNameLst>
                                      </p:cBhvr>
                                      <p:to>
                                        <p:strVal val="visible"/>
                                      </p:to>
                                    </p:set>
                                    <p:animEffect transition="in" filter="dissolve">
                                      <p:cBhvr>
                                        <p:cTn id="22" dur="500"/>
                                        <p:tgtEl>
                                          <p:spTgt spid="4">
                                            <p:bg/>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dissolve">
                                      <p:cBhvr>
                                        <p:cTn id="27" dur="500"/>
                                        <p:tgtEl>
                                          <p:spTgt spid="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
                                            <p:bg/>
                                          </p:spTgt>
                                        </p:tgtEl>
                                        <p:attrNameLst>
                                          <p:attrName>style.visibility</p:attrName>
                                        </p:attrNameLst>
                                      </p:cBhvr>
                                      <p:to>
                                        <p:strVal val="visible"/>
                                      </p:to>
                                    </p:set>
                                    <p:animEffect transition="in" filter="dissolve">
                                      <p:cBhvr>
                                        <p:cTn id="32" dur="500"/>
                                        <p:tgtEl>
                                          <p:spTgt spid="5">
                                            <p:bg/>
                                          </p:spTgt>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5">
                                            <p:txEl>
                                              <p:pRg st="0" end="0"/>
                                            </p:txEl>
                                          </p:spTgt>
                                        </p:tgtEl>
                                        <p:attrNameLst>
                                          <p:attrName>style.visibility</p:attrName>
                                        </p:attrNameLst>
                                      </p:cBhvr>
                                      <p:to>
                                        <p:strVal val="visible"/>
                                      </p:to>
                                    </p:set>
                                    <p:animEffect transition="in" filter="dissolve">
                                      <p:cBhvr>
                                        <p:cTn id="35"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P spid="4" grpId="0" build="p" animBg="1"/>
      <p:bldP spid="5"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ECA0DA9-2DC2-0D40-9F1D-CE2A75AC9E9B}"/>
              </a:ext>
            </a:extLst>
          </p:cNvPr>
          <p:cNvSpPr>
            <a:spLocks noChangeArrowheads="1"/>
          </p:cNvSpPr>
          <p:nvPr/>
        </p:nvSpPr>
        <p:spPr bwMode="auto">
          <a:xfrm>
            <a:off x="655639" y="1239838"/>
            <a:ext cx="8594725" cy="230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257300" indent="-3429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spcAft>
                <a:spcPts val="600"/>
              </a:spcAft>
              <a:buFont typeface="Arial" panose="020B0604020202020204" pitchFamily="34" charset="0"/>
              <a:buChar char=" "/>
            </a:pPr>
            <a:r>
              <a:rPr lang="zh-CN" altLang="en-US" sz="2400" dirty="0">
                <a:solidFill>
                  <a:srgbClr val="FF0000"/>
                </a:solidFill>
                <a:ea typeface="微软雅黑" panose="020B0503020204020204" pitchFamily="34" charset="-122"/>
                <a:sym typeface="+mn-lt"/>
              </a:rPr>
              <a:t>        形成阶段：</a:t>
            </a:r>
          </a:p>
          <a:p>
            <a:pPr>
              <a:lnSpc>
                <a:spcPct val="130000"/>
              </a:lnSpc>
              <a:buFont typeface="Arial" panose="020B0604020202020204" pitchFamily="34" charset="0"/>
              <a:buChar char=" "/>
            </a:pPr>
            <a:r>
              <a:rPr lang="en-US" altLang="zh-CN" sz="2400" dirty="0">
                <a:solidFill>
                  <a:srgbClr val="000066"/>
                </a:solidFill>
                <a:ea typeface="微软雅黑" panose="020B0503020204020204" pitchFamily="34" charset="-122"/>
                <a:sym typeface="+mn-lt"/>
              </a:rPr>
              <a:t>60</a:t>
            </a:r>
            <a:r>
              <a:rPr lang="zh-CN" altLang="en-US" sz="2400" dirty="0">
                <a:solidFill>
                  <a:srgbClr val="000066"/>
                </a:solidFill>
                <a:ea typeface="微软雅黑" panose="020B0503020204020204" pitchFamily="34" charset="-122"/>
                <a:sym typeface="+mn-lt"/>
              </a:rPr>
              <a:t>年代初期，“数据结构”有关的内容散见于操作系统、编译原理和表处理语言等课程。</a:t>
            </a:r>
            <a:r>
              <a:rPr lang="en-US" altLang="zh-CN" sz="2400" dirty="0">
                <a:solidFill>
                  <a:srgbClr val="000066"/>
                </a:solidFill>
                <a:ea typeface="微软雅黑" panose="020B0503020204020204" pitchFamily="34" charset="-122"/>
                <a:sym typeface="+mn-lt"/>
              </a:rPr>
              <a:t>1968</a:t>
            </a:r>
            <a:r>
              <a:rPr lang="zh-CN" altLang="en-US" sz="2400" dirty="0">
                <a:solidFill>
                  <a:srgbClr val="000066"/>
                </a:solidFill>
                <a:ea typeface="微软雅黑" panose="020B0503020204020204" pitchFamily="34" charset="-122"/>
                <a:sym typeface="+mn-lt"/>
              </a:rPr>
              <a:t>年，“数据结构”被列入美国一些大学计算机科学系的教学计划。</a:t>
            </a:r>
          </a:p>
        </p:txBody>
      </p:sp>
      <p:sp>
        <p:nvSpPr>
          <p:cNvPr id="3" name="Rectangle 4">
            <a:extLst>
              <a:ext uri="{FF2B5EF4-FFF2-40B4-BE49-F238E27FC236}">
                <a16:creationId xmlns:a16="http://schemas.microsoft.com/office/drawing/2014/main" id="{8347D676-7305-9E43-9AED-02D7BBFED196}"/>
              </a:ext>
            </a:extLst>
          </p:cNvPr>
          <p:cNvSpPr>
            <a:spLocks noChangeArrowheads="1"/>
          </p:cNvSpPr>
          <p:nvPr/>
        </p:nvSpPr>
        <p:spPr bwMode="auto">
          <a:xfrm>
            <a:off x="669925" y="3644900"/>
            <a:ext cx="8566150"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257300" indent="-3429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spcAft>
                <a:spcPts val="600"/>
              </a:spcAft>
              <a:buFont typeface="Arial" panose="020B0604020202020204" pitchFamily="34" charset="0"/>
              <a:buChar char=" "/>
            </a:pPr>
            <a:r>
              <a:rPr lang="zh-CN" altLang="en-US" sz="2400">
                <a:solidFill>
                  <a:srgbClr val="FF0000"/>
                </a:solidFill>
                <a:ea typeface="微软雅黑" panose="020B0503020204020204" pitchFamily="34" charset="-122"/>
                <a:sym typeface="+mn-lt"/>
              </a:rPr>
              <a:t>        发展阶段：</a:t>
            </a:r>
          </a:p>
          <a:p>
            <a:pPr>
              <a:lnSpc>
                <a:spcPct val="130000"/>
              </a:lnSpc>
              <a:buFont typeface="Arial" panose="020B0604020202020204" pitchFamily="34" charset="0"/>
              <a:buChar char=" "/>
            </a:pPr>
            <a:r>
              <a:rPr lang="zh-CN" altLang="en-US" sz="2400">
                <a:solidFill>
                  <a:srgbClr val="000066"/>
                </a:solidFill>
                <a:ea typeface="微软雅黑" panose="020B0503020204020204" pitchFamily="34" charset="-122"/>
                <a:sym typeface="+mn-lt"/>
              </a:rPr>
              <a:t>数据结构的概念不断扩充，包括了网络、集合代数论、关系等“离散数学结构”的内容。</a:t>
            </a:r>
          </a:p>
          <a:p>
            <a:pPr>
              <a:lnSpc>
                <a:spcPct val="130000"/>
              </a:lnSpc>
              <a:buFont typeface="Arial" panose="020B0604020202020204" pitchFamily="34" charset="0"/>
              <a:buChar char=" "/>
            </a:pPr>
            <a:r>
              <a:rPr lang="en-US" altLang="zh-CN" sz="2400">
                <a:solidFill>
                  <a:srgbClr val="000066"/>
                </a:solidFill>
                <a:ea typeface="微软雅黑" panose="020B0503020204020204" pitchFamily="34" charset="-122"/>
                <a:sym typeface="+mn-lt"/>
              </a:rPr>
              <a:t>70</a:t>
            </a:r>
            <a:r>
              <a:rPr lang="zh-CN" altLang="en-US" sz="2400">
                <a:solidFill>
                  <a:srgbClr val="000066"/>
                </a:solidFill>
                <a:ea typeface="微软雅黑" panose="020B0503020204020204" pitchFamily="34" charset="-122"/>
                <a:sym typeface="+mn-lt"/>
              </a:rPr>
              <a:t>年代后期，我国高校陆续开设该课程。</a:t>
            </a:r>
          </a:p>
          <a:p>
            <a:pPr>
              <a:lnSpc>
                <a:spcPct val="130000"/>
              </a:lnSpc>
              <a:buFont typeface="Arial" panose="020B0604020202020204" pitchFamily="34" charset="0"/>
              <a:buChar char=" "/>
            </a:pPr>
            <a:endParaRPr lang="en-US" altLang="zh-CN" sz="2400" u="sng">
              <a:solidFill>
                <a:srgbClr val="000066"/>
              </a:solidFill>
              <a:ea typeface="微软雅黑" panose="020B0503020204020204" pitchFamily="34" charset="-122"/>
              <a:sym typeface="+mn-lt"/>
            </a:endParaRPr>
          </a:p>
        </p:txBody>
      </p:sp>
    </p:spTree>
    <p:extLst>
      <p:ext uri="{BB962C8B-B14F-4D97-AF65-F5344CB8AC3E}">
        <p14:creationId xmlns:p14="http://schemas.microsoft.com/office/powerpoint/2010/main" val="2702178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dissolv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dissolv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dissolv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dissolve">
                                      <p:cBhvr>
                                        <p:cTn id="2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6F1B0B3B-E69B-47D7-B149-8A2BD2C755DF}"/>
              </a:ext>
            </a:extLst>
          </p:cNvPr>
          <p:cNvSpPr/>
          <p:nvPr/>
        </p:nvSpPr>
        <p:spPr bwMode="auto">
          <a:xfrm>
            <a:off x="369888" y="1222375"/>
            <a:ext cx="9155113" cy="4624388"/>
          </a:xfrm>
          <a:prstGeom prst="rect">
            <a:avLst/>
          </a:prstGeom>
          <a:solidFill>
            <a:schemeClr val="bg2">
              <a:lumMod val="40000"/>
              <a:lumOff val="6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a:cs typeface="+mn-ea"/>
              <a:sym typeface="+mn-lt"/>
            </a:endParaRPr>
          </a:p>
        </p:txBody>
      </p:sp>
      <p:sp>
        <p:nvSpPr>
          <p:cNvPr id="5" name="Rectangle 4">
            <a:extLst>
              <a:ext uri="{FF2B5EF4-FFF2-40B4-BE49-F238E27FC236}">
                <a16:creationId xmlns:a16="http://schemas.microsoft.com/office/drawing/2014/main" id="{5D52AD79-A14C-46EE-906A-7DE22D710ED8}"/>
              </a:ext>
            </a:extLst>
          </p:cNvPr>
          <p:cNvSpPr>
            <a:spLocks noChangeArrowheads="1"/>
          </p:cNvSpPr>
          <p:nvPr/>
        </p:nvSpPr>
        <p:spPr bwMode="auto">
          <a:xfrm>
            <a:off x="381000" y="620713"/>
            <a:ext cx="8675688"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buFont typeface="Arial" panose="020B0604020202020204" pitchFamily="34" charset="0"/>
              <a:buChar char=" "/>
              <a:defRPr/>
            </a:pPr>
            <a:endParaRPr lang="en-US" altLang="zh-CN" sz="3800" b="1" u="sng" dirty="0">
              <a:solidFill>
                <a:srgbClr val="000066"/>
              </a:solidFill>
              <a:latin typeface="+mn-lt"/>
              <a:ea typeface="+mn-ea"/>
              <a:cs typeface="+mn-ea"/>
              <a:sym typeface="+mn-lt"/>
            </a:endParaRPr>
          </a:p>
        </p:txBody>
      </p:sp>
      <p:graphicFrame>
        <p:nvGraphicFramePr>
          <p:cNvPr id="6" name="Object 6">
            <a:extLst>
              <a:ext uri="{FF2B5EF4-FFF2-40B4-BE49-F238E27FC236}">
                <a16:creationId xmlns:a16="http://schemas.microsoft.com/office/drawing/2014/main" id="{0C9904D0-938E-5144-AA7F-D5C1BB6A6F68}"/>
              </a:ext>
            </a:extLst>
          </p:cNvPr>
          <p:cNvGraphicFramePr>
            <a:graphicFrameLocks/>
          </p:cNvGraphicFramePr>
          <p:nvPr/>
        </p:nvGraphicFramePr>
        <p:xfrm>
          <a:off x="2316164" y="922338"/>
          <a:ext cx="5273675" cy="5518150"/>
        </p:xfrm>
        <a:graphic>
          <a:graphicData uri="http://schemas.openxmlformats.org/presentationml/2006/ole">
            <mc:AlternateContent xmlns:mc="http://schemas.openxmlformats.org/markup-compatibility/2006">
              <mc:Choice xmlns:v="urn:schemas-microsoft-com:vml" Requires="v">
                <p:oleObj spid="_x0000_s105475" r:id="rId3" imgW="8826500" imgH="9118600" progId="PI3.Image">
                  <p:embed/>
                </p:oleObj>
              </mc:Choice>
              <mc:Fallback>
                <p:oleObj r:id="rId3" imgW="8826500" imgH="9118600" progId="PI3.Image">
                  <p:embed/>
                  <p:pic>
                    <p:nvPicPr>
                      <p:cNvPr id="6" name="Object 6">
                        <a:extLst>
                          <a:ext uri="{FF2B5EF4-FFF2-40B4-BE49-F238E27FC236}">
                            <a16:creationId xmlns:a16="http://schemas.microsoft.com/office/drawing/2014/main" id="{0C9904D0-938E-5144-AA7F-D5C1BB6A6F6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6164" y="922338"/>
                        <a:ext cx="5273675" cy="551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651" name="Text Box 7">
            <a:extLst>
              <a:ext uri="{FF2B5EF4-FFF2-40B4-BE49-F238E27FC236}">
                <a16:creationId xmlns:a16="http://schemas.microsoft.com/office/drawing/2014/main" id="{C27CAE4F-AB6B-41B9-A4DA-C15D2D26CF68}"/>
              </a:ext>
            </a:extLst>
          </p:cNvPr>
          <p:cNvSpPr txBox="1">
            <a:spLocks noChangeArrowheads="1"/>
          </p:cNvSpPr>
          <p:nvPr/>
        </p:nvSpPr>
        <p:spPr bwMode="auto">
          <a:xfrm>
            <a:off x="369888" y="6019801"/>
            <a:ext cx="9155113" cy="460375"/>
          </a:xfrm>
          <a:prstGeom prst="rect">
            <a:avLst/>
          </a:prstGeom>
          <a:solidFill>
            <a:srgbClr val="F5841C"/>
          </a:solidFill>
          <a:ln>
            <a:noFill/>
          </a:ln>
        </p:spPr>
        <p:txBody>
          <a:bodyPr anchor="ctr">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gn="ctr">
              <a:spcBef>
                <a:spcPct val="50000"/>
              </a:spcBef>
            </a:pPr>
            <a:r>
              <a:rPr lang="zh-CN" altLang="en-US" sz="2400">
                <a:solidFill>
                  <a:schemeClr val="bg1"/>
                </a:solidFill>
                <a:ea typeface="微软雅黑" panose="020B0503020204020204" pitchFamily="34" charset="-122"/>
                <a:sym typeface="+mn-lt"/>
              </a:rPr>
              <a:t>介于数学、计算机硬件和计算机软件三者之间的一门核心课程</a:t>
            </a:r>
          </a:p>
        </p:txBody>
      </p:sp>
      <p:sp>
        <p:nvSpPr>
          <p:cNvPr id="7" name="Rectangle 2">
            <a:extLst>
              <a:ext uri="{FF2B5EF4-FFF2-40B4-BE49-F238E27FC236}">
                <a16:creationId xmlns:a16="http://schemas.microsoft.com/office/drawing/2014/main" id="{77DAB0EB-E502-4F3A-BF2B-CAD862AE7E20}"/>
              </a:ext>
            </a:extLst>
          </p:cNvPr>
          <p:cNvSpPr txBox="1">
            <a:spLocks noChangeArrowheads="1"/>
          </p:cNvSpPr>
          <p:nvPr/>
        </p:nvSpPr>
        <p:spPr bwMode="auto">
          <a:xfrm>
            <a:off x="617539" y="217489"/>
            <a:ext cx="562768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lvl="1">
              <a:spcBef>
                <a:spcPct val="0"/>
              </a:spcBef>
              <a:buFontTx/>
              <a:buNone/>
            </a:pPr>
            <a:r>
              <a:rPr lang="en-US" altLang="zh-CN" sz="2400">
                <a:solidFill>
                  <a:schemeClr val="bg1"/>
                </a:solidFill>
                <a:sym typeface="+mn-lt"/>
              </a:rPr>
              <a:t>《</a:t>
            </a:r>
            <a:r>
              <a:rPr lang="zh-CN" altLang="en-US" sz="2400">
                <a:solidFill>
                  <a:schemeClr val="bg1"/>
                </a:solidFill>
                <a:sym typeface="+mn-lt"/>
              </a:rPr>
              <a:t>数据结构</a:t>
            </a:r>
            <a:r>
              <a:rPr lang="en-US" altLang="zh-CN" sz="2400">
                <a:solidFill>
                  <a:schemeClr val="bg1"/>
                </a:solidFill>
                <a:sym typeface="+mn-lt"/>
              </a:rPr>
              <a:t>》</a:t>
            </a:r>
            <a:r>
              <a:rPr lang="zh-CN" altLang="en-US" sz="2400">
                <a:solidFill>
                  <a:schemeClr val="bg1"/>
                </a:solidFill>
                <a:sym typeface="+mn-lt"/>
              </a:rPr>
              <a:t>所处的地位：</a:t>
            </a:r>
          </a:p>
        </p:txBody>
      </p:sp>
    </p:spTree>
    <p:extLst>
      <p:ext uri="{BB962C8B-B14F-4D97-AF65-F5344CB8AC3E}">
        <p14:creationId xmlns:p14="http://schemas.microsoft.com/office/powerpoint/2010/main" val="19030589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nodePh="1">
                                  <p:stCondLst>
                                    <p:cond delay="0"/>
                                  </p:stCondLst>
                                  <p:endCondLst>
                                    <p:cond evt="begin" delay="0">
                                      <p:tn val="5"/>
                                    </p:cond>
                                  </p:end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EF170A-FBF4-7444-8266-0469E64B1CB6}"/>
              </a:ext>
            </a:extLst>
          </p:cNvPr>
          <p:cNvSpPr txBox="1">
            <a:spLocks/>
          </p:cNvSpPr>
          <p:nvPr/>
        </p:nvSpPr>
        <p:spPr>
          <a:xfrm>
            <a:off x="704528" y="260648"/>
            <a:ext cx="8420100" cy="1609344"/>
          </a:xfrm>
          <a:prstGeom prst="rect">
            <a:avLst/>
          </a:prstGeom>
        </p:spPr>
        <p:txBody>
          <a:bodyPr/>
          <a:lstStyle>
            <a:lvl1pPr algn="l" defTabSz="914400" rtl="0" eaLnBrk="1" latinLnBrk="0" hangingPunct="1">
              <a:lnSpc>
                <a:spcPct val="90000"/>
              </a:lnSpc>
              <a:spcBef>
                <a:spcPct val="0"/>
              </a:spcBef>
              <a:buNone/>
              <a:defRPr sz="4200" b="0" kern="1200" cap="all" baseline="0">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zh-CN" altLang="en-US" sz="2400" dirty="0">
                <a:sym typeface="+mn-lt"/>
              </a:rPr>
              <a:t>数据结构在计算机学科中的地位 </a:t>
            </a:r>
          </a:p>
        </p:txBody>
      </p:sp>
      <p:graphicFrame>
        <p:nvGraphicFramePr>
          <p:cNvPr id="3" name="Object 6">
            <a:extLst>
              <a:ext uri="{FF2B5EF4-FFF2-40B4-BE49-F238E27FC236}">
                <a16:creationId xmlns:a16="http://schemas.microsoft.com/office/drawing/2014/main" id="{B6D70695-E949-5C48-BBC1-BAB74D6016A4}"/>
              </a:ext>
            </a:extLst>
          </p:cNvPr>
          <p:cNvGraphicFramePr>
            <a:graphicFrameLocks/>
          </p:cNvGraphicFramePr>
          <p:nvPr>
            <p:extLst>
              <p:ext uri="{D42A27DB-BD31-4B8C-83A1-F6EECF244321}">
                <p14:modId xmlns:p14="http://schemas.microsoft.com/office/powerpoint/2010/main" val="413490149"/>
              </p:ext>
            </p:extLst>
          </p:nvPr>
        </p:nvGraphicFramePr>
        <p:xfrm>
          <a:off x="742950" y="1449388"/>
          <a:ext cx="7591425" cy="4822825"/>
        </p:xfrm>
        <a:graphic>
          <a:graphicData uri="http://schemas.openxmlformats.org/presentationml/2006/ole">
            <mc:AlternateContent xmlns:mc="http://schemas.openxmlformats.org/markup-compatibility/2006">
              <mc:Choice xmlns:v="urn:schemas-microsoft-com:vml" Requires="v">
                <p:oleObj spid="_x0000_s112643" r:id="rId4" imgW="5435600" imgH="2590800" progId="Visio.Drawing.11">
                  <p:embed/>
                </p:oleObj>
              </mc:Choice>
              <mc:Fallback>
                <p:oleObj r:id="rId4" imgW="5435600" imgH="2590800" progId="Visio.Drawing.11">
                  <p:embed/>
                  <p:pic>
                    <p:nvPicPr>
                      <p:cNvPr id="29700" name="Object 6">
                        <a:extLst>
                          <a:ext uri="{FF2B5EF4-FFF2-40B4-BE49-F238E27FC236}">
                            <a16:creationId xmlns:a16="http://schemas.microsoft.com/office/drawing/2014/main" id="{35CBD487-0556-3B49-A7CB-9244C7F684EF}"/>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2950" y="1449388"/>
                        <a:ext cx="7591425" cy="482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816012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ext Box 2">
            <a:extLst>
              <a:ext uri="{FF2B5EF4-FFF2-40B4-BE49-F238E27FC236}">
                <a16:creationId xmlns:a16="http://schemas.microsoft.com/office/drawing/2014/main" id="{560D2142-4740-E749-8902-0392A238783E}"/>
              </a:ext>
            </a:extLst>
          </p:cNvPr>
          <p:cNvSpPr txBox="1">
            <a:spLocks noChangeArrowheads="1"/>
          </p:cNvSpPr>
          <p:nvPr/>
        </p:nvSpPr>
        <p:spPr bwMode="auto">
          <a:xfrm>
            <a:off x="1568450" y="304800"/>
            <a:ext cx="68516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endParaRPr lang="zh-CN" altLang="en-US" sz="2800">
              <a:effectLst>
                <a:outerShdw blurRad="38100" dist="38100" dir="2700000" algn="tl">
                  <a:srgbClr val="C0C0C0"/>
                </a:outerShdw>
              </a:effectLst>
              <a:latin typeface="+mn-lt"/>
              <a:ea typeface="楷体_GB2312" pitchFamily="49" charset="-122"/>
            </a:endParaRPr>
          </a:p>
        </p:txBody>
      </p:sp>
      <p:sp>
        <p:nvSpPr>
          <p:cNvPr id="115715" name="Text Box 3">
            <a:hlinkClick r:id="" action="ppaction://hlinkshowjump?jump=nextslide"/>
            <a:extLst>
              <a:ext uri="{FF2B5EF4-FFF2-40B4-BE49-F238E27FC236}">
                <a16:creationId xmlns:a16="http://schemas.microsoft.com/office/drawing/2014/main" id="{83AD2A14-7EE5-5D46-84F0-15CD89FEA439}"/>
              </a:ext>
            </a:extLst>
          </p:cNvPr>
          <p:cNvSpPr txBox="1">
            <a:spLocks noChangeArrowheads="1"/>
          </p:cNvSpPr>
          <p:nvPr/>
        </p:nvSpPr>
        <p:spPr bwMode="auto">
          <a:xfrm>
            <a:off x="2559050" y="2224088"/>
            <a:ext cx="45053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spcBef>
                <a:spcPct val="50000"/>
              </a:spcBef>
              <a:spcAft>
                <a:spcPts val="0"/>
              </a:spcAft>
              <a:buFont typeface="Wingdings" pitchFamily="2" charset="2"/>
              <a:buChar char="Ø"/>
              <a:defRPr/>
            </a:pPr>
            <a:r>
              <a:rPr lang="zh-CN" altLang="en-US" sz="3600" dirty="0">
                <a:effectLst>
                  <a:outerShdw blurRad="38100" dist="38100" dir="2700000" algn="tl">
                    <a:srgbClr val="C0C0C0"/>
                  </a:outerShdw>
                </a:effectLst>
                <a:latin typeface="楷体_GB2312" pitchFamily="49" charset="-122"/>
                <a:ea typeface="楷体_GB2312" pitchFamily="49" charset="-122"/>
              </a:rPr>
              <a:t>什么是数据结构</a:t>
            </a:r>
            <a:endParaRPr lang="zh-CN" altLang="en-US" sz="3600" dirty="0">
              <a:effectLst>
                <a:outerShdw blurRad="38100" dist="38100" dir="2700000" algn="tl">
                  <a:srgbClr val="C0C0C0"/>
                </a:outerShdw>
              </a:effectLst>
              <a:latin typeface="Times New Roman" panose="02020603050405020304" pitchFamily="18" charset="0"/>
              <a:ea typeface="楷体_GB2312" pitchFamily="49" charset="-122"/>
            </a:endParaRPr>
          </a:p>
        </p:txBody>
      </p:sp>
      <p:sp>
        <p:nvSpPr>
          <p:cNvPr id="115716" name="Text Box 4">
            <a:hlinkClick r:id="rId2" action="ppaction://hlinksldjump"/>
            <a:extLst>
              <a:ext uri="{FF2B5EF4-FFF2-40B4-BE49-F238E27FC236}">
                <a16:creationId xmlns:a16="http://schemas.microsoft.com/office/drawing/2014/main" id="{CF1DC74F-7C4E-A047-B4F8-C69129E6985E}"/>
              </a:ext>
            </a:extLst>
          </p:cNvPr>
          <p:cNvSpPr txBox="1">
            <a:spLocks noChangeArrowheads="1"/>
          </p:cNvSpPr>
          <p:nvPr/>
        </p:nvSpPr>
        <p:spPr bwMode="auto">
          <a:xfrm>
            <a:off x="2622550" y="3065463"/>
            <a:ext cx="621823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spcBef>
                <a:spcPct val="20000"/>
              </a:spcBef>
              <a:spcAft>
                <a:spcPts val="0"/>
              </a:spcAft>
              <a:buClr>
                <a:schemeClr val="tx2"/>
              </a:buClr>
              <a:buSzPct val="85000"/>
              <a:buFont typeface="Wingdings" pitchFamily="2" charset="2"/>
              <a:buChar char="Ø"/>
              <a:defRPr/>
            </a:pPr>
            <a:r>
              <a:rPr lang="zh-CN" altLang="en-US" sz="3600" dirty="0">
                <a:effectLst>
                  <a:outerShdw blurRad="38100" dist="38100" dir="2700000" algn="tl">
                    <a:srgbClr val="C0C0C0"/>
                  </a:outerShdw>
                </a:effectLst>
                <a:latin typeface="楷体_GB2312" pitchFamily="49" charset="-122"/>
                <a:ea typeface="楷体_GB2312" pitchFamily="49" charset="-122"/>
              </a:rPr>
              <a:t>数据类型和抽象数据类型</a:t>
            </a:r>
            <a:endParaRPr lang="zh-CN" altLang="en-US" sz="3600" dirty="0">
              <a:effectLst>
                <a:outerShdw blurRad="38100" dist="38100" dir="2700000" algn="tl">
                  <a:srgbClr val="C0C0C0"/>
                </a:outerShdw>
              </a:effectLst>
              <a:latin typeface="Times New Roman" panose="02020603050405020304" pitchFamily="18" charset="0"/>
              <a:ea typeface="楷体_GB2312" pitchFamily="49" charset="-122"/>
            </a:endParaRPr>
          </a:p>
        </p:txBody>
      </p:sp>
      <p:sp>
        <p:nvSpPr>
          <p:cNvPr id="115717" name="Text Box 5">
            <a:hlinkClick r:id="rId3" action="ppaction://hlinksldjump"/>
            <a:extLst>
              <a:ext uri="{FF2B5EF4-FFF2-40B4-BE49-F238E27FC236}">
                <a16:creationId xmlns:a16="http://schemas.microsoft.com/office/drawing/2014/main" id="{271B2412-E85E-9741-BA4A-5922CF57B52E}"/>
              </a:ext>
            </a:extLst>
          </p:cNvPr>
          <p:cNvSpPr txBox="1">
            <a:spLocks noChangeArrowheads="1"/>
          </p:cNvSpPr>
          <p:nvPr/>
        </p:nvSpPr>
        <p:spPr bwMode="auto">
          <a:xfrm>
            <a:off x="2649538" y="3933825"/>
            <a:ext cx="4824412"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spcBef>
                <a:spcPct val="20000"/>
              </a:spcBef>
              <a:spcAft>
                <a:spcPts val="0"/>
              </a:spcAft>
              <a:buClr>
                <a:schemeClr val="tx2"/>
              </a:buClr>
              <a:buSzPct val="85000"/>
              <a:buFont typeface="Wingdings" pitchFamily="2" charset="2"/>
              <a:buChar char="Ø"/>
              <a:defRPr/>
            </a:pPr>
            <a:r>
              <a:rPr lang="zh-CN" altLang="en-US" sz="3600" dirty="0">
                <a:effectLst>
                  <a:outerShdw blurRad="38100" dist="38100" dir="2700000" algn="tl">
                    <a:srgbClr val="C0C0C0"/>
                  </a:outerShdw>
                </a:effectLst>
                <a:latin typeface="楷体_GB2312" pitchFamily="49" charset="-122"/>
                <a:ea typeface="楷体_GB2312" pitchFamily="49" charset="-122"/>
              </a:rPr>
              <a:t>算法和算法分析</a:t>
            </a:r>
          </a:p>
        </p:txBody>
      </p:sp>
      <p:sp>
        <p:nvSpPr>
          <p:cNvPr id="23557" name="Rectangle 6">
            <a:extLst>
              <a:ext uri="{FF2B5EF4-FFF2-40B4-BE49-F238E27FC236}">
                <a16:creationId xmlns:a16="http://schemas.microsoft.com/office/drawing/2014/main" id="{CF3F526E-4391-9A48-9918-F2580B964172}"/>
              </a:ext>
            </a:extLst>
          </p:cNvPr>
          <p:cNvSpPr>
            <a:spLocks noGrp="1" noChangeArrowheads="1"/>
          </p:cNvSpPr>
          <p:nvPr>
            <p:ph type="title"/>
          </p:nvPr>
        </p:nvSpPr>
        <p:spPr>
          <a:xfrm>
            <a:off x="415925" y="0"/>
            <a:ext cx="8420100" cy="1920875"/>
          </a:xfrm>
        </p:spPr>
        <p:txBody>
          <a:bodyPr/>
          <a:lstStyle/>
          <a:p>
            <a:pPr eaLnBrk="1" hangingPunct="1"/>
            <a:r>
              <a:rPr lang="zh-CN" altLang="en-US" sz="4800" b="1" dirty="0">
                <a:solidFill>
                  <a:schemeClr val="tx1"/>
                </a:solidFill>
                <a:latin typeface="楷体_GB2312" pitchFamily="49" charset="-122"/>
                <a:ea typeface="楷体_GB2312" pitchFamily="49" charset="-122"/>
              </a:rPr>
              <a:t>第一章  概述</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76ACB-F156-7D46-BF4F-82AB584A85CD}"/>
              </a:ext>
            </a:extLst>
          </p:cNvPr>
          <p:cNvSpPr>
            <a:spLocks noGrp="1"/>
          </p:cNvSpPr>
          <p:nvPr>
            <p:ph type="title"/>
          </p:nvPr>
        </p:nvSpPr>
        <p:spPr/>
        <p:txBody>
          <a:bodyPr/>
          <a:lstStyle/>
          <a:p>
            <a:r>
              <a:rPr lang="zh-CN" altLang="en-US" dirty="0">
                <a:solidFill>
                  <a:schemeClr val="tx1"/>
                </a:solidFill>
                <a:effectLst>
                  <a:outerShdw blurRad="38100" dist="38100" dir="2700000" algn="tl">
                    <a:srgbClr val="C0C0C0"/>
                  </a:outerShdw>
                </a:effectLst>
                <a:latin typeface="楷体_GB2312" pitchFamily="49" charset="-122"/>
                <a:ea typeface="楷体_GB2312" pitchFamily="49" charset="-122"/>
              </a:rPr>
              <a:t>什么是数据</a:t>
            </a:r>
            <a:endParaRPr lang="en-US" dirty="0">
              <a:solidFill>
                <a:schemeClr val="tx1"/>
              </a:solidFill>
            </a:endParaRPr>
          </a:p>
        </p:txBody>
      </p:sp>
      <p:pic>
        <p:nvPicPr>
          <p:cNvPr id="5" name="Picture 4">
            <a:extLst>
              <a:ext uri="{FF2B5EF4-FFF2-40B4-BE49-F238E27FC236}">
                <a16:creationId xmlns:a16="http://schemas.microsoft.com/office/drawing/2014/main" id="{574C2E78-2FA7-C947-AF1C-23DAF1F21E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400" y="1909316"/>
            <a:ext cx="3432473" cy="1231652"/>
          </a:xfrm>
          <a:prstGeom prst="rect">
            <a:avLst/>
          </a:prstGeom>
        </p:spPr>
      </p:pic>
      <p:pic>
        <p:nvPicPr>
          <p:cNvPr id="7" name="Picture 6">
            <a:extLst>
              <a:ext uri="{FF2B5EF4-FFF2-40B4-BE49-F238E27FC236}">
                <a16:creationId xmlns:a16="http://schemas.microsoft.com/office/drawing/2014/main" id="{86209CFC-AF4C-CD4F-8813-20C20C0AA1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192" y="3403600"/>
            <a:ext cx="3432473" cy="1397994"/>
          </a:xfrm>
          <a:prstGeom prst="rect">
            <a:avLst/>
          </a:prstGeom>
        </p:spPr>
      </p:pic>
      <p:pic>
        <p:nvPicPr>
          <p:cNvPr id="9" name="Picture 8">
            <a:extLst>
              <a:ext uri="{FF2B5EF4-FFF2-40B4-BE49-F238E27FC236}">
                <a16:creationId xmlns:a16="http://schemas.microsoft.com/office/drawing/2014/main" id="{E26022C4-1F0C-0F4F-B250-D7613F7223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0952" y="1859459"/>
            <a:ext cx="3437431" cy="1231653"/>
          </a:xfrm>
          <a:prstGeom prst="rect">
            <a:avLst/>
          </a:prstGeom>
        </p:spPr>
      </p:pic>
      <p:pic>
        <p:nvPicPr>
          <p:cNvPr id="11" name="Picture 10">
            <a:extLst>
              <a:ext uri="{FF2B5EF4-FFF2-40B4-BE49-F238E27FC236}">
                <a16:creationId xmlns:a16="http://schemas.microsoft.com/office/drawing/2014/main" id="{51403E5B-6D8C-D04F-AF83-73D87FAE5C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4968" y="3429000"/>
            <a:ext cx="3167107" cy="1231653"/>
          </a:xfrm>
          <a:prstGeom prst="rect">
            <a:avLst/>
          </a:prstGeom>
        </p:spPr>
      </p:pic>
      <p:sp>
        <p:nvSpPr>
          <p:cNvPr id="6" name="Rounded Rectangle 5">
            <a:extLst>
              <a:ext uri="{FF2B5EF4-FFF2-40B4-BE49-F238E27FC236}">
                <a16:creationId xmlns:a16="http://schemas.microsoft.com/office/drawing/2014/main" id="{3553A73D-EBA2-4541-AA44-84C195EB2E6E}"/>
              </a:ext>
            </a:extLst>
          </p:cNvPr>
          <p:cNvSpPr/>
          <p:nvPr/>
        </p:nvSpPr>
        <p:spPr>
          <a:xfrm>
            <a:off x="0" y="5013176"/>
            <a:ext cx="9906000"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4000" dirty="0">
                <a:solidFill>
                  <a:srgbClr val="FFFF00"/>
                </a:solidFill>
                <a:latin typeface="Songti SC" panose="02010600040101010101" pitchFamily="2" charset="-122"/>
                <a:ea typeface="Songti SC" panose="02010600040101010101" pitchFamily="2" charset="-122"/>
              </a:rPr>
              <a:t>数据不是一切</a:t>
            </a:r>
            <a:r>
              <a:rPr lang="zh-CN" altLang="en-US" sz="4000" dirty="0">
                <a:solidFill>
                  <a:srgbClr val="FFFF00"/>
                </a:solidFill>
                <a:latin typeface="Songti SC" panose="02010600040101010101" pitchFamily="2" charset="-122"/>
                <a:ea typeface="Songti SC" panose="02010600040101010101" pitchFamily="2" charset="-122"/>
              </a:rPr>
              <a:t>，</a:t>
            </a:r>
            <a:r>
              <a:rPr lang="zh-TW" altLang="en-US" sz="4000" dirty="0">
                <a:solidFill>
                  <a:srgbClr val="FFFF00"/>
                </a:solidFill>
                <a:latin typeface="Songti SC" panose="02010600040101010101" pitchFamily="2" charset="-122"/>
                <a:ea typeface="Songti SC" panose="02010600040101010101" pitchFamily="2" charset="-122"/>
              </a:rPr>
              <a:t>一切即将成为数据</a:t>
            </a:r>
            <a:endParaRPr lang="en-US" sz="4000" dirty="0">
              <a:solidFill>
                <a:srgbClr val="FFFF00"/>
              </a:solidFill>
              <a:latin typeface="Songti SC" panose="02010600040101010101" pitchFamily="2" charset="-122"/>
              <a:ea typeface="Songti SC" panose="02010600040101010101" pitchFamily="2" charset="-122"/>
            </a:endParaRPr>
          </a:p>
        </p:txBody>
      </p:sp>
    </p:spTree>
    <p:extLst>
      <p:ext uri="{BB962C8B-B14F-4D97-AF65-F5344CB8AC3E}">
        <p14:creationId xmlns:p14="http://schemas.microsoft.com/office/powerpoint/2010/main" val="516381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circle(in)">
                                      <p:cBhvr>
                                        <p:cTn id="2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DC035-4E92-974A-8C45-FC40ADFC13B3}"/>
              </a:ext>
            </a:extLst>
          </p:cNvPr>
          <p:cNvSpPr>
            <a:spLocks noGrp="1"/>
          </p:cNvSpPr>
          <p:nvPr>
            <p:ph type="title"/>
          </p:nvPr>
        </p:nvSpPr>
        <p:spPr/>
        <p:txBody>
          <a:bodyPr/>
          <a:lstStyle/>
          <a:p>
            <a:r>
              <a:rPr lang="en-US" dirty="0">
                <a:solidFill>
                  <a:schemeClr val="tx1"/>
                </a:solidFill>
              </a:rPr>
              <a:t>DIKIW</a:t>
            </a:r>
            <a:r>
              <a:rPr lang="zh-CN" altLang="en-US" dirty="0">
                <a:solidFill>
                  <a:schemeClr val="tx1"/>
                </a:solidFill>
              </a:rPr>
              <a:t> </a:t>
            </a:r>
            <a:r>
              <a:rPr lang="en-US" altLang="zh-CN" dirty="0">
                <a:solidFill>
                  <a:schemeClr val="tx1"/>
                </a:solidFill>
              </a:rPr>
              <a:t>Pyramid(</a:t>
            </a:r>
            <a:r>
              <a:rPr lang="en-US" dirty="0">
                <a:solidFill>
                  <a:schemeClr val="tx1"/>
                </a:solidFill>
              </a:rPr>
              <a:t>DIKIW</a:t>
            </a:r>
            <a:r>
              <a:rPr lang="zh-CN" altLang="en-US" dirty="0">
                <a:solidFill>
                  <a:schemeClr val="tx1"/>
                </a:solidFill>
              </a:rPr>
              <a:t>金字塔</a:t>
            </a:r>
            <a:r>
              <a:rPr lang="en-US" altLang="zh-CN" dirty="0">
                <a:solidFill>
                  <a:schemeClr val="tx1"/>
                </a:solidFill>
              </a:rPr>
              <a:t>)</a:t>
            </a:r>
            <a:endParaRPr lang="en-US" dirty="0">
              <a:solidFill>
                <a:schemeClr val="tx1"/>
              </a:solidFill>
            </a:endParaRPr>
          </a:p>
        </p:txBody>
      </p:sp>
      <p:sp>
        <p:nvSpPr>
          <p:cNvPr id="3" name="Content Placeholder 2">
            <a:extLst>
              <a:ext uri="{FF2B5EF4-FFF2-40B4-BE49-F238E27FC236}">
                <a16:creationId xmlns:a16="http://schemas.microsoft.com/office/drawing/2014/main" id="{9B4A7475-CD94-A84E-848B-0A5BB3E3480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E23896F-3A59-2540-9D9A-F48FA5251B3E}"/>
              </a:ext>
            </a:extLst>
          </p:cNvPr>
          <p:cNvPicPr>
            <a:picLocks noChangeAspect="1"/>
          </p:cNvPicPr>
          <p:nvPr/>
        </p:nvPicPr>
        <p:blipFill>
          <a:blip r:embed="rId2"/>
          <a:stretch>
            <a:fillRect/>
          </a:stretch>
        </p:blipFill>
        <p:spPr>
          <a:xfrm>
            <a:off x="660400" y="2101540"/>
            <a:ext cx="7836296" cy="2654920"/>
          </a:xfrm>
          <a:prstGeom prst="rect">
            <a:avLst/>
          </a:prstGeom>
        </p:spPr>
      </p:pic>
    </p:spTree>
    <p:extLst>
      <p:ext uri="{BB962C8B-B14F-4D97-AF65-F5344CB8AC3E}">
        <p14:creationId xmlns:p14="http://schemas.microsoft.com/office/powerpoint/2010/main" val="4057095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DC035-4E92-974A-8C45-FC40ADFC13B3}"/>
              </a:ext>
            </a:extLst>
          </p:cNvPr>
          <p:cNvSpPr>
            <a:spLocks noGrp="1"/>
          </p:cNvSpPr>
          <p:nvPr>
            <p:ph type="title"/>
          </p:nvPr>
        </p:nvSpPr>
        <p:spPr/>
        <p:txBody>
          <a:bodyPr/>
          <a:lstStyle/>
          <a:p>
            <a:r>
              <a:rPr lang="en-US" dirty="0">
                <a:solidFill>
                  <a:schemeClr val="tx1"/>
                </a:solidFill>
              </a:rPr>
              <a:t>DIKIW</a:t>
            </a:r>
            <a:r>
              <a:rPr lang="zh-CN" altLang="en-US" dirty="0">
                <a:solidFill>
                  <a:schemeClr val="tx1"/>
                </a:solidFill>
              </a:rPr>
              <a:t> </a:t>
            </a:r>
            <a:r>
              <a:rPr lang="en-US" altLang="zh-CN" dirty="0">
                <a:solidFill>
                  <a:schemeClr val="tx1"/>
                </a:solidFill>
              </a:rPr>
              <a:t>Pyramid</a:t>
            </a:r>
            <a:endParaRPr lang="en-US" dirty="0">
              <a:solidFill>
                <a:schemeClr val="tx1"/>
              </a:solidFill>
            </a:endParaRPr>
          </a:p>
        </p:txBody>
      </p:sp>
      <p:sp>
        <p:nvSpPr>
          <p:cNvPr id="5" name="TextBox 4">
            <a:extLst>
              <a:ext uri="{FF2B5EF4-FFF2-40B4-BE49-F238E27FC236}">
                <a16:creationId xmlns:a16="http://schemas.microsoft.com/office/drawing/2014/main" id="{79687A1F-4C00-2C48-8BFC-AF15C3D9D7F8}"/>
              </a:ext>
            </a:extLst>
          </p:cNvPr>
          <p:cNvSpPr txBox="1"/>
          <p:nvPr/>
        </p:nvSpPr>
        <p:spPr>
          <a:xfrm>
            <a:off x="3695700" y="1130300"/>
            <a:ext cx="184731" cy="369332"/>
          </a:xfrm>
          <a:prstGeom prst="rect">
            <a:avLst/>
          </a:prstGeom>
          <a:noFill/>
        </p:spPr>
        <p:txBody>
          <a:bodyPr wrap="none" rtlCol="0">
            <a:spAutoFit/>
          </a:bodyPr>
          <a:lstStyle/>
          <a:p>
            <a:endParaRPr lang="en-US" dirty="0"/>
          </a:p>
        </p:txBody>
      </p:sp>
      <p:pic>
        <p:nvPicPr>
          <p:cNvPr id="6" name="Picture 5">
            <a:extLst>
              <a:ext uri="{FF2B5EF4-FFF2-40B4-BE49-F238E27FC236}">
                <a16:creationId xmlns:a16="http://schemas.microsoft.com/office/drawing/2014/main" id="{DAD71B09-BE89-8E42-9B69-1A3DB2FE7848}"/>
              </a:ext>
            </a:extLst>
          </p:cNvPr>
          <p:cNvPicPr>
            <a:picLocks noChangeAspect="1"/>
          </p:cNvPicPr>
          <p:nvPr/>
        </p:nvPicPr>
        <p:blipFill>
          <a:blip r:embed="rId2"/>
          <a:stretch>
            <a:fillRect/>
          </a:stretch>
        </p:blipFill>
        <p:spPr>
          <a:xfrm>
            <a:off x="742950" y="2093976"/>
            <a:ext cx="7971443" cy="3980284"/>
          </a:xfrm>
          <a:prstGeom prst="rect">
            <a:avLst/>
          </a:prstGeom>
        </p:spPr>
      </p:pic>
    </p:spTree>
    <p:extLst>
      <p:ext uri="{BB962C8B-B14F-4D97-AF65-F5344CB8AC3E}">
        <p14:creationId xmlns:p14="http://schemas.microsoft.com/office/powerpoint/2010/main" val="15208320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1DC9F-F594-7541-90CC-486D98032834}"/>
              </a:ext>
            </a:extLst>
          </p:cNvPr>
          <p:cNvSpPr>
            <a:spLocks noGrp="1"/>
          </p:cNvSpPr>
          <p:nvPr>
            <p:ph type="title"/>
          </p:nvPr>
        </p:nvSpPr>
        <p:spPr/>
        <p:txBody>
          <a:bodyPr/>
          <a:lstStyle/>
          <a:p>
            <a:r>
              <a:rPr lang="zh-TW" altLang="en-US" dirty="0"/>
              <a:t>什么是结构</a:t>
            </a:r>
            <a:endParaRPr lang="en-US" dirty="0"/>
          </a:p>
        </p:txBody>
      </p:sp>
      <p:sp>
        <p:nvSpPr>
          <p:cNvPr id="3" name="Content Placeholder 2">
            <a:extLst>
              <a:ext uri="{FF2B5EF4-FFF2-40B4-BE49-F238E27FC236}">
                <a16:creationId xmlns:a16="http://schemas.microsoft.com/office/drawing/2014/main" id="{6CACD767-586C-1949-850F-D791D60B6B36}"/>
              </a:ext>
            </a:extLst>
          </p:cNvPr>
          <p:cNvSpPr>
            <a:spLocks noGrp="1"/>
          </p:cNvSpPr>
          <p:nvPr>
            <p:ph idx="1"/>
          </p:nvPr>
        </p:nvSpPr>
        <p:spPr/>
        <p:txBody>
          <a:bodyPr/>
          <a:lstStyle/>
          <a:p>
            <a:r>
              <a:rPr lang="en-US" altLang="zh-CN" dirty="0"/>
              <a:t>int,</a:t>
            </a:r>
            <a:r>
              <a:rPr lang="zh-CN" altLang="en-US" dirty="0"/>
              <a:t> </a:t>
            </a:r>
            <a:r>
              <a:rPr lang="en-US" altLang="zh-CN" dirty="0"/>
              <a:t>chat,</a:t>
            </a:r>
            <a:r>
              <a:rPr lang="zh-CN" altLang="en-US" dirty="0"/>
              <a:t> </a:t>
            </a:r>
            <a:r>
              <a:rPr lang="en-US" altLang="zh-CN" dirty="0"/>
              <a:t>float,</a:t>
            </a:r>
            <a:r>
              <a:rPr lang="zh-CN" altLang="en-US" dirty="0"/>
              <a:t> </a:t>
            </a:r>
            <a:r>
              <a:rPr lang="en-US" altLang="zh-CN" dirty="0"/>
              <a:t>double….</a:t>
            </a:r>
            <a:endParaRPr lang="en-US" dirty="0"/>
          </a:p>
        </p:txBody>
      </p:sp>
    </p:spTree>
    <p:extLst>
      <p:ext uri="{BB962C8B-B14F-4D97-AF65-F5344CB8AC3E}">
        <p14:creationId xmlns:p14="http://schemas.microsoft.com/office/powerpoint/2010/main" val="25677344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28">
            <a:extLst>
              <a:ext uri="{FF2B5EF4-FFF2-40B4-BE49-F238E27FC236}">
                <a16:creationId xmlns:a16="http://schemas.microsoft.com/office/drawing/2014/main" id="{2A64D487-F40C-9643-9DDD-F8E3BB292C9E}"/>
              </a:ext>
            </a:extLst>
          </p:cNvPr>
          <p:cNvSpPr>
            <a:spLocks noChangeArrowheads="1"/>
          </p:cNvSpPr>
          <p:nvPr/>
        </p:nvSpPr>
        <p:spPr bwMode="auto">
          <a:xfrm>
            <a:off x="1092200" y="5229696"/>
            <a:ext cx="7315200" cy="423863"/>
          </a:xfrm>
          <a:prstGeom prst="rect">
            <a:avLst/>
          </a:prstGeom>
          <a:noFill/>
          <a:ln>
            <a:noFill/>
          </a:ln>
        </p:spPr>
        <p:txBody>
          <a:bodyPr>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90000"/>
              </a:lnSpc>
            </a:pPr>
            <a:r>
              <a:rPr lang="zh-CN" altLang="en-US" sz="2400">
                <a:ea typeface="微软雅黑" panose="020B0503020204020204" pitchFamily="34" charset="-122"/>
                <a:sym typeface="+mn-lt"/>
              </a:rPr>
              <a:t>三者之间的关系：数据 </a:t>
            </a:r>
            <a:r>
              <a:rPr lang="en-US" altLang="zh-CN" sz="2400">
                <a:ea typeface="微软雅黑" panose="020B0503020204020204" pitchFamily="34" charset="-122"/>
                <a:sym typeface="+mn-lt"/>
              </a:rPr>
              <a:t>&gt; </a:t>
            </a:r>
            <a:r>
              <a:rPr lang="zh-CN" altLang="en-US" sz="2400">
                <a:ea typeface="微软雅黑" panose="020B0503020204020204" pitchFamily="34" charset="-122"/>
                <a:sym typeface="+mn-lt"/>
              </a:rPr>
              <a:t>数据元素   </a:t>
            </a:r>
            <a:r>
              <a:rPr lang="en-US" altLang="zh-CN" sz="2400">
                <a:ea typeface="微软雅黑" panose="020B0503020204020204" pitchFamily="34" charset="-122"/>
                <a:sym typeface="+mn-lt"/>
              </a:rPr>
              <a:t>&gt;  </a:t>
            </a:r>
            <a:r>
              <a:rPr lang="zh-CN" altLang="en-US" sz="2400">
                <a:ea typeface="微软雅黑" panose="020B0503020204020204" pitchFamily="34" charset="-122"/>
                <a:sym typeface="+mn-lt"/>
              </a:rPr>
              <a:t>数据项</a:t>
            </a:r>
          </a:p>
        </p:txBody>
      </p:sp>
      <p:sp>
        <p:nvSpPr>
          <p:cNvPr id="3" name="Text Box 1029">
            <a:extLst>
              <a:ext uri="{FF2B5EF4-FFF2-40B4-BE49-F238E27FC236}">
                <a16:creationId xmlns:a16="http://schemas.microsoft.com/office/drawing/2014/main" id="{42A14AF1-141B-D643-A832-98EB3DAB5B23}"/>
              </a:ext>
            </a:extLst>
          </p:cNvPr>
          <p:cNvSpPr txBox="1">
            <a:spLocks noChangeArrowheads="1"/>
          </p:cNvSpPr>
          <p:nvPr/>
        </p:nvSpPr>
        <p:spPr bwMode="auto">
          <a:xfrm>
            <a:off x="1092200" y="5766271"/>
            <a:ext cx="7056438" cy="425450"/>
          </a:xfrm>
          <a:prstGeom prst="rect">
            <a:avLst/>
          </a:prstGeom>
          <a:noFill/>
          <a:ln w="25400">
            <a:noFill/>
            <a:miter lim="800000"/>
            <a:headEnd/>
            <a:tailEnd/>
          </a:ln>
        </p:spPr>
        <p:txBody>
          <a:bodyPr>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90000"/>
              </a:lnSpc>
            </a:pPr>
            <a:r>
              <a:rPr lang="zh-CN" altLang="en-US" sz="2400">
                <a:ea typeface="微软雅黑" panose="020B0503020204020204" pitchFamily="34" charset="-122"/>
                <a:sym typeface="+mn-lt"/>
              </a:rPr>
              <a:t>例：学生表 </a:t>
            </a:r>
            <a:r>
              <a:rPr lang="en-US" altLang="zh-CN" sz="2400">
                <a:ea typeface="微软雅黑" panose="020B0503020204020204" pitchFamily="34" charset="-122"/>
                <a:sym typeface="+mn-lt"/>
              </a:rPr>
              <a:t>&gt;  </a:t>
            </a:r>
            <a:r>
              <a:rPr lang="zh-CN" altLang="en-US" sz="2400">
                <a:ea typeface="微软雅黑" panose="020B0503020204020204" pitchFamily="34" charset="-122"/>
                <a:sym typeface="+mn-lt"/>
              </a:rPr>
              <a:t>个人记录 </a:t>
            </a:r>
            <a:r>
              <a:rPr lang="en-US" altLang="zh-CN" sz="2400">
                <a:ea typeface="微软雅黑" panose="020B0503020204020204" pitchFamily="34" charset="-122"/>
                <a:sym typeface="+mn-lt"/>
              </a:rPr>
              <a:t>&gt;  </a:t>
            </a:r>
            <a:r>
              <a:rPr lang="zh-CN" altLang="en-US" sz="2400">
                <a:ea typeface="微软雅黑" panose="020B0503020204020204" pitchFamily="34" charset="-122"/>
                <a:sym typeface="+mn-lt"/>
              </a:rPr>
              <a:t>学号、姓名</a:t>
            </a:r>
            <a:r>
              <a:rPr lang="en-US" altLang="zh-CN" sz="2400">
                <a:ea typeface="微软雅黑" panose="020B0503020204020204" pitchFamily="34" charset="-122"/>
                <a:sym typeface="+mn-lt"/>
              </a:rPr>
              <a:t>……</a:t>
            </a:r>
          </a:p>
        </p:txBody>
      </p:sp>
      <p:sp>
        <p:nvSpPr>
          <p:cNvPr id="4" name="文本框 17">
            <a:extLst>
              <a:ext uri="{FF2B5EF4-FFF2-40B4-BE49-F238E27FC236}">
                <a16:creationId xmlns:a16="http://schemas.microsoft.com/office/drawing/2014/main" id="{AD2B8455-3A13-B545-B980-C714AEE1EDF1}"/>
              </a:ext>
            </a:extLst>
          </p:cNvPr>
          <p:cNvSpPr txBox="1"/>
          <p:nvPr/>
        </p:nvSpPr>
        <p:spPr>
          <a:xfrm>
            <a:off x="406400" y="1484784"/>
            <a:ext cx="4546600" cy="1595437"/>
          </a:xfrm>
          <a:prstGeom prst="rect">
            <a:avLst/>
          </a:prstGeom>
          <a:noFill/>
        </p:spPr>
        <p:txBody>
          <a:bodyPr>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25000"/>
              </a:lnSpc>
            </a:pPr>
            <a:r>
              <a:rPr lang="zh-CN" altLang="en-US" sz="2000" dirty="0">
                <a:latin typeface="微软雅黑" panose="020B0503020204020204" pitchFamily="34" charset="-122"/>
                <a:ea typeface="微软雅黑" panose="020B0503020204020204" pitchFamily="34" charset="-122"/>
              </a:rPr>
              <a:t>所有能输入到计算机中去的描述客观事物的符号。</a:t>
            </a:r>
            <a:endParaRPr lang="en-US" altLang="zh-CN" sz="2000" dirty="0">
              <a:latin typeface="微软雅黑" panose="020B0503020204020204" pitchFamily="34" charset="-122"/>
              <a:ea typeface="微软雅黑" panose="020B0503020204020204" pitchFamily="34" charset="-122"/>
            </a:endParaRPr>
          </a:p>
          <a:p>
            <a:pPr>
              <a:lnSpc>
                <a:spcPct val="125000"/>
              </a:lnSpc>
              <a:buClr>
                <a:srgbClr val="6C4C8F"/>
              </a:buClr>
              <a:buFont typeface="Wingdings" pitchFamily="2" charset="2"/>
              <a:buChar char="u"/>
            </a:pPr>
            <a:r>
              <a:rPr lang="zh-CN" altLang="en-US" sz="2000" dirty="0">
                <a:latin typeface="微软雅黑" panose="020B0503020204020204" pitchFamily="34" charset="-122"/>
                <a:ea typeface="微软雅黑" panose="020B0503020204020204" pitchFamily="34" charset="-122"/>
              </a:rPr>
              <a:t>数值性数据</a:t>
            </a:r>
          </a:p>
          <a:p>
            <a:pPr>
              <a:lnSpc>
                <a:spcPct val="125000"/>
              </a:lnSpc>
              <a:buClr>
                <a:srgbClr val="6C4C8F"/>
              </a:buClr>
              <a:buFont typeface="Wingdings" pitchFamily="2" charset="2"/>
              <a:buChar char="u"/>
            </a:pPr>
            <a:r>
              <a:rPr lang="zh-CN" altLang="en-US" sz="2000" dirty="0">
                <a:latin typeface="微软雅黑" panose="020B0503020204020204" pitchFamily="34" charset="-122"/>
                <a:ea typeface="微软雅黑" panose="020B0503020204020204" pitchFamily="34" charset="-122"/>
              </a:rPr>
              <a:t>非数值性数据（多媒体信息处理）</a:t>
            </a:r>
          </a:p>
        </p:txBody>
      </p:sp>
      <p:sp>
        <p:nvSpPr>
          <p:cNvPr id="5" name="文本框 18">
            <a:extLst>
              <a:ext uri="{FF2B5EF4-FFF2-40B4-BE49-F238E27FC236}">
                <a16:creationId xmlns:a16="http://schemas.microsoft.com/office/drawing/2014/main" id="{B09D48B4-6C83-3148-A887-770A7A74874E}"/>
              </a:ext>
            </a:extLst>
          </p:cNvPr>
          <p:cNvSpPr txBox="1">
            <a:spLocks noChangeArrowheads="1"/>
          </p:cNvSpPr>
          <p:nvPr/>
        </p:nvSpPr>
        <p:spPr bwMode="auto">
          <a:xfrm>
            <a:off x="419100" y="3896196"/>
            <a:ext cx="52816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000">
                <a:latin typeface="微软雅黑" panose="020B0503020204020204" pitchFamily="34" charset="-122"/>
              </a:rPr>
              <a:t>有独立含义的数据最小单位，也称域</a:t>
            </a:r>
            <a:r>
              <a:rPr lang="en-US" altLang="zh-CN" sz="2000">
                <a:latin typeface="微软雅黑" panose="020B0503020204020204" pitchFamily="34" charset="-122"/>
              </a:rPr>
              <a:t>(field)</a:t>
            </a:r>
            <a:endParaRPr lang="zh-CN" altLang="en-US" sz="2000">
              <a:latin typeface="微软雅黑" panose="020B0503020204020204" pitchFamily="34" charset="-122"/>
            </a:endParaRPr>
          </a:p>
        </p:txBody>
      </p:sp>
      <p:sp>
        <p:nvSpPr>
          <p:cNvPr id="6" name="文本框 19">
            <a:extLst>
              <a:ext uri="{FF2B5EF4-FFF2-40B4-BE49-F238E27FC236}">
                <a16:creationId xmlns:a16="http://schemas.microsoft.com/office/drawing/2014/main" id="{6E33B2EC-8799-EF4C-98EB-9FD705EBCEDE}"/>
              </a:ext>
            </a:extLst>
          </p:cNvPr>
          <p:cNvSpPr txBox="1">
            <a:spLocks noChangeArrowheads="1"/>
          </p:cNvSpPr>
          <p:nvPr/>
        </p:nvSpPr>
        <p:spPr bwMode="auto">
          <a:xfrm>
            <a:off x="6402388" y="2727796"/>
            <a:ext cx="2470150"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000">
                <a:latin typeface="微软雅黑" panose="020B0503020204020204" pitchFamily="34" charset="-122"/>
              </a:rPr>
              <a:t>数据的基本单位，也称结点（</a:t>
            </a:r>
            <a:r>
              <a:rPr lang="en-US" altLang="zh-CN" sz="2000">
                <a:latin typeface="微软雅黑" panose="020B0503020204020204" pitchFamily="34" charset="-122"/>
              </a:rPr>
              <a:t>node</a:t>
            </a:r>
            <a:r>
              <a:rPr lang="zh-CN" altLang="en-US" sz="2000">
                <a:latin typeface="微软雅黑" panose="020B0503020204020204" pitchFamily="34" charset="-122"/>
              </a:rPr>
              <a:t>）或记录（</a:t>
            </a:r>
            <a:r>
              <a:rPr lang="en-US" altLang="zh-CN" sz="2000">
                <a:latin typeface="微软雅黑" panose="020B0503020204020204" pitchFamily="34" charset="-122"/>
              </a:rPr>
              <a:t>record</a:t>
            </a:r>
            <a:r>
              <a:rPr lang="zh-CN" altLang="en-US" sz="2000">
                <a:latin typeface="微软雅黑" panose="020B0503020204020204" pitchFamily="34" charset="-122"/>
              </a:rPr>
              <a:t>）</a:t>
            </a:r>
          </a:p>
        </p:txBody>
      </p:sp>
      <p:sp>
        <p:nvSpPr>
          <p:cNvPr id="7" name="文本框 34">
            <a:extLst>
              <a:ext uri="{FF2B5EF4-FFF2-40B4-BE49-F238E27FC236}">
                <a16:creationId xmlns:a16="http://schemas.microsoft.com/office/drawing/2014/main" id="{B6E67093-11EF-8A44-85F8-5B40590B80E6}"/>
              </a:ext>
            </a:extLst>
          </p:cNvPr>
          <p:cNvSpPr txBox="1">
            <a:spLocks noChangeArrowheads="1"/>
          </p:cNvSpPr>
          <p:nvPr/>
        </p:nvSpPr>
        <p:spPr bwMode="auto">
          <a:xfrm>
            <a:off x="387350" y="1041871"/>
            <a:ext cx="2597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a:solidFill>
                  <a:srgbClr val="595959"/>
                </a:solidFill>
                <a:latin typeface="微软雅黑" panose="020B0503020204020204" pitchFamily="34" charset="-122"/>
              </a:rPr>
              <a:t>1.</a:t>
            </a:r>
            <a:r>
              <a:rPr lang="zh-CN" altLang="en-US">
                <a:solidFill>
                  <a:srgbClr val="595959"/>
                </a:solidFill>
                <a:latin typeface="微软雅黑" panose="020B0503020204020204" pitchFamily="34" charset="-122"/>
              </a:rPr>
              <a:t>数据（</a:t>
            </a:r>
            <a:r>
              <a:rPr lang="en-US" altLang="zh-CN">
                <a:solidFill>
                  <a:srgbClr val="595959"/>
                </a:solidFill>
                <a:latin typeface="微软雅黑" panose="020B0503020204020204" pitchFamily="34" charset="-122"/>
              </a:rPr>
              <a:t>data)</a:t>
            </a:r>
            <a:endParaRPr lang="zh-CN" altLang="en-US">
              <a:solidFill>
                <a:srgbClr val="595959"/>
              </a:solidFill>
              <a:latin typeface="微软雅黑" panose="020B0503020204020204" pitchFamily="34" charset="-122"/>
            </a:endParaRPr>
          </a:p>
        </p:txBody>
      </p:sp>
      <p:sp>
        <p:nvSpPr>
          <p:cNvPr id="8" name="文本框 35">
            <a:extLst>
              <a:ext uri="{FF2B5EF4-FFF2-40B4-BE49-F238E27FC236}">
                <a16:creationId xmlns:a16="http://schemas.microsoft.com/office/drawing/2014/main" id="{4916723D-B5C6-494B-94E0-1F4BFF649B41}"/>
              </a:ext>
            </a:extLst>
          </p:cNvPr>
          <p:cNvSpPr txBox="1">
            <a:spLocks noChangeArrowheads="1"/>
          </p:cNvSpPr>
          <p:nvPr/>
        </p:nvSpPr>
        <p:spPr bwMode="auto">
          <a:xfrm>
            <a:off x="396875" y="3443759"/>
            <a:ext cx="36893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a:solidFill>
                  <a:srgbClr val="A78DC2"/>
                </a:solidFill>
                <a:latin typeface="微软雅黑" panose="020B0503020204020204" pitchFamily="34" charset="-122"/>
              </a:rPr>
              <a:t>3</a:t>
            </a:r>
            <a:r>
              <a:rPr lang="zh-CN" altLang="en-US">
                <a:solidFill>
                  <a:srgbClr val="A78DC2"/>
                </a:solidFill>
                <a:latin typeface="微软雅黑" panose="020B0503020204020204" pitchFamily="34" charset="-122"/>
              </a:rPr>
              <a:t>、数据项（</a:t>
            </a:r>
            <a:r>
              <a:rPr lang="en-US" altLang="zh-CN">
                <a:solidFill>
                  <a:srgbClr val="A78DC2"/>
                </a:solidFill>
                <a:latin typeface="微软雅黑" panose="020B0503020204020204" pitchFamily="34" charset="-122"/>
              </a:rPr>
              <a:t>data item</a:t>
            </a:r>
            <a:r>
              <a:rPr lang="zh-CN" altLang="en-US">
                <a:solidFill>
                  <a:srgbClr val="A78DC2"/>
                </a:solidFill>
                <a:latin typeface="微软雅黑" panose="020B0503020204020204" pitchFamily="34" charset="-122"/>
              </a:rPr>
              <a:t>）</a:t>
            </a:r>
          </a:p>
        </p:txBody>
      </p:sp>
      <p:grpSp>
        <p:nvGrpSpPr>
          <p:cNvPr id="9" name="组合 3">
            <a:extLst>
              <a:ext uri="{FF2B5EF4-FFF2-40B4-BE49-F238E27FC236}">
                <a16:creationId xmlns:a16="http://schemas.microsoft.com/office/drawing/2014/main" id="{3C05BCC7-AD49-1E41-866A-5B16910DA6F6}"/>
              </a:ext>
            </a:extLst>
          </p:cNvPr>
          <p:cNvGrpSpPr>
            <a:grpSpLocks/>
          </p:cNvGrpSpPr>
          <p:nvPr/>
        </p:nvGrpSpPr>
        <p:grpSpPr bwMode="auto">
          <a:xfrm>
            <a:off x="4760913" y="2626196"/>
            <a:ext cx="1182687" cy="1212850"/>
            <a:chOff x="2453474" y="753981"/>
            <a:chExt cx="4340338" cy="4452581"/>
          </a:xfrm>
        </p:grpSpPr>
        <p:sp>
          <p:nvSpPr>
            <p:cNvPr id="10" name="任意多边形 73">
              <a:extLst>
                <a:ext uri="{FF2B5EF4-FFF2-40B4-BE49-F238E27FC236}">
                  <a16:creationId xmlns:a16="http://schemas.microsoft.com/office/drawing/2014/main" id="{DC5D1F71-1D4F-084F-AFD3-052E265B5794}"/>
                </a:ext>
              </a:extLst>
            </p:cNvPr>
            <p:cNvSpPr/>
            <p:nvPr/>
          </p:nvSpPr>
          <p:spPr>
            <a:xfrm>
              <a:off x="2482602" y="2723840"/>
              <a:ext cx="3478100" cy="2482722"/>
            </a:xfrm>
            <a:custGeom>
              <a:avLst/>
              <a:gdLst>
                <a:gd name="connsiteX0" fmla="*/ 2235020 w 3495090"/>
                <a:gd name="connsiteY0" fmla="*/ 0 h 2480677"/>
                <a:gd name="connsiteX1" fmla="*/ 2725817 w 3495090"/>
                <a:gd name="connsiteY1" fmla="*/ 0 h 2480677"/>
                <a:gd name="connsiteX2" fmla="*/ 2977970 w 3495090"/>
                <a:gd name="connsiteY2" fmla="*/ 1351284 h 2480677"/>
                <a:gd name="connsiteX3" fmla="*/ 3495090 w 3495090"/>
                <a:gd name="connsiteY3" fmla="*/ 2132465 h 2480677"/>
                <a:gd name="connsiteX4" fmla="*/ 3380398 w 3495090"/>
                <a:gd name="connsiteY4" fmla="*/ 2202142 h 2480677"/>
                <a:gd name="connsiteX5" fmla="*/ 2280377 w 3495090"/>
                <a:gd name="connsiteY5" fmla="*/ 2480677 h 2480677"/>
                <a:gd name="connsiteX6" fmla="*/ 19492 w 3495090"/>
                <a:gd name="connsiteY6" fmla="*/ 638002 h 2480677"/>
                <a:gd name="connsiteX7" fmla="*/ 0 w 3495090"/>
                <a:gd name="connsiteY7" fmla="*/ 510287 h 2480677"/>
                <a:gd name="connsiteX8" fmla="*/ 2235020 w 3495090"/>
                <a:gd name="connsiteY8" fmla="*/ 189234 h 2480677"/>
                <a:gd name="connsiteX9" fmla="*/ 2235020 w 3495090"/>
                <a:gd name="connsiteY9" fmla="*/ 0 h 2480677"/>
                <a:gd name="connsiteX0" fmla="*/ 2235020 w 3476040"/>
                <a:gd name="connsiteY0" fmla="*/ 0 h 2480677"/>
                <a:gd name="connsiteX1" fmla="*/ 2725817 w 3476040"/>
                <a:gd name="connsiteY1" fmla="*/ 0 h 2480677"/>
                <a:gd name="connsiteX2" fmla="*/ 2977970 w 3476040"/>
                <a:gd name="connsiteY2" fmla="*/ 1351284 h 2480677"/>
                <a:gd name="connsiteX3" fmla="*/ 3476040 w 3476040"/>
                <a:gd name="connsiteY3" fmla="*/ 2088015 h 2480677"/>
                <a:gd name="connsiteX4" fmla="*/ 3380398 w 3476040"/>
                <a:gd name="connsiteY4" fmla="*/ 2202142 h 2480677"/>
                <a:gd name="connsiteX5" fmla="*/ 2280377 w 3476040"/>
                <a:gd name="connsiteY5" fmla="*/ 2480677 h 2480677"/>
                <a:gd name="connsiteX6" fmla="*/ 19492 w 3476040"/>
                <a:gd name="connsiteY6" fmla="*/ 638002 h 2480677"/>
                <a:gd name="connsiteX7" fmla="*/ 0 w 3476040"/>
                <a:gd name="connsiteY7" fmla="*/ 510287 h 2480677"/>
                <a:gd name="connsiteX8" fmla="*/ 2235020 w 3476040"/>
                <a:gd name="connsiteY8" fmla="*/ 189234 h 2480677"/>
                <a:gd name="connsiteX9" fmla="*/ 2235020 w 3476040"/>
                <a:gd name="connsiteY9" fmla="*/ 0 h 2480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76040" h="2480677">
                  <a:moveTo>
                    <a:pt x="2235020" y="0"/>
                  </a:moveTo>
                  <a:lnTo>
                    <a:pt x="2725817" y="0"/>
                  </a:lnTo>
                  <a:lnTo>
                    <a:pt x="2977970" y="1351284"/>
                  </a:lnTo>
                  <a:lnTo>
                    <a:pt x="3476040" y="2088015"/>
                  </a:lnTo>
                  <a:cubicBezTo>
                    <a:pt x="3437809" y="2111241"/>
                    <a:pt x="3418629" y="2178916"/>
                    <a:pt x="3380398" y="2202142"/>
                  </a:cubicBezTo>
                  <a:cubicBezTo>
                    <a:pt x="3053402" y="2379776"/>
                    <a:pt x="2678673" y="2480677"/>
                    <a:pt x="2280377" y="2480677"/>
                  </a:cubicBezTo>
                  <a:cubicBezTo>
                    <a:pt x="1165149" y="2480677"/>
                    <a:pt x="234683" y="1689615"/>
                    <a:pt x="19492" y="638002"/>
                  </a:cubicBezTo>
                  <a:lnTo>
                    <a:pt x="0" y="510287"/>
                  </a:lnTo>
                  <a:lnTo>
                    <a:pt x="2235020" y="189234"/>
                  </a:lnTo>
                  <a:lnTo>
                    <a:pt x="2235020" y="0"/>
                  </a:lnTo>
                  <a:close/>
                </a:path>
              </a:pathLst>
            </a:cu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dirty="0">
                <a:latin typeface="微软雅黑" panose="020B0503020204020204" pitchFamily="34" charset="-122"/>
              </a:endParaRPr>
            </a:p>
          </p:txBody>
        </p:sp>
        <p:sp>
          <p:nvSpPr>
            <p:cNvPr id="11" name="任意多边形 74">
              <a:extLst>
                <a:ext uri="{FF2B5EF4-FFF2-40B4-BE49-F238E27FC236}">
                  <a16:creationId xmlns:a16="http://schemas.microsoft.com/office/drawing/2014/main" id="{FBCEC625-26C9-1341-B079-41C21A0703FE}"/>
                </a:ext>
              </a:extLst>
            </p:cNvPr>
            <p:cNvSpPr/>
            <p:nvPr/>
          </p:nvSpPr>
          <p:spPr>
            <a:xfrm>
              <a:off x="4428472" y="753981"/>
              <a:ext cx="2365340" cy="4254429"/>
            </a:xfrm>
            <a:custGeom>
              <a:avLst/>
              <a:gdLst>
                <a:gd name="connsiteX0" fmla="*/ 45357 w 2353128"/>
                <a:gd name="connsiteY0" fmla="*/ 0 h 4267330"/>
                <a:gd name="connsiteX1" fmla="*/ 92873 w 2353128"/>
                <a:gd name="connsiteY1" fmla="*/ 2399 h 4267330"/>
                <a:gd name="connsiteX2" fmla="*/ 281313 w 2353128"/>
                <a:gd name="connsiteY2" fmla="*/ 11915 h 4267330"/>
                <a:gd name="connsiteX3" fmla="*/ 2353128 w 2353128"/>
                <a:gd name="connsiteY3" fmla="*/ 2307771 h 4267330"/>
                <a:gd name="connsiteX4" fmla="*/ 1335654 w 2353128"/>
                <a:gd name="connsiteY4" fmla="*/ 4221411 h 4267330"/>
                <a:gd name="connsiteX5" fmla="*/ 1260070 w 2353128"/>
                <a:gd name="connsiteY5" fmla="*/ 4267330 h 4267330"/>
                <a:gd name="connsiteX6" fmla="*/ 742950 w 2353128"/>
                <a:gd name="connsiteY6" fmla="*/ 3486149 h 4267330"/>
                <a:gd name="connsiteX7" fmla="*/ 490797 w 2353128"/>
                <a:gd name="connsiteY7" fmla="*/ 2134865 h 4267330"/>
                <a:gd name="connsiteX8" fmla="*/ 0 w 2353128"/>
                <a:gd name="connsiteY8" fmla="*/ 2134865 h 4267330"/>
                <a:gd name="connsiteX9" fmla="*/ 0 w 2353128"/>
                <a:gd name="connsiteY9" fmla="*/ 2290 h 4267330"/>
                <a:gd name="connsiteX0" fmla="*/ 58057 w 2365828"/>
                <a:gd name="connsiteY0" fmla="*/ 0 h 4267330"/>
                <a:gd name="connsiteX1" fmla="*/ 105573 w 2365828"/>
                <a:gd name="connsiteY1" fmla="*/ 2399 h 4267330"/>
                <a:gd name="connsiteX2" fmla="*/ 294013 w 2365828"/>
                <a:gd name="connsiteY2" fmla="*/ 11915 h 4267330"/>
                <a:gd name="connsiteX3" fmla="*/ 2365828 w 2365828"/>
                <a:gd name="connsiteY3" fmla="*/ 2307771 h 4267330"/>
                <a:gd name="connsiteX4" fmla="*/ 1348354 w 2365828"/>
                <a:gd name="connsiteY4" fmla="*/ 4221411 h 4267330"/>
                <a:gd name="connsiteX5" fmla="*/ 1272770 w 2365828"/>
                <a:gd name="connsiteY5" fmla="*/ 4267330 h 4267330"/>
                <a:gd name="connsiteX6" fmla="*/ 755650 w 2365828"/>
                <a:gd name="connsiteY6" fmla="*/ 3486149 h 4267330"/>
                <a:gd name="connsiteX7" fmla="*/ 503497 w 2365828"/>
                <a:gd name="connsiteY7" fmla="*/ 2134865 h 4267330"/>
                <a:gd name="connsiteX8" fmla="*/ 12700 w 2365828"/>
                <a:gd name="connsiteY8" fmla="*/ 2134865 h 4267330"/>
                <a:gd name="connsiteX9" fmla="*/ 0 w 2365828"/>
                <a:gd name="connsiteY9" fmla="*/ 103890 h 4267330"/>
                <a:gd name="connsiteX10" fmla="*/ 58057 w 2365828"/>
                <a:gd name="connsiteY10" fmla="*/ 0 h 4267330"/>
                <a:gd name="connsiteX0" fmla="*/ 58057 w 2365828"/>
                <a:gd name="connsiteY0" fmla="*/ 99201 h 4264931"/>
                <a:gd name="connsiteX1" fmla="*/ 105573 w 2365828"/>
                <a:gd name="connsiteY1" fmla="*/ 0 h 4264931"/>
                <a:gd name="connsiteX2" fmla="*/ 294013 w 2365828"/>
                <a:gd name="connsiteY2" fmla="*/ 9516 h 4264931"/>
                <a:gd name="connsiteX3" fmla="*/ 2365828 w 2365828"/>
                <a:gd name="connsiteY3" fmla="*/ 2305372 h 4264931"/>
                <a:gd name="connsiteX4" fmla="*/ 1348354 w 2365828"/>
                <a:gd name="connsiteY4" fmla="*/ 4219012 h 4264931"/>
                <a:gd name="connsiteX5" fmla="*/ 1272770 w 2365828"/>
                <a:gd name="connsiteY5" fmla="*/ 4264931 h 4264931"/>
                <a:gd name="connsiteX6" fmla="*/ 755650 w 2365828"/>
                <a:gd name="connsiteY6" fmla="*/ 3483750 h 4264931"/>
                <a:gd name="connsiteX7" fmla="*/ 503497 w 2365828"/>
                <a:gd name="connsiteY7" fmla="*/ 2132466 h 4264931"/>
                <a:gd name="connsiteX8" fmla="*/ 12700 w 2365828"/>
                <a:gd name="connsiteY8" fmla="*/ 2132466 h 4264931"/>
                <a:gd name="connsiteX9" fmla="*/ 0 w 2365828"/>
                <a:gd name="connsiteY9" fmla="*/ 101491 h 4264931"/>
                <a:gd name="connsiteX10" fmla="*/ 58057 w 2365828"/>
                <a:gd name="connsiteY10" fmla="*/ 99201 h 4264931"/>
                <a:gd name="connsiteX0" fmla="*/ 58057 w 2365828"/>
                <a:gd name="connsiteY0" fmla="*/ 89685 h 4255415"/>
                <a:gd name="connsiteX1" fmla="*/ 105573 w 2365828"/>
                <a:gd name="connsiteY1" fmla="*/ 92084 h 4255415"/>
                <a:gd name="connsiteX2" fmla="*/ 294013 w 2365828"/>
                <a:gd name="connsiteY2" fmla="*/ 0 h 4255415"/>
                <a:gd name="connsiteX3" fmla="*/ 2365828 w 2365828"/>
                <a:gd name="connsiteY3" fmla="*/ 2295856 h 4255415"/>
                <a:gd name="connsiteX4" fmla="*/ 1348354 w 2365828"/>
                <a:gd name="connsiteY4" fmla="*/ 4209496 h 4255415"/>
                <a:gd name="connsiteX5" fmla="*/ 1272770 w 2365828"/>
                <a:gd name="connsiteY5" fmla="*/ 4255415 h 4255415"/>
                <a:gd name="connsiteX6" fmla="*/ 755650 w 2365828"/>
                <a:gd name="connsiteY6" fmla="*/ 3474234 h 4255415"/>
                <a:gd name="connsiteX7" fmla="*/ 503497 w 2365828"/>
                <a:gd name="connsiteY7" fmla="*/ 2122950 h 4255415"/>
                <a:gd name="connsiteX8" fmla="*/ 12700 w 2365828"/>
                <a:gd name="connsiteY8" fmla="*/ 2122950 h 4255415"/>
                <a:gd name="connsiteX9" fmla="*/ 0 w 2365828"/>
                <a:gd name="connsiteY9" fmla="*/ 91975 h 4255415"/>
                <a:gd name="connsiteX10" fmla="*/ 58057 w 2365828"/>
                <a:gd name="connsiteY10" fmla="*/ 89685 h 425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65828" h="4255415">
                  <a:moveTo>
                    <a:pt x="58057" y="89685"/>
                  </a:moveTo>
                  <a:lnTo>
                    <a:pt x="105573" y="92084"/>
                  </a:lnTo>
                  <a:lnTo>
                    <a:pt x="294013" y="0"/>
                  </a:lnTo>
                  <a:cubicBezTo>
                    <a:pt x="1457721" y="118181"/>
                    <a:pt x="2365828" y="1100968"/>
                    <a:pt x="2365828" y="2295856"/>
                  </a:cubicBezTo>
                  <a:cubicBezTo>
                    <a:pt x="2365828" y="3092448"/>
                    <a:pt x="1962225" y="3794773"/>
                    <a:pt x="1348354" y="4209496"/>
                  </a:cubicBezTo>
                  <a:lnTo>
                    <a:pt x="1272770" y="4255415"/>
                  </a:lnTo>
                  <a:lnTo>
                    <a:pt x="755650" y="3474234"/>
                  </a:lnTo>
                  <a:lnTo>
                    <a:pt x="503497" y="2122950"/>
                  </a:lnTo>
                  <a:lnTo>
                    <a:pt x="12700" y="2122950"/>
                  </a:lnTo>
                  <a:cubicBezTo>
                    <a:pt x="8467" y="1445958"/>
                    <a:pt x="4233" y="768967"/>
                    <a:pt x="0" y="91975"/>
                  </a:cubicBezTo>
                  <a:cubicBezTo>
                    <a:pt x="15119" y="91212"/>
                    <a:pt x="42938" y="90448"/>
                    <a:pt x="58057" y="89685"/>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dirty="0">
                <a:latin typeface="微软雅黑" panose="020B0503020204020204" pitchFamily="34" charset="-122"/>
              </a:endParaRPr>
            </a:p>
          </p:txBody>
        </p:sp>
        <p:sp>
          <p:nvSpPr>
            <p:cNvPr id="12" name="任意多边形 75">
              <a:extLst>
                <a:ext uri="{FF2B5EF4-FFF2-40B4-BE49-F238E27FC236}">
                  <a16:creationId xmlns:a16="http://schemas.microsoft.com/office/drawing/2014/main" id="{C7DB829F-4D97-0846-99DC-3D18F374EC3C}"/>
                </a:ext>
              </a:extLst>
            </p:cNvPr>
            <p:cNvSpPr/>
            <p:nvPr/>
          </p:nvSpPr>
          <p:spPr>
            <a:xfrm>
              <a:off x="2453474" y="771467"/>
              <a:ext cx="2260472" cy="2645905"/>
            </a:xfrm>
            <a:custGeom>
              <a:avLst/>
              <a:gdLst>
                <a:gd name="connsiteX0" fmla="*/ 2262414 w 2262414"/>
                <a:gd name="connsiteY0" fmla="*/ 0 h 2642862"/>
                <a:gd name="connsiteX1" fmla="*/ 2262414 w 2262414"/>
                <a:gd name="connsiteY1" fmla="*/ 2321809 h 2642862"/>
                <a:gd name="connsiteX2" fmla="*/ 27394 w 2262414"/>
                <a:gd name="connsiteY2" fmla="*/ 2642862 h 2642862"/>
                <a:gd name="connsiteX3" fmla="*/ 11915 w 2262414"/>
                <a:gd name="connsiteY3" fmla="*/ 2541437 h 2642862"/>
                <a:gd name="connsiteX4" fmla="*/ 0 w 2262414"/>
                <a:gd name="connsiteY4" fmla="*/ 2305481 h 2642862"/>
                <a:gd name="connsiteX5" fmla="*/ 2071815 w 2262414"/>
                <a:gd name="connsiteY5" fmla="*/ 9625 h 2642862"/>
                <a:gd name="connsiteX6" fmla="*/ 2262414 w 2262414"/>
                <a:gd name="connsiteY6" fmla="*/ 0 h 2642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2414" h="2642862">
                  <a:moveTo>
                    <a:pt x="2262414" y="0"/>
                  </a:moveTo>
                  <a:lnTo>
                    <a:pt x="2262414" y="2321809"/>
                  </a:lnTo>
                  <a:lnTo>
                    <a:pt x="27394" y="2642862"/>
                  </a:lnTo>
                  <a:lnTo>
                    <a:pt x="11915" y="2541437"/>
                  </a:lnTo>
                  <a:cubicBezTo>
                    <a:pt x="4036" y="2463857"/>
                    <a:pt x="0" y="2385140"/>
                    <a:pt x="0" y="2305481"/>
                  </a:cubicBezTo>
                  <a:cubicBezTo>
                    <a:pt x="0" y="1110593"/>
                    <a:pt x="908107" y="127806"/>
                    <a:pt x="2071815" y="9625"/>
                  </a:cubicBezTo>
                  <a:lnTo>
                    <a:pt x="2262414" y="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dirty="0">
                <a:latin typeface="微软雅黑" panose="020B0503020204020204" pitchFamily="34" charset="-122"/>
              </a:endParaRPr>
            </a:p>
          </p:txBody>
        </p:sp>
        <p:sp>
          <p:nvSpPr>
            <p:cNvPr id="13" name="椭圆 17">
              <a:extLst>
                <a:ext uri="{FF2B5EF4-FFF2-40B4-BE49-F238E27FC236}">
                  <a16:creationId xmlns:a16="http://schemas.microsoft.com/office/drawing/2014/main" id="{D7F24682-E461-D54B-A63C-F597B606C4B6}"/>
                </a:ext>
              </a:extLst>
            </p:cNvPr>
            <p:cNvSpPr/>
            <p:nvPr/>
          </p:nvSpPr>
          <p:spPr>
            <a:xfrm>
              <a:off x="3292412" y="1587385"/>
              <a:ext cx="3198450" cy="31937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dirty="0">
                <a:latin typeface="微软雅黑" panose="020B0503020204020204" pitchFamily="34" charset="-122"/>
              </a:endParaRPr>
            </a:p>
          </p:txBody>
        </p:sp>
        <p:sp>
          <p:nvSpPr>
            <p:cNvPr id="14" name="Freeform 342">
              <a:extLst>
                <a:ext uri="{FF2B5EF4-FFF2-40B4-BE49-F238E27FC236}">
                  <a16:creationId xmlns:a16="http://schemas.microsoft.com/office/drawing/2014/main" id="{39069A61-C11F-5946-946D-03F9F9D821B5}"/>
                </a:ext>
              </a:extLst>
            </p:cNvPr>
            <p:cNvSpPr>
              <a:spLocks/>
            </p:cNvSpPr>
            <p:nvPr/>
          </p:nvSpPr>
          <p:spPr bwMode="auto">
            <a:xfrm>
              <a:off x="3925296" y="2169468"/>
              <a:ext cx="1691952" cy="2021986"/>
            </a:xfrm>
            <a:custGeom>
              <a:avLst/>
              <a:gdLst>
                <a:gd name="T0" fmla="*/ 2147483646 w 13526"/>
                <a:gd name="T1" fmla="*/ 2147483646 h 16157"/>
                <a:gd name="T2" fmla="*/ 2147483646 w 13526"/>
                <a:gd name="T3" fmla="*/ 2147483646 h 16157"/>
                <a:gd name="T4" fmla="*/ 2147483646 w 13526"/>
                <a:gd name="T5" fmla="*/ 2147483646 h 16157"/>
                <a:gd name="T6" fmla="*/ 2147483646 w 13526"/>
                <a:gd name="T7" fmla="*/ 2147483646 h 16157"/>
                <a:gd name="T8" fmla="*/ 2147483646 w 13526"/>
                <a:gd name="T9" fmla="*/ 2147483646 h 16157"/>
                <a:gd name="T10" fmla="*/ 2147483646 w 13526"/>
                <a:gd name="T11" fmla="*/ 2147483646 h 16157"/>
                <a:gd name="T12" fmla="*/ 2147483646 w 13526"/>
                <a:gd name="T13" fmla="*/ 2147483646 h 16157"/>
                <a:gd name="T14" fmla="*/ 2147483646 w 13526"/>
                <a:gd name="T15" fmla="*/ 2147483646 h 16157"/>
                <a:gd name="T16" fmla="*/ 2147483646 w 13526"/>
                <a:gd name="T17" fmla="*/ 2147483646 h 16157"/>
                <a:gd name="T18" fmla="*/ 2147483646 w 13526"/>
                <a:gd name="T19" fmla="*/ 2147483646 h 16157"/>
                <a:gd name="T20" fmla="*/ 2147483646 w 13526"/>
                <a:gd name="T21" fmla="*/ 2147483646 h 16157"/>
                <a:gd name="T22" fmla="*/ 2147483646 w 13526"/>
                <a:gd name="T23" fmla="*/ 2147483646 h 16157"/>
                <a:gd name="T24" fmla="*/ 2147483646 w 13526"/>
                <a:gd name="T25" fmla="*/ 2147483646 h 16157"/>
                <a:gd name="T26" fmla="*/ 2147483646 w 13526"/>
                <a:gd name="T27" fmla="*/ 2147483646 h 16157"/>
                <a:gd name="T28" fmla="*/ 2147483646 w 13526"/>
                <a:gd name="T29" fmla="*/ 2147483646 h 16157"/>
                <a:gd name="T30" fmla="*/ 2147483646 w 13526"/>
                <a:gd name="T31" fmla="*/ 2147483646 h 16157"/>
                <a:gd name="T32" fmla="*/ 2147483646 w 13526"/>
                <a:gd name="T33" fmla="*/ 2147483646 h 16157"/>
                <a:gd name="T34" fmla="*/ 2147483646 w 13526"/>
                <a:gd name="T35" fmla="*/ 2147483646 h 16157"/>
                <a:gd name="T36" fmla="*/ 2147483646 w 13526"/>
                <a:gd name="T37" fmla="*/ 2147483646 h 16157"/>
                <a:gd name="T38" fmla="*/ 2147483646 w 13526"/>
                <a:gd name="T39" fmla="*/ 2147483646 h 16157"/>
                <a:gd name="T40" fmla="*/ 2147483646 w 13526"/>
                <a:gd name="T41" fmla="*/ 2147483646 h 16157"/>
                <a:gd name="T42" fmla="*/ 2147483646 w 13526"/>
                <a:gd name="T43" fmla="*/ 2147483646 h 16157"/>
                <a:gd name="T44" fmla="*/ 2147483646 w 13526"/>
                <a:gd name="T45" fmla="*/ 2147483646 h 16157"/>
                <a:gd name="T46" fmla="*/ 2147483646 w 13526"/>
                <a:gd name="T47" fmla="*/ 2147483646 h 16157"/>
                <a:gd name="T48" fmla="*/ 2147483646 w 13526"/>
                <a:gd name="T49" fmla="*/ 2147483646 h 16157"/>
                <a:gd name="T50" fmla="*/ 2147483646 w 13526"/>
                <a:gd name="T51" fmla="*/ 2147483646 h 16157"/>
                <a:gd name="T52" fmla="*/ 2147483646 w 13526"/>
                <a:gd name="T53" fmla="*/ 2147483646 h 16157"/>
                <a:gd name="T54" fmla="*/ 2147483646 w 13526"/>
                <a:gd name="T55" fmla="*/ 2147483646 h 16157"/>
                <a:gd name="T56" fmla="*/ 2147483646 w 13526"/>
                <a:gd name="T57" fmla="*/ 2147483646 h 16157"/>
                <a:gd name="T58" fmla="*/ 2147483646 w 13526"/>
                <a:gd name="T59" fmla="*/ 2147483646 h 16157"/>
                <a:gd name="T60" fmla="*/ 2147483646 w 13526"/>
                <a:gd name="T61" fmla="*/ 2147483646 h 16157"/>
                <a:gd name="T62" fmla="*/ 2147483646 w 13526"/>
                <a:gd name="T63" fmla="*/ 2147483646 h 16157"/>
                <a:gd name="T64" fmla="*/ 2147483646 w 13526"/>
                <a:gd name="T65" fmla="*/ 2147483646 h 16157"/>
                <a:gd name="T66" fmla="*/ 2147483646 w 13526"/>
                <a:gd name="T67" fmla="*/ 2147483646 h 16157"/>
                <a:gd name="T68" fmla="*/ 2147483646 w 13526"/>
                <a:gd name="T69" fmla="*/ 2147483646 h 16157"/>
                <a:gd name="T70" fmla="*/ 2147483646 w 13526"/>
                <a:gd name="T71" fmla="*/ 2147483646 h 16157"/>
                <a:gd name="T72" fmla="*/ 2147483646 w 13526"/>
                <a:gd name="T73" fmla="*/ 2147483646 h 16157"/>
                <a:gd name="T74" fmla="*/ 2147483646 w 13526"/>
                <a:gd name="T75" fmla="*/ 2147483646 h 16157"/>
                <a:gd name="T76" fmla="*/ 2147483646 w 13526"/>
                <a:gd name="T77" fmla="*/ 2147483646 h 16157"/>
                <a:gd name="T78" fmla="*/ 2147483646 w 13526"/>
                <a:gd name="T79" fmla="*/ 2147483646 h 16157"/>
                <a:gd name="T80" fmla="*/ 2147483646 w 13526"/>
                <a:gd name="T81" fmla="*/ 2147483646 h 16157"/>
                <a:gd name="T82" fmla="*/ 2147483646 w 13526"/>
                <a:gd name="T83" fmla="*/ 2147483646 h 16157"/>
                <a:gd name="T84" fmla="*/ 2147483646 w 13526"/>
                <a:gd name="T85" fmla="*/ 2147483646 h 16157"/>
                <a:gd name="T86" fmla="*/ 2147483646 w 13526"/>
                <a:gd name="T87" fmla="*/ 2147483646 h 16157"/>
                <a:gd name="T88" fmla="*/ 2147483646 w 13526"/>
                <a:gd name="T89" fmla="*/ 2147483646 h 16157"/>
                <a:gd name="T90" fmla="*/ 2147483646 w 13526"/>
                <a:gd name="T91" fmla="*/ 2147483646 h 16157"/>
                <a:gd name="T92" fmla="*/ 2147483646 w 13526"/>
                <a:gd name="T93" fmla="*/ 2147483646 h 16157"/>
                <a:gd name="T94" fmla="*/ 2147483646 w 13526"/>
                <a:gd name="T95" fmla="*/ 2147483646 h 16157"/>
                <a:gd name="T96" fmla="*/ 2147483646 w 13526"/>
                <a:gd name="T97" fmla="*/ 2147483646 h 16157"/>
                <a:gd name="T98" fmla="*/ 0 w 13526"/>
                <a:gd name="T99" fmla="*/ 2147483646 h 16157"/>
                <a:gd name="T100" fmla="*/ 2147483646 w 13526"/>
                <a:gd name="T101" fmla="*/ 2147483646 h 16157"/>
                <a:gd name="T102" fmla="*/ 2147483646 w 13526"/>
                <a:gd name="T103" fmla="*/ 2147483646 h 16157"/>
                <a:gd name="T104" fmla="*/ 2147483646 w 13526"/>
                <a:gd name="T105" fmla="*/ 2147483646 h 16157"/>
                <a:gd name="T106" fmla="*/ 2147483646 w 13526"/>
                <a:gd name="T107" fmla="*/ 2147483646 h 16157"/>
                <a:gd name="T108" fmla="*/ 2147483646 w 13526"/>
                <a:gd name="T109" fmla="*/ 2147483646 h 16157"/>
                <a:gd name="T110" fmla="*/ 2147483646 w 13526"/>
                <a:gd name="T111" fmla="*/ 2147483646 h 16157"/>
                <a:gd name="T112" fmla="*/ 2147483646 w 13526"/>
                <a:gd name="T113" fmla="*/ 2147483646 h 16157"/>
                <a:gd name="T114" fmla="*/ 2147483646 w 13526"/>
                <a:gd name="T115" fmla="*/ 2147483646 h 16157"/>
                <a:gd name="T116" fmla="*/ 2147483646 w 13526"/>
                <a:gd name="T117" fmla="*/ 2147483646 h 16157"/>
                <a:gd name="T118" fmla="*/ 2147483646 w 13526"/>
                <a:gd name="T119" fmla="*/ 2147483646 h 16157"/>
                <a:gd name="T120" fmla="*/ 2147483646 w 13526"/>
                <a:gd name="T121" fmla="*/ 2147483646 h 161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26" h="16157">
                  <a:moveTo>
                    <a:pt x="13526" y="9859"/>
                  </a:moveTo>
                  <a:lnTo>
                    <a:pt x="13525" y="9923"/>
                  </a:lnTo>
                  <a:lnTo>
                    <a:pt x="13521" y="9987"/>
                  </a:lnTo>
                  <a:lnTo>
                    <a:pt x="13515" y="10048"/>
                  </a:lnTo>
                  <a:lnTo>
                    <a:pt x="13507" y="10110"/>
                  </a:lnTo>
                  <a:lnTo>
                    <a:pt x="13495" y="10172"/>
                  </a:lnTo>
                  <a:lnTo>
                    <a:pt x="13482" y="10233"/>
                  </a:lnTo>
                  <a:lnTo>
                    <a:pt x="13467" y="10292"/>
                  </a:lnTo>
                  <a:lnTo>
                    <a:pt x="13449" y="10352"/>
                  </a:lnTo>
                  <a:lnTo>
                    <a:pt x="13429" y="10411"/>
                  </a:lnTo>
                  <a:lnTo>
                    <a:pt x="13405" y="10470"/>
                  </a:lnTo>
                  <a:lnTo>
                    <a:pt x="13380" y="10527"/>
                  </a:lnTo>
                  <a:lnTo>
                    <a:pt x="13353" y="10584"/>
                  </a:lnTo>
                  <a:lnTo>
                    <a:pt x="13323" y="10641"/>
                  </a:lnTo>
                  <a:lnTo>
                    <a:pt x="13291" y="10696"/>
                  </a:lnTo>
                  <a:lnTo>
                    <a:pt x="13255" y="10751"/>
                  </a:lnTo>
                  <a:lnTo>
                    <a:pt x="13219" y="10806"/>
                  </a:lnTo>
                  <a:lnTo>
                    <a:pt x="13179" y="10859"/>
                  </a:lnTo>
                  <a:lnTo>
                    <a:pt x="13137" y="10913"/>
                  </a:lnTo>
                  <a:lnTo>
                    <a:pt x="13093" y="10966"/>
                  </a:lnTo>
                  <a:lnTo>
                    <a:pt x="13047" y="11017"/>
                  </a:lnTo>
                  <a:lnTo>
                    <a:pt x="12997" y="11069"/>
                  </a:lnTo>
                  <a:lnTo>
                    <a:pt x="12945" y="11120"/>
                  </a:lnTo>
                  <a:lnTo>
                    <a:pt x="12891" y="11170"/>
                  </a:lnTo>
                  <a:lnTo>
                    <a:pt x="12836" y="11220"/>
                  </a:lnTo>
                  <a:lnTo>
                    <a:pt x="12777" y="11268"/>
                  </a:lnTo>
                  <a:lnTo>
                    <a:pt x="12716" y="11317"/>
                  </a:lnTo>
                  <a:lnTo>
                    <a:pt x="12652" y="11365"/>
                  </a:lnTo>
                  <a:lnTo>
                    <a:pt x="12587" y="11412"/>
                  </a:lnTo>
                  <a:lnTo>
                    <a:pt x="12519" y="11459"/>
                  </a:lnTo>
                  <a:lnTo>
                    <a:pt x="12449" y="11504"/>
                  </a:lnTo>
                  <a:lnTo>
                    <a:pt x="12376" y="11549"/>
                  </a:lnTo>
                  <a:lnTo>
                    <a:pt x="12301" y="11593"/>
                  </a:lnTo>
                  <a:lnTo>
                    <a:pt x="12234" y="11631"/>
                  </a:lnTo>
                  <a:lnTo>
                    <a:pt x="12166" y="11667"/>
                  </a:lnTo>
                  <a:lnTo>
                    <a:pt x="12099" y="11702"/>
                  </a:lnTo>
                  <a:lnTo>
                    <a:pt x="12032" y="11735"/>
                  </a:lnTo>
                  <a:lnTo>
                    <a:pt x="11964" y="11769"/>
                  </a:lnTo>
                  <a:lnTo>
                    <a:pt x="11898" y="11800"/>
                  </a:lnTo>
                  <a:lnTo>
                    <a:pt x="11830" y="11829"/>
                  </a:lnTo>
                  <a:lnTo>
                    <a:pt x="11763" y="11859"/>
                  </a:lnTo>
                  <a:lnTo>
                    <a:pt x="11695" y="11886"/>
                  </a:lnTo>
                  <a:lnTo>
                    <a:pt x="11627" y="11913"/>
                  </a:lnTo>
                  <a:lnTo>
                    <a:pt x="11559" y="11939"/>
                  </a:lnTo>
                  <a:lnTo>
                    <a:pt x="11492" y="11963"/>
                  </a:lnTo>
                  <a:lnTo>
                    <a:pt x="11423" y="11986"/>
                  </a:lnTo>
                  <a:lnTo>
                    <a:pt x="11355" y="12008"/>
                  </a:lnTo>
                  <a:lnTo>
                    <a:pt x="11288" y="12029"/>
                  </a:lnTo>
                  <a:lnTo>
                    <a:pt x="11220" y="12048"/>
                  </a:lnTo>
                  <a:lnTo>
                    <a:pt x="11151" y="12066"/>
                  </a:lnTo>
                  <a:lnTo>
                    <a:pt x="11083" y="12084"/>
                  </a:lnTo>
                  <a:lnTo>
                    <a:pt x="11014" y="12100"/>
                  </a:lnTo>
                  <a:lnTo>
                    <a:pt x="10946" y="12115"/>
                  </a:lnTo>
                  <a:lnTo>
                    <a:pt x="10877" y="12128"/>
                  </a:lnTo>
                  <a:lnTo>
                    <a:pt x="10808" y="12141"/>
                  </a:lnTo>
                  <a:lnTo>
                    <a:pt x="10739" y="12152"/>
                  </a:lnTo>
                  <a:lnTo>
                    <a:pt x="10671" y="12162"/>
                  </a:lnTo>
                  <a:lnTo>
                    <a:pt x="10602" y="12172"/>
                  </a:lnTo>
                  <a:lnTo>
                    <a:pt x="10533" y="12179"/>
                  </a:lnTo>
                  <a:lnTo>
                    <a:pt x="10464" y="12186"/>
                  </a:lnTo>
                  <a:lnTo>
                    <a:pt x="10394" y="12191"/>
                  </a:lnTo>
                  <a:lnTo>
                    <a:pt x="10325" y="12195"/>
                  </a:lnTo>
                  <a:lnTo>
                    <a:pt x="10255" y="12198"/>
                  </a:lnTo>
                  <a:lnTo>
                    <a:pt x="10185" y="12200"/>
                  </a:lnTo>
                  <a:lnTo>
                    <a:pt x="10115" y="12200"/>
                  </a:lnTo>
                  <a:lnTo>
                    <a:pt x="10061" y="12200"/>
                  </a:lnTo>
                  <a:lnTo>
                    <a:pt x="10006" y="12199"/>
                  </a:lnTo>
                  <a:lnTo>
                    <a:pt x="9951" y="12197"/>
                  </a:lnTo>
                  <a:lnTo>
                    <a:pt x="9897" y="12195"/>
                  </a:lnTo>
                  <a:lnTo>
                    <a:pt x="9844" y="12193"/>
                  </a:lnTo>
                  <a:lnTo>
                    <a:pt x="9790" y="12189"/>
                  </a:lnTo>
                  <a:lnTo>
                    <a:pt x="9737" y="12185"/>
                  </a:lnTo>
                  <a:lnTo>
                    <a:pt x="9685" y="12180"/>
                  </a:lnTo>
                  <a:lnTo>
                    <a:pt x="9633" y="12175"/>
                  </a:lnTo>
                  <a:lnTo>
                    <a:pt x="9581" y="12169"/>
                  </a:lnTo>
                  <a:lnTo>
                    <a:pt x="9531" y="12162"/>
                  </a:lnTo>
                  <a:lnTo>
                    <a:pt x="9480" y="12155"/>
                  </a:lnTo>
                  <a:lnTo>
                    <a:pt x="9429" y="12147"/>
                  </a:lnTo>
                  <a:lnTo>
                    <a:pt x="9380" y="12139"/>
                  </a:lnTo>
                  <a:lnTo>
                    <a:pt x="9330" y="12130"/>
                  </a:lnTo>
                  <a:lnTo>
                    <a:pt x="9280" y="12121"/>
                  </a:lnTo>
                  <a:lnTo>
                    <a:pt x="9232" y="12111"/>
                  </a:lnTo>
                  <a:lnTo>
                    <a:pt x="9184" y="12100"/>
                  </a:lnTo>
                  <a:lnTo>
                    <a:pt x="9135" y="12089"/>
                  </a:lnTo>
                  <a:lnTo>
                    <a:pt x="9089" y="12076"/>
                  </a:lnTo>
                  <a:lnTo>
                    <a:pt x="9041" y="12063"/>
                  </a:lnTo>
                  <a:lnTo>
                    <a:pt x="8995" y="12050"/>
                  </a:lnTo>
                  <a:lnTo>
                    <a:pt x="8949" y="12037"/>
                  </a:lnTo>
                  <a:lnTo>
                    <a:pt x="8903" y="12022"/>
                  </a:lnTo>
                  <a:lnTo>
                    <a:pt x="8858" y="12008"/>
                  </a:lnTo>
                  <a:lnTo>
                    <a:pt x="8813" y="11991"/>
                  </a:lnTo>
                  <a:lnTo>
                    <a:pt x="8769" y="11975"/>
                  </a:lnTo>
                  <a:lnTo>
                    <a:pt x="8724" y="11959"/>
                  </a:lnTo>
                  <a:lnTo>
                    <a:pt x="8681" y="11941"/>
                  </a:lnTo>
                  <a:lnTo>
                    <a:pt x="8638" y="11924"/>
                  </a:lnTo>
                  <a:lnTo>
                    <a:pt x="8594" y="11904"/>
                  </a:lnTo>
                  <a:lnTo>
                    <a:pt x="8553" y="11885"/>
                  </a:lnTo>
                  <a:lnTo>
                    <a:pt x="8498" y="11860"/>
                  </a:lnTo>
                  <a:lnTo>
                    <a:pt x="8446" y="11833"/>
                  </a:lnTo>
                  <a:lnTo>
                    <a:pt x="8396" y="11806"/>
                  </a:lnTo>
                  <a:lnTo>
                    <a:pt x="8347" y="11778"/>
                  </a:lnTo>
                  <a:lnTo>
                    <a:pt x="8300" y="11749"/>
                  </a:lnTo>
                  <a:lnTo>
                    <a:pt x="8255" y="11720"/>
                  </a:lnTo>
                  <a:lnTo>
                    <a:pt x="8210" y="11690"/>
                  </a:lnTo>
                  <a:lnTo>
                    <a:pt x="8169" y="11658"/>
                  </a:lnTo>
                  <a:lnTo>
                    <a:pt x="8128" y="11627"/>
                  </a:lnTo>
                  <a:lnTo>
                    <a:pt x="8090" y="11595"/>
                  </a:lnTo>
                  <a:lnTo>
                    <a:pt x="8053" y="11562"/>
                  </a:lnTo>
                  <a:lnTo>
                    <a:pt x="8018" y="11529"/>
                  </a:lnTo>
                  <a:lnTo>
                    <a:pt x="7984" y="11494"/>
                  </a:lnTo>
                  <a:lnTo>
                    <a:pt x="7952" y="11459"/>
                  </a:lnTo>
                  <a:lnTo>
                    <a:pt x="7923" y="11423"/>
                  </a:lnTo>
                  <a:lnTo>
                    <a:pt x="7894" y="11387"/>
                  </a:lnTo>
                  <a:lnTo>
                    <a:pt x="7867" y="11349"/>
                  </a:lnTo>
                  <a:lnTo>
                    <a:pt x="7843" y="11312"/>
                  </a:lnTo>
                  <a:lnTo>
                    <a:pt x="7819" y="11272"/>
                  </a:lnTo>
                  <a:lnTo>
                    <a:pt x="7797" y="11233"/>
                  </a:lnTo>
                  <a:lnTo>
                    <a:pt x="7778" y="11194"/>
                  </a:lnTo>
                  <a:lnTo>
                    <a:pt x="7760" y="11152"/>
                  </a:lnTo>
                  <a:lnTo>
                    <a:pt x="7743" y="11110"/>
                  </a:lnTo>
                  <a:lnTo>
                    <a:pt x="7728" y="11068"/>
                  </a:lnTo>
                  <a:lnTo>
                    <a:pt x="7716" y="11025"/>
                  </a:lnTo>
                  <a:lnTo>
                    <a:pt x="7704" y="10982"/>
                  </a:lnTo>
                  <a:lnTo>
                    <a:pt x="7695" y="10937"/>
                  </a:lnTo>
                  <a:lnTo>
                    <a:pt x="7687" y="10892"/>
                  </a:lnTo>
                  <a:lnTo>
                    <a:pt x="7680" y="10846"/>
                  </a:lnTo>
                  <a:lnTo>
                    <a:pt x="7676" y="10800"/>
                  </a:lnTo>
                  <a:lnTo>
                    <a:pt x="7674" y="10752"/>
                  </a:lnTo>
                  <a:lnTo>
                    <a:pt x="7673" y="10703"/>
                  </a:lnTo>
                  <a:lnTo>
                    <a:pt x="7674" y="10644"/>
                  </a:lnTo>
                  <a:lnTo>
                    <a:pt x="7678" y="10584"/>
                  </a:lnTo>
                  <a:lnTo>
                    <a:pt x="7685" y="10525"/>
                  </a:lnTo>
                  <a:lnTo>
                    <a:pt x="7694" y="10468"/>
                  </a:lnTo>
                  <a:lnTo>
                    <a:pt x="7706" y="10410"/>
                  </a:lnTo>
                  <a:lnTo>
                    <a:pt x="7720" y="10353"/>
                  </a:lnTo>
                  <a:lnTo>
                    <a:pt x="7736" y="10297"/>
                  </a:lnTo>
                  <a:lnTo>
                    <a:pt x="7755" y="10243"/>
                  </a:lnTo>
                  <a:lnTo>
                    <a:pt x="7778" y="10188"/>
                  </a:lnTo>
                  <a:lnTo>
                    <a:pt x="7802" y="10134"/>
                  </a:lnTo>
                  <a:lnTo>
                    <a:pt x="7829" y="10081"/>
                  </a:lnTo>
                  <a:lnTo>
                    <a:pt x="7859" y="10029"/>
                  </a:lnTo>
                  <a:lnTo>
                    <a:pt x="7891" y="9978"/>
                  </a:lnTo>
                  <a:lnTo>
                    <a:pt x="7926" y="9926"/>
                  </a:lnTo>
                  <a:lnTo>
                    <a:pt x="7963" y="9876"/>
                  </a:lnTo>
                  <a:lnTo>
                    <a:pt x="8004" y="9827"/>
                  </a:lnTo>
                  <a:lnTo>
                    <a:pt x="8046" y="9777"/>
                  </a:lnTo>
                  <a:lnTo>
                    <a:pt x="8091" y="9729"/>
                  </a:lnTo>
                  <a:lnTo>
                    <a:pt x="8138" y="9682"/>
                  </a:lnTo>
                  <a:lnTo>
                    <a:pt x="8189" y="9635"/>
                  </a:lnTo>
                  <a:lnTo>
                    <a:pt x="8242" y="9589"/>
                  </a:lnTo>
                  <a:lnTo>
                    <a:pt x="8297" y="9544"/>
                  </a:lnTo>
                  <a:lnTo>
                    <a:pt x="8354" y="9500"/>
                  </a:lnTo>
                  <a:lnTo>
                    <a:pt x="8415" y="9455"/>
                  </a:lnTo>
                  <a:lnTo>
                    <a:pt x="8478" y="9413"/>
                  </a:lnTo>
                  <a:lnTo>
                    <a:pt x="8544" y="9370"/>
                  </a:lnTo>
                  <a:lnTo>
                    <a:pt x="8612" y="9328"/>
                  </a:lnTo>
                  <a:lnTo>
                    <a:pt x="8683" y="9287"/>
                  </a:lnTo>
                  <a:lnTo>
                    <a:pt x="8756" y="9246"/>
                  </a:lnTo>
                  <a:lnTo>
                    <a:pt x="8832" y="9207"/>
                  </a:lnTo>
                  <a:lnTo>
                    <a:pt x="8910" y="9169"/>
                  </a:lnTo>
                  <a:lnTo>
                    <a:pt x="8991" y="9130"/>
                  </a:lnTo>
                  <a:lnTo>
                    <a:pt x="9056" y="9100"/>
                  </a:lnTo>
                  <a:lnTo>
                    <a:pt x="9123" y="9070"/>
                  </a:lnTo>
                  <a:lnTo>
                    <a:pt x="9189" y="9042"/>
                  </a:lnTo>
                  <a:lnTo>
                    <a:pt x="9256" y="9014"/>
                  </a:lnTo>
                  <a:lnTo>
                    <a:pt x="9322" y="8987"/>
                  </a:lnTo>
                  <a:lnTo>
                    <a:pt x="9389" y="8962"/>
                  </a:lnTo>
                  <a:lnTo>
                    <a:pt x="9456" y="8938"/>
                  </a:lnTo>
                  <a:lnTo>
                    <a:pt x="9522" y="8913"/>
                  </a:lnTo>
                  <a:lnTo>
                    <a:pt x="9588" y="8891"/>
                  </a:lnTo>
                  <a:lnTo>
                    <a:pt x="9655" y="8869"/>
                  </a:lnTo>
                  <a:lnTo>
                    <a:pt x="9722" y="8849"/>
                  </a:lnTo>
                  <a:lnTo>
                    <a:pt x="9789" y="8828"/>
                  </a:lnTo>
                  <a:lnTo>
                    <a:pt x="9856" y="8810"/>
                  </a:lnTo>
                  <a:lnTo>
                    <a:pt x="9923" y="8792"/>
                  </a:lnTo>
                  <a:lnTo>
                    <a:pt x="9990" y="8775"/>
                  </a:lnTo>
                  <a:lnTo>
                    <a:pt x="10056" y="8758"/>
                  </a:lnTo>
                  <a:lnTo>
                    <a:pt x="10124" y="8744"/>
                  </a:lnTo>
                  <a:lnTo>
                    <a:pt x="10191" y="8730"/>
                  </a:lnTo>
                  <a:lnTo>
                    <a:pt x="10258" y="8717"/>
                  </a:lnTo>
                  <a:lnTo>
                    <a:pt x="10326" y="8705"/>
                  </a:lnTo>
                  <a:lnTo>
                    <a:pt x="10394" y="8694"/>
                  </a:lnTo>
                  <a:lnTo>
                    <a:pt x="10461" y="8684"/>
                  </a:lnTo>
                  <a:lnTo>
                    <a:pt x="10529" y="8674"/>
                  </a:lnTo>
                  <a:lnTo>
                    <a:pt x="10597" y="8666"/>
                  </a:lnTo>
                  <a:lnTo>
                    <a:pt x="10664" y="8659"/>
                  </a:lnTo>
                  <a:lnTo>
                    <a:pt x="10732" y="8652"/>
                  </a:lnTo>
                  <a:lnTo>
                    <a:pt x="10800" y="8647"/>
                  </a:lnTo>
                  <a:lnTo>
                    <a:pt x="10868" y="8643"/>
                  </a:lnTo>
                  <a:lnTo>
                    <a:pt x="10936" y="8639"/>
                  </a:lnTo>
                  <a:lnTo>
                    <a:pt x="11004" y="8637"/>
                  </a:lnTo>
                  <a:lnTo>
                    <a:pt x="11073" y="8636"/>
                  </a:lnTo>
                  <a:lnTo>
                    <a:pt x="11141" y="8635"/>
                  </a:lnTo>
                  <a:lnTo>
                    <a:pt x="11237" y="8636"/>
                  </a:lnTo>
                  <a:lnTo>
                    <a:pt x="11332" y="8639"/>
                  </a:lnTo>
                  <a:lnTo>
                    <a:pt x="11426" y="8644"/>
                  </a:lnTo>
                  <a:lnTo>
                    <a:pt x="11519" y="8650"/>
                  </a:lnTo>
                  <a:lnTo>
                    <a:pt x="11564" y="8654"/>
                  </a:lnTo>
                  <a:lnTo>
                    <a:pt x="11609" y="8658"/>
                  </a:lnTo>
                  <a:lnTo>
                    <a:pt x="11653" y="8663"/>
                  </a:lnTo>
                  <a:lnTo>
                    <a:pt x="11698" y="8669"/>
                  </a:lnTo>
                  <a:lnTo>
                    <a:pt x="11786" y="8682"/>
                  </a:lnTo>
                  <a:lnTo>
                    <a:pt x="11872" y="8695"/>
                  </a:lnTo>
                  <a:lnTo>
                    <a:pt x="11915" y="8703"/>
                  </a:lnTo>
                  <a:lnTo>
                    <a:pt x="11957" y="8711"/>
                  </a:lnTo>
                  <a:lnTo>
                    <a:pt x="11999" y="8720"/>
                  </a:lnTo>
                  <a:lnTo>
                    <a:pt x="12041" y="8729"/>
                  </a:lnTo>
                  <a:lnTo>
                    <a:pt x="12082" y="8738"/>
                  </a:lnTo>
                  <a:lnTo>
                    <a:pt x="12122" y="8748"/>
                  </a:lnTo>
                  <a:lnTo>
                    <a:pt x="12163" y="8758"/>
                  </a:lnTo>
                  <a:lnTo>
                    <a:pt x="12204" y="8770"/>
                  </a:lnTo>
                  <a:lnTo>
                    <a:pt x="12243" y="8781"/>
                  </a:lnTo>
                  <a:lnTo>
                    <a:pt x="12283" y="8793"/>
                  </a:lnTo>
                  <a:lnTo>
                    <a:pt x="12322" y="8805"/>
                  </a:lnTo>
                  <a:lnTo>
                    <a:pt x="12361" y="8817"/>
                  </a:lnTo>
                  <a:lnTo>
                    <a:pt x="12399" y="8830"/>
                  </a:lnTo>
                  <a:lnTo>
                    <a:pt x="12437" y="8845"/>
                  </a:lnTo>
                  <a:lnTo>
                    <a:pt x="12474" y="8859"/>
                  </a:lnTo>
                  <a:lnTo>
                    <a:pt x="12512" y="8873"/>
                  </a:lnTo>
                  <a:lnTo>
                    <a:pt x="12512" y="3835"/>
                  </a:lnTo>
                  <a:lnTo>
                    <a:pt x="5784" y="6812"/>
                  </a:lnTo>
                  <a:lnTo>
                    <a:pt x="5784" y="13773"/>
                  </a:lnTo>
                  <a:lnTo>
                    <a:pt x="5783" y="13837"/>
                  </a:lnTo>
                  <a:lnTo>
                    <a:pt x="5779" y="13899"/>
                  </a:lnTo>
                  <a:lnTo>
                    <a:pt x="5774" y="13961"/>
                  </a:lnTo>
                  <a:lnTo>
                    <a:pt x="5764" y="14022"/>
                  </a:lnTo>
                  <a:lnTo>
                    <a:pt x="5754" y="14083"/>
                  </a:lnTo>
                  <a:lnTo>
                    <a:pt x="5741" y="14144"/>
                  </a:lnTo>
                  <a:lnTo>
                    <a:pt x="5726" y="14204"/>
                  </a:lnTo>
                  <a:lnTo>
                    <a:pt x="5709" y="14262"/>
                  </a:lnTo>
                  <a:lnTo>
                    <a:pt x="5688" y="14321"/>
                  </a:lnTo>
                  <a:lnTo>
                    <a:pt x="5666" y="14379"/>
                  </a:lnTo>
                  <a:lnTo>
                    <a:pt x="5642" y="14437"/>
                  </a:lnTo>
                  <a:lnTo>
                    <a:pt x="5615" y="14493"/>
                  </a:lnTo>
                  <a:lnTo>
                    <a:pt x="5586" y="14550"/>
                  </a:lnTo>
                  <a:lnTo>
                    <a:pt x="5554" y="14606"/>
                  </a:lnTo>
                  <a:lnTo>
                    <a:pt x="5520" y="14660"/>
                  </a:lnTo>
                  <a:lnTo>
                    <a:pt x="5484" y="14715"/>
                  </a:lnTo>
                  <a:lnTo>
                    <a:pt x="5445" y="14770"/>
                  </a:lnTo>
                  <a:lnTo>
                    <a:pt x="5404" y="14823"/>
                  </a:lnTo>
                  <a:lnTo>
                    <a:pt x="5360" y="14876"/>
                  </a:lnTo>
                  <a:lnTo>
                    <a:pt x="5315" y="14929"/>
                  </a:lnTo>
                  <a:lnTo>
                    <a:pt x="5267" y="14980"/>
                  </a:lnTo>
                  <a:lnTo>
                    <a:pt x="5216" y="15032"/>
                  </a:lnTo>
                  <a:lnTo>
                    <a:pt x="5164" y="15083"/>
                  </a:lnTo>
                  <a:lnTo>
                    <a:pt x="5108" y="15133"/>
                  </a:lnTo>
                  <a:lnTo>
                    <a:pt x="5050" y="15183"/>
                  </a:lnTo>
                  <a:lnTo>
                    <a:pt x="4990" y="15232"/>
                  </a:lnTo>
                  <a:lnTo>
                    <a:pt x="4929" y="15281"/>
                  </a:lnTo>
                  <a:lnTo>
                    <a:pt x="4864" y="15329"/>
                  </a:lnTo>
                  <a:lnTo>
                    <a:pt x="4797" y="15376"/>
                  </a:lnTo>
                  <a:lnTo>
                    <a:pt x="4728" y="15424"/>
                  </a:lnTo>
                  <a:lnTo>
                    <a:pt x="4656" y="15470"/>
                  </a:lnTo>
                  <a:lnTo>
                    <a:pt x="4582" y="15516"/>
                  </a:lnTo>
                  <a:lnTo>
                    <a:pt x="4515" y="15555"/>
                  </a:lnTo>
                  <a:lnTo>
                    <a:pt x="4449" y="15593"/>
                  </a:lnTo>
                  <a:lnTo>
                    <a:pt x="4382" y="15630"/>
                  </a:lnTo>
                  <a:lnTo>
                    <a:pt x="4317" y="15666"/>
                  </a:lnTo>
                  <a:lnTo>
                    <a:pt x="4250" y="15700"/>
                  </a:lnTo>
                  <a:lnTo>
                    <a:pt x="4184" y="15734"/>
                  </a:lnTo>
                  <a:lnTo>
                    <a:pt x="4117" y="15765"/>
                  </a:lnTo>
                  <a:lnTo>
                    <a:pt x="4050" y="15795"/>
                  </a:lnTo>
                  <a:lnTo>
                    <a:pt x="3983" y="15826"/>
                  </a:lnTo>
                  <a:lnTo>
                    <a:pt x="3916" y="15853"/>
                  </a:lnTo>
                  <a:lnTo>
                    <a:pt x="3849" y="15880"/>
                  </a:lnTo>
                  <a:lnTo>
                    <a:pt x="3783" y="15906"/>
                  </a:lnTo>
                  <a:lnTo>
                    <a:pt x="3716" y="15930"/>
                  </a:lnTo>
                  <a:lnTo>
                    <a:pt x="3649" y="15953"/>
                  </a:lnTo>
                  <a:lnTo>
                    <a:pt x="3582" y="15976"/>
                  </a:lnTo>
                  <a:lnTo>
                    <a:pt x="3515" y="15996"/>
                  </a:lnTo>
                  <a:lnTo>
                    <a:pt x="3448" y="16015"/>
                  </a:lnTo>
                  <a:lnTo>
                    <a:pt x="3380" y="16033"/>
                  </a:lnTo>
                  <a:lnTo>
                    <a:pt x="3313" y="16050"/>
                  </a:lnTo>
                  <a:lnTo>
                    <a:pt x="3246" y="16067"/>
                  </a:lnTo>
                  <a:lnTo>
                    <a:pt x="3179" y="16081"/>
                  </a:lnTo>
                  <a:lnTo>
                    <a:pt x="3111" y="16094"/>
                  </a:lnTo>
                  <a:lnTo>
                    <a:pt x="3043" y="16106"/>
                  </a:lnTo>
                  <a:lnTo>
                    <a:pt x="2976" y="16116"/>
                  </a:lnTo>
                  <a:lnTo>
                    <a:pt x="2908" y="16126"/>
                  </a:lnTo>
                  <a:lnTo>
                    <a:pt x="2840" y="16135"/>
                  </a:lnTo>
                  <a:lnTo>
                    <a:pt x="2772" y="16141"/>
                  </a:lnTo>
                  <a:lnTo>
                    <a:pt x="2704" y="16147"/>
                  </a:lnTo>
                  <a:lnTo>
                    <a:pt x="2636" y="16151"/>
                  </a:lnTo>
                  <a:lnTo>
                    <a:pt x="2568" y="16154"/>
                  </a:lnTo>
                  <a:lnTo>
                    <a:pt x="2500" y="16156"/>
                  </a:lnTo>
                  <a:lnTo>
                    <a:pt x="2431" y="16157"/>
                  </a:lnTo>
                  <a:lnTo>
                    <a:pt x="2376" y="16157"/>
                  </a:lnTo>
                  <a:lnTo>
                    <a:pt x="2323" y="16156"/>
                  </a:lnTo>
                  <a:lnTo>
                    <a:pt x="2269" y="16154"/>
                  </a:lnTo>
                  <a:lnTo>
                    <a:pt x="2215" y="16152"/>
                  </a:lnTo>
                  <a:lnTo>
                    <a:pt x="2162" y="16150"/>
                  </a:lnTo>
                  <a:lnTo>
                    <a:pt x="2110" y="16146"/>
                  </a:lnTo>
                  <a:lnTo>
                    <a:pt x="2057" y="16142"/>
                  </a:lnTo>
                  <a:lnTo>
                    <a:pt x="2005" y="16138"/>
                  </a:lnTo>
                  <a:lnTo>
                    <a:pt x="1954" y="16132"/>
                  </a:lnTo>
                  <a:lnTo>
                    <a:pt x="1903" y="16126"/>
                  </a:lnTo>
                  <a:lnTo>
                    <a:pt x="1852" y="16120"/>
                  </a:lnTo>
                  <a:lnTo>
                    <a:pt x="1802" y="16113"/>
                  </a:lnTo>
                  <a:lnTo>
                    <a:pt x="1752" y="16105"/>
                  </a:lnTo>
                  <a:lnTo>
                    <a:pt x="1702" y="16097"/>
                  </a:lnTo>
                  <a:lnTo>
                    <a:pt x="1654" y="16088"/>
                  </a:lnTo>
                  <a:lnTo>
                    <a:pt x="1605" y="16079"/>
                  </a:lnTo>
                  <a:lnTo>
                    <a:pt x="1557" y="16069"/>
                  </a:lnTo>
                  <a:lnTo>
                    <a:pt x="1509" y="16058"/>
                  </a:lnTo>
                  <a:lnTo>
                    <a:pt x="1461" y="16046"/>
                  </a:lnTo>
                  <a:lnTo>
                    <a:pt x="1414" y="16034"/>
                  </a:lnTo>
                  <a:lnTo>
                    <a:pt x="1367" y="16022"/>
                  </a:lnTo>
                  <a:lnTo>
                    <a:pt x="1321" y="16009"/>
                  </a:lnTo>
                  <a:lnTo>
                    <a:pt x="1275" y="15995"/>
                  </a:lnTo>
                  <a:lnTo>
                    <a:pt x="1229" y="15981"/>
                  </a:lnTo>
                  <a:lnTo>
                    <a:pt x="1185" y="15965"/>
                  </a:lnTo>
                  <a:lnTo>
                    <a:pt x="1140" y="15949"/>
                  </a:lnTo>
                  <a:lnTo>
                    <a:pt x="1096" y="15933"/>
                  </a:lnTo>
                  <a:lnTo>
                    <a:pt x="1051" y="15916"/>
                  </a:lnTo>
                  <a:lnTo>
                    <a:pt x="1007" y="15899"/>
                  </a:lnTo>
                  <a:lnTo>
                    <a:pt x="965" y="15880"/>
                  </a:lnTo>
                  <a:lnTo>
                    <a:pt x="922" y="15861"/>
                  </a:lnTo>
                  <a:lnTo>
                    <a:pt x="880" y="15842"/>
                  </a:lnTo>
                  <a:lnTo>
                    <a:pt x="826" y="15818"/>
                  </a:lnTo>
                  <a:lnTo>
                    <a:pt x="773" y="15791"/>
                  </a:lnTo>
                  <a:lnTo>
                    <a:pt x="723" y="15765"/>
                  </a:lnTo>
                  <a:lnTo>
                    <a:pt x="674" y="15738"/>
                  </a:lnTo>
                  <a:lnTo>
                    <a:pt x="627" y="15710"/>
                  </a:lnTo>
                  <a:lnTo>
                    <a:pt x="582" y="15681"/>
                  </a:lnTo>
                  <a:lnTo>
                    <a:pt x="538" y="15652"/>
                  </a:lnTo>
                  <a:lnTo>
                    <a:pt x="496" y="15621"/>
                  </a:lnTo>
                  <a:lnTo>
                    <a:pt x="455" y="15590"/>
                  </a:lnTo>
                  <a:lnTo>
                    <a:pt x="417" y="15558"/>
                  </a:lnTo>
                  <a:lnTo>
                    <a:pt x="380" y="15526"/>
                  </a:lnTo>
                  <a:lnTo>
                    <a:pt x="345" y="15493"/>
                  </a:lnTo>
                  <a:lnTo>
                    <a:pt x="311" y="15458"/>
                  </a:lnTo>
                  <a:lnTo>
                    <a:pt x="280" y="15423"/>
                  </a:lnTo>
                  <a:lnTo>
                    <a:pt x="249" y="15387"/>
                  </a:lnTo>
                  <a:lnTo>
                    <a:pt x="221" y="15351"/>
                  </a:lnTo>
                  <a:lnTo>
                    <a:pt x="195" y="15313"/>
                  </a:lnTo>
                  <a:lnTo>
                    <a:pt x="169" y="15275"/>
                  </a:lnTo>
                  <a:lnTo>
                    <a:pt x="146" y="15236"/>
                  </a:lnTo>
                  <a:lnTo>
                    <a:pt x="125" y="15196"/>
                  </a:lnTo>
                  <a:lnTo>
                    <a:pt x="105" y="15156"/>
                  </a:lnTo>
                  <a:lnTo>
                    <a:pt x="86" y="15115"/>
                  </a:lnTo>
                  <a:lnTo>
                    <a:pt x="70" y="15072"/>
                  </a:lnTo>
                  <a:lnTo>
                    <a:pt x="56" y="15030"/>
                  </a:lnTo>
                  <a:lnTo>
                    <a:pt x="43" y="14986"/>
                  </a:lnTo>
                  <a:lnTo>
                    <a:pt x="32" y="14942"/>
                  </a:lnTo>
                  <a:lnTo>
                    <a:pt x="22" y="14897"/>
                  </a:lnTo>
                  <a:lnTo>
                    <a:pt x="14" y="14851"/>
                  </a:lnTo>
                  <a:lnTo>
                    <a:pt x="8" y="14804"/>
                  </a:lnTo>
                  <a:lnTo>
                    <a:pt x="3" y="14758"/>
                  </a:lnTo>
                  <a:lnTo>
                    <a:pt x="1" y="14709"/>
                  </a:lnTo>
                  <a:lnTo>
                    <a:pt x="0" y="14660"/>
                  </a:lnTo>
                  <a:lnTo>
                    <a:pt x="1" y="14601"/>
                  </a:lnTo>
                  <a:lnTo>
                    <a:pt x="5" y="14542"/>
                  </a:lnTo>
                  <a:lnTo>
                    <a:pt x="11" y="14484"/>
                  </a:lnTo>
                  <a:lnTo>
                    <a:pt x="20" y="14426"/>
                  </a:lnTo>
                  <a:lnTo>
                    <a:pt x="33" y="14370"/>
                  </a:lnTo>
                  <a:lnTo>
                    <a:pt x="46" y="14314"/>
                  </a:lnTo>
                  <a:lnTo>
                    <a:pt x="63" y="14258"/>
                  </a:lnTo>
                  <a:lnTo>
                    <a:pt x="82" y="14204"/>
                  </a:lnTo>
                  <a:lnTo>
                    <a:pt x="104" y="14150"/>
                  </a:lnTo>
                  <a:lnTo>
                    <a:pt x="128" y="14096"/>
                  </a:lnTo>
                  <a:lnTo>
                    <a:pt x="155" y="14044"/>
                  </a:lnTo>
                  <a:lnTo>
                    <a:pt x="185" y="13992"/>
                  </a:lnTo>
                  <a:lnTo>
                    <a:pt x="216" y="13940"/>
                  </a:lnTo>
                  <a:lnTo>
                    <a:pt x="250" y="13890"/>
                  </a:lnTo>
                  <a:lnTo>
                    <a:pt x="288" y="13839"/>
                  </a:lnTo>
                  <a:lnTo>
                    <a:pt x="327" y="13790"/>
                  </a:lnTo>
                  <a:lnTo>
                    <a:pt x="370" y="13741"/>
                  </a:lnTo>
                  <a:lnTo>
                    <a:pt x="415" y="13693"/>
                  </a:lnTo>
                  <a:lnTo>
                    <a:pt x="461" y="13646"/>
                  </a:lnTo>
                  <a:lnTo>
                    <a:pt x="511" y="13599"/>
                  </a:lnTo>
                  <a:lnTo>
                    <a:pt x="564" y="13553"/>
                  </a:lnTo>
                  <a:lnTo>
                    <a:pt x="618" y="13507"/>
                  </a:lnTo>
                  <a:lnTo>
                    <a:pt x="676" y="13463"/>
                  </a:lnTo>
                  <a:lnTo>
                    <a:pt x="736" y="13418"/>
                  </a:lnTo>
                  <a:lnTo>
                    <a:pt x="799" y="13374"/>
                  </a:lnTo>
                  <a:lnTo>
                    <a:pt x="863" y="13331"/>
                  </a:lnTo>
                  <a:lnTo>
                    <a:pt x="930" y="13289"/>
                  </a:lnTo>
                  <a:lnTo>
                    <a:pt x="1000" y="13247"/>
                  </a:lnTo>
                  <a:lnTo>
                    <a:pt x="1073" y="13206"/>
                  </a:lnTo>
                  <a:lnTo>
                    <a:pt x="1148" y="13166"/>
                  </a:lnTo>
                  <a:lnTo>
                    <a:pt x="1226" y="13126"/>
                  </a:lnTo>
                  <a:lnTo>
                    <a:pt x="1306" y="13087"/>
                  </a:lnTo>
                  <a:lnTo>
                    <a:pt x="1372" y="13057"/>
                  </a:lnTo>
                  <a:lnTo>
                    <a:pt x="1438" y="13027"/>
                  </a:lnTo>
                  <a:lnTo>
                    <a:pt x="1505" y="12998"/>
                  </a:lnTo>
                  <a:lnTo>
                    <a:pt x="1572" y="12970"/>
                  </a:lnTo>
                  <a:lnTo>
                    <a:pt x="1638" y="12944"/>
                  </a:lnTo>
                  <a:lnTo>
                    <a:pt x="1704" y="12919"/>
                  </a:lnTo>
                  <a:lnTo>
                    <a:pt x="1770" y="12894"/>
                  </a:lnTo>
                  <a:lnTo>
                    <a:pt x="1837" y="12870"/>
                  </a:lnTo>
                  <a:lnTo>
                    <a:pt x="1904" y="12848"/>
                  </a:lnTo>
                  <a:lnTo>
                    <a:pt x="1971" y="12826"/>
                  </a:lnTo>
                  <a:lnTo>
                    <a:pt x="2038" y="12805"/>
                  </a:lnTo>
                  <a:lnTo>
                    <a:pt x="2105" y="12785"/>
                  </a:lnTo>
                  <a:lnTo>
                    <a:pt x="2172" y="12766"/>
                  </a:lnTo>
                  <a:lnTo>
                    <a:pt x="2238" y="12749"/>
                  </a:lnTo>
                  <a:lnTo>
                    <a:pt x="2305" y="12732"/>
                  </a:lnTo>
                  <a:lnTo>
                    <a:pt x="2372" y="12715"/>
                  </a:lnTo>
                  <a:lnTo>
                    <a:pt x="2440" y="12700"/>
                  </a:lnTo>
                  <a:lnTo>
                    <a:pt x="2507" y="12687"/>
                  </a:lnTo>
                  <a:lnTo>
                    <a:pt x="2574" y="12674"/>
                  </a:lnTo>
                  <a:lnTo>
                    <a:pt x="2642" y="12662"/>
                  </a:lnTo>
                  <a:lnTo>
                    <a:pt x="2709" y="12651"/>
                  </a:lnTo>
                  <a:lnTo>
                    <a:pt x="2776" y="12640"/>
                  </a:lnTo>
                  <a:lnTo>
                    <a:pt x="2844" y="12631"/>
                  </a:lnTo>
                  <a:lnTo>
                    <a:pt x="2912" y="12622"/>
                  </a:lnTo>
                  <a:lnTo>
                    <a:pt x="2980" y="12615"/>
                  </a:lnTo>
                  <a:lnTo>
                    <a:pt x="3048" y="12609"/>
                  </a:lnTo>
                  <a:lnTo>
                    <a:pt x="3116" y="12604"/>
                  </a:lnTo>
                  <a:lnTo>
                    <a:pt x="3184" y="12599"/>
                  </a:lnTo>
                  <a:lnTo>
                    <a:pt x="3252" y="12596"/>
                  </a:lnTo>
                  <a:lnTo>
                    <a:pt x="3320" y="12594"/>
                  </a:lnTo>
                  <a:lnTo>
                    <a:pt x="3388" y="12592"/>
                  </a:lnTo>
                  <a:lnTo>
                    <a:pt x="3456" y="12592"/>
                  </a:lnTo>
                  <a:lnTo>
                    <a:pt x="3549" y="12593"/>
                  </a:lnTo>
                  <a:lnTo>
                    <a:pt x="3640" y="12595"/>
                  </a:lnTo>
                  <a:lnTo>
                    <a:pt x="3730" y="12600"/>
                  </a:lnTo>
                  <a:lnTo>
                    <a:pt x="3818" y="12606"/>
                  </a:lnTo>
                  <a:lnTo>
                    <a:pt x="3905" y="12614"/>
                  </a:lnTo>
                  <a:lnTo>
                    <a:pt x="3991" y="12624"/>
                  </a:lnTo>
                  <a:lnTo>
                    <a:pt x="4076" y="12635"/>
                  </a:lnTo>
                  <a:lnTo>
                    <a:pt x="4160" y="12648"/>
                  </a:lnTo>
                  <a:lnTo>
                    <a:pt x="4242" y="12664"/>
                  </a:lnTo>
                  <a:lnTo>
                    <a:pt x="4324" y="12681"/>
                  </a:lnTo>
                  <a:lnTo>
                    <a:pt x="4403" y="12699"/>
                  </a:lnTo>
                  <a:lnTo>
                    <a:pt x="4482" y="12719"/>
                  </a:lnTo>
                  <a:lnTo>
                    <a:pt x="4560" y="12742"/>
                  </a:lnTo>
                  <a:lnTo>
                    <a:pt x="4636" y="12765"/>
                  </a:lnTo>
                  <a:lnTo>
                    <a:pt x="4711" y="12791"/>
                  </a:lnTo>
                  <a:lnTo>
                    <a:pt x="4786" y="12818"/>
                  </a:lnTo>
                  <a:lnTo>
                    <a:pt x="4786" y="3846"/>
                  </a:lnTo>
                  <a:lnTo>
                    <a:pt x="13526" y="0"/>
                  </a:lnTo>
                  <a:lnTo>
                    <a:pt x="13526" y="9859"/>
                  </a:lnTo>
                </a:path>
              </a:pathLst>
            </a:custGeom>
            <a:solidFill>
              <a:srgbClr val="584F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5" name="Rectangle 1031">
            <a:extLst>
              <a:ext uri="{FF2B5EF4-FFF2-40B4-BE49-F238E27FC236}">
                <a16:creationId xmlns:a16="http://schemas.microsoft.com/office/drawing/2014/main" id="{16B4A5A1-9C69-A142-A654-E7478D985F1B}"/>
              </a:ext>
            </a:extLst>
          </p:cNvPr>
          <p:cNvSpPr>
            <a:spLocks noChangeArrowheads="1"/>
          </p:cNvSpPr>
          <p:nvPr/>
        </p:nvSpPr>
        <p:spPr bwMode="auto">
          <a:xfrm>
            <a:off x="838200" y="153988"/>
            <a:ext cx="61563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r>
              <a:rPr lang="zh-CN" altLang="en-US" dirty="0">
                <a:solidFill>
                  <a:schemeClr val="bg1"/>
                </a:solidFill>
                <a:ea typeface="微软雅黑" panose="020B0503020204020204" pitchFamily="34" charset="-122"/>
                <a:sym typeface="+mn-lt"/>
              </a:rPr>
              <a:t>基本概念和术语</a:t>
            </a:r>
          </a:p>
        </p:txBody>
      </p:sp>
    </p:spTree>
    <p:extLst>
      <p:ext uri="{BB962C8B-B14F-4D97-AF65-F5344CB8AC3E}">
        <p14:creationId xmlns:p14="http://schemas.microsoft.com/office/powerpoint/2010/main" val="239681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 calcmode="lin" valueType="num">
                                      <p:cBhvr additive="base">
                                        <p:cTn id="25"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WHOOSH.WAV"/>
                                        </p:tgtEl>
                                      </p:cMediaNode>
                                    </p:audio>
                                  </p:sub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 calcmode="lin" valueType="num">
                                      <p:cBhvr additive="base">
                                        <p:cTn id="31"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WHOOSH.WAV"/>
                                        </p:tgtEl>
                                      </p:cMediaNode>
                                    </p:audio>
                                  </p:sub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
                                            <p:txEl>
                                              <p:pRg st="0" end="0"/>
                                            </p:txEl>
                                          </p:spTgt>
                                        </p:tgtEl>
                                        <p:attrNameLst>
                                          <p:attrName>style.visibility</p:attrName>
                                        </p:attrNameLst>
                                      </p:cBhvr>
                                      <p:to>
                                        <p:strVal val="visible"/>
                                      </p:to>
                                    </p:set>
                                    <p:anim calcmode="lin" valueType="num">
                                      <p:cBhvr additive="base">
                                        <p:cTn id="37"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WHOOSH.WAV"/>
                                        </p:tgtEl>
                                      </p:cMediaNode>
                                    </p:audio>
                                  </p:sub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8">
                                            <p:txEl>
                                              <p:pRg st="0" end="0"/>
                                            </p:txEl>
                                          </p:spTgt>
                                        </p:tgtEl>
                                        <p:attrNameLst>
                                          <p:attrName>style.visibility</p:attrName>
                                        </p:attrNameLst>
                                      </p:cBhvr>
                                      <p:to>
                                        <p:strVal val="visible"/>
                                      </p:to>
                                    </p:set>
                                    <p:anim calcmode="lin" valueType="num">
                                      <p:cBhvr additive="base">
                                        <p:cTn id="43"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8">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WHOOSH.WAV"/>
                                        </p:tgtEl>
                                      </p:cMediaNode>
                                    </p:audio>
                                  </p:sub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5">
                                            <p:txEl>
                                              <p:pRg st="0" end="0"/>
                                            </p:txEl>
                                          </p:spTgt>
                                        </p:tgtEl>
                                        <p:attrNameLst>
                                          <p:attrName>style.visibility</p:attrName>
                                        </p:attrNameLst>
                                      </p:cBhvr>
                                      <p:to>
                                        <p:strVal val="visible"/>
                                      </p:to>
                                    </p:set>
                                    <p:anim calcmode="lin" valueType="num">
                                      <p:cBhvr additive="base">
                                        <p:cTn id="49"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5">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2" name="WHOOSH.WAV"/>
                                        </p:tgtEl>
                                      </p:cMediaNode>
                                    </p:audio>
                                  </p:sub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0-#ppt_w/2"/>
                                          </p:val>
                                        </p:tav>
                                        <p:tav tm="100000">
                                          <p:val>
                                            <p:strVal val="#ppt_x"/>
                                          </p:val>
                                        </p:tav>
                                      </p:tavLst>
                                    </p:anim>
                                    <p:anim calcmode="lin" valueType="num">
                                      <p:cBhvr additive="base">
                                        <p:cTn id="56" dur="500" fill="hold"/>
                                        <p:tgtEl>
                                          <p:spTgt spid="2"/>
                                        </p:tgtEl>
                                        <p:attrNameLst>
                                          <p:attrName>ppt_y</p:attrName>
                                        </p:attrNameLst>
                                      </p:cBhvr>
                                      <p:tavLst>
                                        <p:tav tm="0">
                                          <p:val>
                                            <p:strVal val="#ppt_y"/>
                                          </p:val>
                                        </p:tav>
                                        <p:tav tm="100000">
                                          <p:val>
                                            <p:strVal val="#ppt_y"/>
                                          </p:val>
                                        </p:tav>
                                      </p:tavLst>
                                    </p:anim>
                                  </p:childTnLst>
                                </p:cTn>
                              </p:par>
                            </p:childTnLst>
                          </p:cTn>
                        </p:par>
                        <p:par>
                          <p:cTn id="57" fill="hold">
                            <p:stCondLst>
                              <p:cond delay="500"/>
                            </p:stCondLst>
                            <p:childTnLst>
                              <p:par>
                                <p:cTn id="58" presetID="2" presetClass="entr" presetSubtype="8" fill="hold" grpId="0" nodeType="afterEffect">
                                  <p:stCondLst>
                                    <p:cond delay="0"/>
                                  </p:stCondLst>
                                  <p:childTnLst>
                                    <p:set>
                                      <p:cBhvr>
                                        <p:cTn id="59" dur="1" fill="hold">
                                          <p:stCondLst>
                                            <p:cond delay="0"/>
                                          </p:stCondLst>
                                        </p:cTn>
                                        <p:tgtEl>
                                          <p:spTgt spid="3"/>
                                        </p:tgtEl>
                                        <p:attrNameLst>
                                          <p:attrName>style.visibility</p:attrName>
                                        </p:attrNameLst>
                                      </p:cBhvr>
                                      <p:to>
                                        <p:strVal val="visible"/>
                                      </p:to>
                                    </p:set>
                                    <p:anim calcmode="lin" valueType="num">
                                      <p:cBhvr additive="base">
                                        <p:cTn id="60" dur="500" fill="hold"/>
                                        <p:tgtEl>
                                          <p:spTgt spid="3"/>
                                        </p:tgtEl>
                                        <p:attrNameLst>
                                          <p:attrName>ppt_x</p:attrName>
                                        </p:attrNameLst>
                                      </p:cBhvr>
                                      <p:tavLst>
                                        <p:tav tm="0">
                                          <p:val>
                                            <p:strVal val="0-#ppt_w/2"/>
                                          </p:val>
                                        </p:tav>
                                        <p:tav tm="100000">
                                          <p:val>
                                            <p:strVal val="#ppt_x"/>
                                          </p:val>
                                        </p:tav>
                                      </p:tavLst>
                                    </p:anim>
                                    <p:anim calcmode="lin" valueType="num">
                                      <p:cBhvr additive="base">
                                        <p:cTn id="61"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build="p" bldLvl="5"/>
      <p:bldP spid="5" grpId="0" build="p" bldLvl="5"/>
      <p:bldP spid="6" grpId="0" build="p" bldLvl="5"/>
      <p:bldP spid="7" grpId="0" build="p" bldLvl="5"/>
      <p:bldP spid="8"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42">
            <a:extLst>
              <a:ext uri="{FF2B5EF4-FFF2-40B4-BE49-F238E27FC236}">
                <a16:creationId xmlns:a16="http://schemas.microsoft.com/office/drawing/2014/main" id="{2E330040-9374-0247-AF80-211D0F8AAF5E}"/>
              </a:ext>
            </a:extLst>
          </p:cNvPr>
          <p:cNvSpPr/>
          <p:nvPr/>
        </p:nvSpPr>
        <p:spPr>
          <a:xfrm>
            <a:off x="0" y="5014913"/>
            <a:ext cx="9144000" cy="1843087"/>
          </a:xfrm>
          <a:prstGeom prst="rect">
            <a:avLst/>
          </a:prstGeom>
          <a:solidFill>
            <a:schemeClr val="accent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 name="Rectangle 3">
            <a:extLst>
              <a:ext uri="{FF2B5EF4-FFF2-40B4-BE49-F238E27FC236}">
                <a16:creationId xmlns:a16="http://schemas.microsoft.com/office/drawing/2014/main" id="{98A42E39-D344-0D47-B4DD-D721E6FDFC47}"/>
              </a:ext>
            </a:extLst>
          </p:cNvPr>
          <p:cNvSpPr txBox="1">
            <a:spLocks noChangeArrowheads="1"/>
          </p:cNvSpPr>
          <p:nvPr/>
        </p:nvSpPr>
        <p:spPr>
          <a:xfrm>
            <a:off x="684213" y="1916113"/>
            <a:ext cx="4092575" cy="846137"/>
          </a:xfrm>
          <a:prstGeom prst="rect">
            <a:avLst/>
          </a:prstGeom>
        </p:spPr>
        <p:txBody>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lvl="1">
              <a:buClr>
                <a:srgbClr val="A78DC2"/>
              </a:buClr>
              <a:buSzPct val="45000"/>
              <a:buFont typeface="Wingdings" pitchFamily="2" charset="2"/>
              <a:buChar char="u"/>
            </a:pPr>
            <a:r>
              <a:rPr lang="zh-CN" altLang="en-US" sz="2400" dirty="0">
                <a:solidFill>
                  <a:srgbClr val="003300"/>
                </a:solidFill>
                <a:sym typeface="+mn-lt"/>
              </a:rPr>
              <a:t>整数数据对象 </a:t>
            </a:r>
          </a:p>
          <a:p>
            <a:pPr lvl="1">
              <a:buClr>
                <a:srgbClr val="00CC00"/>
              </a:buClr>
              <a:buSzPct val="45000"/>
              <a:buFont typeface="Wingdings" pitchFamily="2" charset="2"/>
              <a:buNone/>
            </a:pPr>
            <a:r>
              <a:rPr lang="en-US" altLang="zh-CN" sz="2400" dirty="0">
                <a:solidFill>
                  <a:srgbClr val="003300"/>
                </a:solidFill>
                <a:sym typeface="+mn-lt"/>
              </a:rPr>
              <a:t>   N = { 0, 1, 2, … }</a:t>
            </a:r>
          </a:p>
        </p:txBody>
      </p:sp>
      <p:sp>
        <p:nvSpPr>
          <p:cNvPr id="4" name="Rectangle 1031">
            <a:extLst>
              <a:ext uri="{FF2B5EF4-FFF2-40B4-BE49-F238E27FC236}">
                <a16:creationId xmlns:a16="http://schemas.microsoft.com/office/drawing/2014/main" id="{78F9130E-3A5E-E34B-AB7C-1ACB2E78A9D0}"/>
              </a:ext>
            </a:extLst>
          </p:cNvPr>
          <p:cNvSpPr>
            <a:spLocks noChangeArrowheads="1"/>
          </p:cNvSpPr>
          <p:nvPr/>
        </p:nvSpPr>
        <p:spPr bwMode="auto">
          <a:xfrm>
            <a:off x="838200" y="153988"/>
            <a:ext cx="61563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r>
              <a:rPr lang="zh-CN" altLang="en-US" dirty="0">
                <a:solidFill>
                  <a:schemeClr val="bg1"/>
                </a:solidFill>
                <a:ea typeface="微软雅黑" panose="020B0503020204020204" pitchFamily="34" charset="-122"/>
                <a:sym typeface="+mn-lt"/>
              </a:rPr>
              <a:t>基本概念和术语</a:t>
            </a:r>
          </a:p>
        </p:txBody>
      </p:sp>
      <p:sp>
        <p:nvSpPr>
          <p:cNvPr id="5" name="Rectangle 3">
            <a:extLst>
              <a:ext uri="{FF2B5EF4-FFF2-40B4-BE49-F238E27FC236}">
                <a16:creationId xmlns:a16="http://schemas.microsoft.com/office/drawing/2014/main" id="{94500822-805B-9D43-9EE9-73EF3BAB33F9}"/>
              </a:ext>
            </a:extLst>
          </p:cNvPr>
          <p:cNvSpPr txBox="1">
            <a:spLocks noChangeArrowheads="1"/>
          </p:cNvSpPr>
          <p:nvPr/>
        </p:nvSpPr>
        <p:spPr bwMode="auto">
          <a:xfrm>
            <a:off x="684213" y="2762250"/>
            <a:ext cx="3441700"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lvl="1" eaLnBrk="1" hangingPunct="1">
              <a:buClr>
                <a:srgbClr val="A78DC2"/>
              </a:buClr>
              <a:buSzPct val="45000"/>
              <a:buFont typeface="Wingdings" pitchFamily="2" charset="2"/>
              <a:buChar char="u"/>
            </a:pPr>
            <a:r>
              <a:rPr lang="zh-CN" altLang="en-US" sz="2400" dirty="0">
                <a:solidFill>
                  <a:srgbClr val="003300"/>
                </a:solidFill>
                <a:sym typeface="+mn-lt"/>
              </a:rPr>
              <a:t>学生数据对象</a:t>
            </a:r>
          </a:p>
          <a:p>
            <a:pPr lvl="2" eaLnBrk="1" hangingPunct="1">
              <a:buFontTx/>
              <a:buNone/>
            </a:pPr>
            <a:r>
              <a:rPr lang="zh-CN" altLang="en-US" dirty="0">
                <a:solidFill>
                  <a:srgbClr val="003300"/>
                </a:solidFill>
                <a:sym typeface="+mn-lt"/>
              </a:rPr>
              <a:t>学生记录的集合</a:t>
            </a:r>
          </a:p>
        </p:txBody>
      </p:sp>
      <p:sp>
        <p:nvSpPr>
          <p:cNvPr id="6" name="Rectangle 5">
            <a:extLst>
              <a:ext uri="{FF2B5EF4-FFF2-40B4-BE49-F238E27FC236}">
                <a16:creationId xmlns:a16="http://schemas.microsoft.com/office/drawing/2014/main" id="{C78820EC-1D98-EE42-8764-7F532C8B2E4E}"/>
              </a:ext>
            </a:extLst>
          </p:cNvPr>
          <p:cNvSpPr>
            <a:spLocks noChangeArrowheads="1"/>
          </p:cNvSpPr>
          <p:nvPr/>
        </p:nvSpPr>
        <p:spPr bwMode="auto">
          <a:xfrm>
            <a:off x="838200" y="981075"/>
            <a:ext cx="47418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dirty="0">
                <a:solidFill>
                  <a:srgbClr val="F5841C"/>
                </a:solidFill>
                <a:latin typeface="微软雅黑" panose="020B0503020204020204" pitchFamily="34" charset="-122"/>
                <a:sym typeface="+mn-lt"/>
              </a:rPr>
              <a:t>4</a:t>
            </a:r>
            <a:r>
              <a:rPr lang="zh-CN" altLang="en-US" dirty="0">
                <a:solidFill>
                  <a:srgbClr val="F5841C"/>
                </a:solidFill>
                <a:latin typeface="微软雅黑" panose="020B0503020204020204" pitchFamily="34" charset="-122"/>
                <a:sym typeface="+mn-lt"/>
              </a:rPr>
              <a:t>、数据对象</a:t>
            </a:r>
            <a:r>
              <a:rPr lang="en-US" altLang="zh-CN" dirty="0">
                <a:solidFill>
                  <a:srgbClr val="F5841C"/>
                </a:solidFill>
                <a:latin typeface="微软雅黑" panose="020B0503020204020204" pitchFamily="34" charset="-122"/>
                <a:sym typeface="+mn-lt"/>
              </a:rPr>
              <a:t>(Data Object)</a:t>
            </a:r>
            <a:r>
              <a:rPr lang="zh-CN" altLang="en-US" dirty="0">
                <a:solidFill>
                  <a:srgbClr val="F5841C"/>
                </a:solidFill>
                <a:latin typeface="微软雅黑" panose="020B0503020204020204" pitchFamily="34" charset="-122"/>
                <a:sym typeface="+mn-lt"/>
              </a:rPr>
              <a:t>：</a:t>
            </a:r>
            <a:endParaRPr lang="en-US" altLang="zh-CN" dirty="0">
              <a:solidFill>
                <a:srgbClr val="F5841C"/>
              </a:solidFill>
              <a:latin typeface="微软雅黑" panose="020B0503020204020204" pitchFamily="34" charset="-122"/>
              <a:sym typeface="+mn-lt"/>
            </a:endParaRPr>
          </a:p>
        </p:txBody>
      </p:sp>
      <p:sp>
        <p:nvSpPr>
          <p:cNvPr id="7" name="Rectangle 5">
            <a:extLst>
              <a:ext uri="{FF2B5EF4-FFF2-40B4-BE49-F238E27FC236}">
                <a16:creationId xmlns:a16="http://schemas.microsoft.com/office/drawing/2014/main" id="{A91FD594-3BBF-3840-BA9D-41DCEAD7FF48}"/>
              </a:ext>
            </a:extLst>
          </p:cNvPr>
          <p:cNvSpPr>
            <a:spLocks noChangeArrowheads="1"/>
          </p:cNvSpPr>
          <p:nvPr/>
        </p:nvSpPr>
        <p:spPr bwMode="auto">
          <a:xfrm>
            <a:off x="838200" y="1403350"/>
            <a:ext cx="639762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25000"/>
              </a:lnSpc>
            </a:pPr>
            <a:r>
              <a:rPr lang="zh-CN" altLang="en-US">
                <a:latin typeface="微软雅黑" panose="020B0503020204020204" pitchFamily="34" charset="-122"/>
                <a:sym typeface="+mn-lt"/>
              </a:rPr>
              <a:t>相同特性数据元素的集合，是数据的一个子集</a:t>
            </a:r>
          </a:p>
        </p:txBody>
      </p:sp>
      <p:sp>
        <p:nvSpPr>
          <p:cNvPr id="8" name="Rectangle 6">
            <a:extLst>
              <a:ext uri="{FF2B5EF4-FFF2-40B4-BE49-F238E27FC236}">
                <a16:creationId xmlns:a16="http://schemas.microsoft.com/office/drawing/2014/main" id="{59CF2B34-B02D-514D-88A4-4A4087C1917E}"/>
              </a:ext>
            </a:extLst>
          </p:cNvPr>
          <p:cNvSpPr>
            <a:spLocks noChangeArrowheads="1"/>
          </p:cNvSpPr>
          <p:nvPr/>
        </p:nvSpPr>
        <p:spPr bwMode="auto">
          <a:xfrm>
            <a:off x="657225" y="5300663"/>
            <a:ext cx="838358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pPr>
            <a:r>
              <a:rPr lang="zh-CN" altLang="en-US" sz="2400">
                <a:ea typeface="微软雅黑" panose="020B0503020204020204" pitchFamily="34" charset="-122"/>
                <a:sym typeface="+mn-lt"/>
              </a:rPr>
              <a:t>数据结构是带“结构”的数据元素的集合，“结构”就是指数据元素之间存在的关系。</a:t>
            </a:r>
          </a:p>
        </p:txBody>
      </p:sp>
      <p:sp>
        <p:nvSpPr>
          <p:cNvPr id="9" name="Text Box 3">
            <a:extLst>
              <a:ext uri="{FF2B5EF4-FFF2-40B4-BE49-F238E27FC236}">
                <a16:creationId xmlns:a16="http://schemas.microsoft.com/office/drawing/2014/main" id="{F516F460-4DD0-354E-98E2-1D3E4A68DCE6}"/>
              </a:ext>
            </a:extLst>
          </p:cNvPr>
          <p:cNvSpPr txBox="1">
            <a:spLocks noChangeArrowheads="1"/>
          </p:cNvSpPr>
          <p:nvPr/>
        </p:nvSpPr>
        <p:spPr bwMode="auto">
          <a:xfrm>
            <a:off x="838200" y="3702050"/>
            <a:ext cx="8001000" cy="102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2947" tIns="56473" rIns="112947" bIns="56473">
            <a:spAutoFit/>
          </a:bodyPr>
          <a:lstStyle>
            <a:lvl1pPr defTabSz="1128713">
              <a:defRPr sz="2800">
                <a:solidFill>
                  <a:schemeClr val="tx1"/>
                </a:solidFill>
                <a:latin typeface="Times New Roman" panose="02020603050405020304" pitchFamily="18" charset="0"/>
                <a:ea typeface="仿宋_GB2312" pitchFamily="49" charset="-122"/>
              </a:defRPr>
            </a:lvl1pPr>
            <a:lvl2pPr marL="742950" indent="-285750" defTabSz="1128713">
              <a:defRPr sz="2800">
                <a:solidFill>
                  <a:schemeClr val="tx1"/>
                </a:solidFill>
                <a:latin typeface="Times New Roman" panose="02020603050405020304" pitchFamily="18" charset="0"/>
                <a:ea typeface="仿宋_GB2312" pitchFamily="49" charset="-122"/>
              </a:defRPr>
            </a:lvl2pPr>
            <a:lvl3pPr marL="1143000" indent="-228600" defTabSz="1128713">
              <a:defRPr sz="2800">
                <a:solidFill>
                  <a:schemeClr val="tx1"/>
                </a:solidFill>
                <a:latin typeface="Times New Roman" panose="02020603050405020304" pitchFamily="18" charset="0"/>
                <a:ea typeface="仿宋_GB2312" pitchFamily="49" charset="-122"/>
              </a:defRPr>
            </a:lvl3pPr>
            <a:lvl4pPr marL="1600200" indent="-228600" defTabSz="1128713">
              <a:defRPr sz="2800">
                <a:solidFill>
                  <a:schemeClr val="tx1"/>
                </a:solidFill>
                <a:latin typeface="Times New Roman" panose="02020603050405020304" pitchFamily="18" charset="0"/>
                <a:ea typeface="仿宋_GB2312" pitchFamily="49" charset="-122"/>
              </a:defRPr>
            </a:lvl4pPr>
            <a:lvl5pPr marL="2057400" indent="-228600" defTabSz="1128713">
              <a:defRPr sz="2800">
                <a:solidFill>
                  <a:schemeClr val="tx1"/>
                </a:solidFill>
                <a:latin typeface="Times New Roman" panose="02020603050405020304" pitchFamily="18" charset="0"/>
                <a:ea typeface="仿宋_GB2312" pitchFamily="49" charset="-122"/>
              </a:defRPr>
            </a:lvl5pPr>
            <a:lvl6pPr marL="2514600" indent="-228600" defTabSz="1128713"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defTabSz="1128713"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defTabSz="1128713"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defTabSz="1128713"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pPr>
            <a:r>
              <a:rPr lang="en-US" altLang="zh-CN" sz="2400" dirty="0">
                <a:solidFill>
                  <a:srgbClr val="F5841C"/>
                </a:solidFill>
                <a:ea typeface="微软雅黑" panose="020B0503020204020204" pitchFamily="34" charset="-122"/>
                <a:sym typeface="+mn-lt"/>
              </a:rPr>
              <a:t>5</a:t>
            </a:r>
            <a:r>
              <a:rPr lang="zh-CN" altLang="en-US" sz="2400" dirty="0">
                <a:solidFill>
                  <a:srgbClr val="F5841C"/>
                </a:solidFill>
                <a:ea typeface="微软雅黑" panose="020B0503020204020204" pitchFamily="34" charset="-122"/>
                <a:sym typeface="+mn-lt"/>
              </a:rPr>
              <a:t>、数据结构（</a:t>
            </a:r>
            <a:r>
              <a:rPr lang="en-US" altLang="zh-CN" sz="2400" dirty="0">
                <a:solidFill>
                  <a:srgbClr val="F5841C"/>
                </a:solidFill>
                <a:ea typeface="微软雅黑" panose="020B0503020204020204" pitchFamily="34" charset="-122"/>
                <a:sym typeface="+mn-lt"/>
              </a:rPr>
              <a:t>Data Structure</a:t>
            </a:r>
            <a:r>
              <a:rPr lang="zh-CN" altLang="en-US" sz="2400" dirty="0">
                <a:solidFill>
                  <a:srgbClr val="F5841C"/>
                </a:solidFill>
                <a:ea typeface="微软雅黑" panose="020B0503020204020204" pitchFamily="34" charset="-122"/>
                <a:sym typeface="+mn-lt"/>
              </a:rPr>
              <a:t>）</a:t>
            </a:r>
            <a:endParaRPr lang="en-US" altLang="zh-CN" sz="2400" dirty="0">
              <a:solidFill>
                <a:srgbClr val="F5841C"/>
              </a:solidFill>
              <a:ea typeface="微软雅黑" panose="020B0503020204020204" pitchFamily="34" charset="-122"/>
              <a:sym typeface="+mn-lt"/>
            </a:endParaRPr>
          </a:p>
          <a:p>
            <a:pPr>
              <a:lnSpc>
                <a:spcPct val="130000"/>
              </a:lnSpc>
            </a:pPr>
            <a:r>
              <a:rPr lang="zh-CN" altLang="en-US" sz="2400" dirty="0">
                <a:ea typeface="微软雅黑" panose="020B0503020204020204" pitchFamily="34" charset="-122"/>
                <a:sym typeface="+mn-lt"/>
              </a:rPr>
              <a:t>是相互之间存在一种或多种特定关系的数据元素的集合。</a:t>
            </a:r>
          </a:p>
        </p:txBody>
      </p:sp>
    </p:spTree>
    <p:extLst>
      <p:ext uri="{BB962C8B-B14F-4D97-AF65-F5344CB8AC3E}">
        <p14:creationId xmlns:p14="http://schemas.microsoft.com/office/powerpoint/2010/main" val="3301625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2">
            <a:extLst>
              <a:ext uri="{FF2B5EF4-FFF2-40B4-BE49-F238E27FC236}">
                <a16:creationId xmlns:a16="http://schemas.microsoft.com/office/drawing/2014/main" id="{8C0207CE-FA13-634D-B4D2-85B2B083DD0E}"/>
              </a:ext>
            </a:extLst>
          </p:cNvPr>
          <p:cNvSpPr txBox="1">
            <a:spLocks noChangeArrowheads="1"/>
          </p:cNvSpPr>
          <p:nvPr/>
        </p:nvSpPr>
        <p:spPr bwMode="auto">
          <a:xfrm>
            <a:off x="415925" y="1052736"/>
            <a:ext cx="9163050" cy="5219700"/>
          </a:xfrm>
          <a:prstGeom prst="rect">
            <a:avLst/>
          </a:prstGeom>
          <a:noFill/>
          <a:ln>
            <a:noFill/>
          </a:ln>
          <a:effectLst/>
          <a:extLst>
            <a:ext uri="{909E8E84-426E-40DD-AFC4-6F175D3DCCD1}">
              <a14:hiddenFill xmlns:a14="http://schemas.microsoft.com/office/drawing/2010/main">
                <a:solidFill>
                  <a:srgbClr val="008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eaLnBrk="1" fontAlgn="auto" hangingPunct="1">
              <a:spcBef>
                <a:spcPct val="50000"/>
              </a:spcBef>
              <a:spcAft>
                <a:spcPts val="0"/>
              </a:spcAft>
              <a:defRPr/>
            </a:pPr>
            <a:r>
              <a:rPr lang="zh-CN" altLang="en-US" sz="2800" dirty="0">
                <a:effectLst>
                  <a:outerShdw blurRad="38100" dist="38100" dir="2700000" algn="tl">
                    <a:srgbClr val="C0C0C0"/>
                  </a:outerShdw>
                </a:effectLst>
                <a:latin typeface="楷体_GB2312" pitchFamily="49" charset="-122"/>
                <a:ea typeface="楷体_GB2312" pitchFamily="49" charset="-122"/>
              </a:rPr>
              <a:t>     瑞士著名的计算机科学家</a:t>
            </a:r>
            <a:r>
              <a:rPr lang="en-US" altLang="zh-CN" sz="2800" dirty="0">
                <a:effectLst>
                  <a:outerShdw blurRad="38100" dist="38100" dir="2700000" algn="tl">
                    <a:srgbClr val="C0C0C0"/>
                  </a:outerShdw>
                </a:effectLst>
                <a:latin typeface="+mn-lt"/>
                <a:ea typeface="楷体_GB2312" pitchFamily="49" charset="-122"/>
              </a:rPr>
              <a:t>Nicklaus Wirth</a:t>
            </a:r>
            <a:r>
              <a:rPr lang="zh-CN" altLang="en-US" sz="2800" dirty="0">
                <a:effectLst>
                  <a:outerShdw blurRad="38100" dist="38100" dir="2700000" algn="tl">
                    <a:srgbClr val="C0C0C0"/>
                  </a:outerShdw>
                </a:effectLst>
                <a:latin typeface="楷体_GB2312" pitchFamily="49" charset="-122"/>
                <a:ea typeface="楷体_GB2312" pitchFamily="49" charset="-122"/>
              </a:rPr>
              <a:t>在</a:t>
            </a:r>
            <a:r>
              <a:rPr lang="en-US" altLang="zh-CN" sz="2800" dirty="0">
                <a:effectLst>
                  <a:outerShdw blurRad="38100" dist="38100" dir="2700000" algn="tl">
                    <a:srgbClr val="C0C0C0"/>
                  </a:outerShdw>
                </a:effectLst>
                <a:latin typeface="楷体_GB2312" pitchFamily="49" charset="-122"/>
                <a:ea typeface="楷体_GB2312" pitchFamily="49" charset="-122"/>
              </a:rPr>
              <a:t>1976</a:t>
            </a:r>
            <a:r>
              <a:rPr lang="zh-CN" altLang="en-US" sz="2800" dirty="0">
                <a:effectLst>
                  <a:outerShdw blurRad="38100" dist="38100" dir="2700000" algn="tl">
                    <a:srgbClr val="C0C0C0"/>
                  </a:outerShdw>
                </a:effectLst>
                <a:latin typeface="楷体_GB2312" pitchFamily="49" charset="-122"/>
                <a:ea typeface="楷体_GB2312" pitchFamily="49" charset="-122"/>
              </a:rPr>
              <a:t>年出版了一本</a:t>
            </a:r>
          </a:p>
          <a:p>
            <a:pPr algn="ctr" eaLnBrk="1" fontAlgn="auto" hangingPunct="1">
              <a:spcBef>
                <a:spcPct val="50000"/>
              </a:spcBef>
              <a:spcAft>
                <a:spcPts val="0"/>
              </a:spcAft>
              <a:defRPr/>
            </a:pPr>
            <a:r>
              <a:rPr lang="en-US" altLang="zh-CN" sz="2800" b="1" dirty="0">
                <a:effectLst>
                  <a:outerShdw blurRad="38100" dist="38100" dir="2700000" algn="tl">
                    <a:srgbClr val="C0C0C0"/>
                  </a:outerShdw>
                </a:effectLst>
                <a:latin typeface="楷体_GB2312" pitchFamily="49" charset="-122"/>
                <a:ea typeface="楷体_GB2312" pitchFamily="49" charset="-122"/>
              </a:rPr>
              <a:t>《</a:t>
            </a:r>
            <a:r>
              <a:rPr lang="zh-CN" altLang="en-US" sz="2800" b="1" dirty="0">
                <a:effectLst>
                  <a:outerShdw blurRad="38100" dist="38100" dir="2700000" algn="tl">
                    <a:srgbClr val="C0C0C0"/>
                  </a:outerShdw>
                </a:effectLst>
                <a:latin typeface="楷体_GB2312" pitchFamily="49" charset="-122"/>
                <a:ea typeface="楷体_GB2312" pitchFamily="49" charset="-122"/>
              </a:rPr>
              <a:t>算法</a:t>
            </a:r>
            <a:r>
              <a:rPr lang="en-US" altLang="zh-CN" sz="2800" b="1" dirty="0">
                <a:effectLst>
                  <a:outerShdw blurRad="38100" dist="38100" dir="2700000" algn="tl">
                    <a:srgbClr val="C0C0C0"/>
                  </a:outerShdw>
                </a:effectLst>
                <a:latin typeface="楷体_GB2312" pitchFamily="49" charset="-122"/>
                <a:ea typeface="楷体_GB2312" pitchFamily="49" charset="-122"/>
              </a:rPr>
              <a:t>+</a:t>
            </a:r>
            <a:r>
              <a:rPr lang="zh-CN" altLang="en-US" sz="2800" b="1" dirty="0">
                <a:effectLst>
                  <a:outerShdw blurRad="38100" dist="38100" dir="2700000" algn="tl">
                    <a:srgbClr val="C0C0C0"/>
                  </a:outerShdw>
                </a:effectLst>
                <a:latin typeface="楷体_GB2312" pitchFamily="49" charset="-122"/>
                <a:ea typeface="楷体_GB2312" pitchFamily="49" charset="-122"/>
              </a:rPr>
              <a:t>数据结构 </a:t>
            </a:r>
            <a:r>
              <a:rPr lang="en-US" altLang="zh-CN" sz="2800" b="1" dirty="0">
                <a:effectLst>
                  <a:outerShdw blurRad="38100" dist="38100" dir="2700000" algn="tl">
                    <a:srgbClr val="C0C0C0"/>
                  </a:outerShdw>
                </a:effectLst>
                <a:latin typeface="楷体_GB2312" pitchFamily="49" charset="-122"/>
                <a:ea typeface="楷体_GB2312" pitchFamily="49" charset="-122"/>
              </a:rPr>
              <a:t>= </a:t>
            </a:r>
            <a:r>
              <a:rPr lang="zh-CN" altLang="en-US" sz="2800" b="1" dirty="0">
                <a:effectLst>
                  <a:outerShdw blurRad="38100" dist="38100" dir="2700000" algn="tl">
                    <a:srgbClr val="C0C0C0"/>
                  </a:outerShdw>
                </a:effectLst>
                <a:latin typeface="楷体_GB2312" pitchFamily="49" charset="-122"/>
                <a:ea typeface="楷体_GB2312" pitchFamily="49" charset="-122"/>
              </a:rPr>
              <a:t>程序设计</a:t>
            </a:r>
            <a:r>
              <a:rPr lang="en-US" altLang="zh-CN" sz="2800" b="1" dirty="0">
                <a:effectLst>
                  <a:outerShdw blurRad="38100" dist="38100" dir="2700000" algn="tl">
                    <a:srgbClr val="C0C0C0"/>
                  </a:outerShdw>
                </a:effectLst>
                <a:latin typeface="楷体_GB2312" pitchFamily="49" charset="-122"/>
                <a:ea typeface="楷体_GB2312" pitchFamily="49" charset="-122"/>
              </a:rPr>
              <a:t>》</a:t>
            </a:r>
            <a:r>
              <a:rPr lang="zh-CN" altLang="en-US" sz="2800" dirty="0">
                <a:effectLst>
                  <a:outerShdw blurRad="38100" dist="38100" dir="2700000" algn="tl">
                    <a:srgbClr val="C0C0C0"/>
                  </a:outerShdw>
                </a:effectLst>
                <a:latin typeface="楷体_GB2312" pitchFamily="49" charset="-122"/>
                <a:ea typeface="楷体_GB2312" pitchFamily="49" charset="-122"/>
              </a:rPr>
              <a:t>     </a:t>
            </a:r>
          </a:p>
          <a:p>
            <a:pPr eaLnBrk="1" fontAlgn="auto" hangingPunct="1">
              <a:spcBef>
                <a:spcPct val="50000"/>
              </a:spcBef>
              <a:spcAft>
                <a:spcPts val="0"/>
              </a:spcAft>
              <a:defRPr/>
            </a:pPr>
            <a:r>
              <a:rPr lang="zh-CN" altLang="en-US" sz="2800" dirty="0">
                <a:effectLst>
                  <a:outerShdw blurRad="38100" dist="38100" dir="2700000" algn="tl">
                    <a:srgbClr val="C0C0C0"/>
                  </a:outerShdw>
                </a:effectLst>
                <a:latin typeface="楷体_GB2312" pitchFamily="49" charset="-122"/>
                <a:ea typeface="楷体_GB2312" pitchFamily="49" charset="-122"/>
              </a:rPr>
              <a:t>程序设计的</a:t>
            </a:r>
            <a:r>
              <a:rPr lang="zh-CN" altLang="en-US" sz="2800" dirty="0">
                <a:solidFill>
                  <a:srgbClr val="FF0000"/>
                </a:solidFill>
                <a:effectLst>
                  <a:outerShdw blurRad="38100" dist="38100" dir="2700000" algn="tl">
                    <a:srgbClr val="C0C0C0"/>
                  </a:outerShdw>
                </a:effectLst>
                <a:latin typeface="楷体_GB2312" pitchFamily="49" charset="-122"/>
                <a:ea typeface="楷体_GB2312" pitchFamily="49" charset="-122"/>
              </a:rPr>
              <a:t>实质</a:t>
            </a:r>
            <a:r>
              <a:rPr lang="zh-CN" altLang="en-US" sz="2800" dirty="0">
                <a:effectLst>
                  <a:outerShdw blurRad="38100" dist="38100" dir="2700000" algn="tl">
                    <a:srgbClr val="C0C0C0"/>
                  </a:outerShdw>
                </a:effectLst>
                <a:latin typeface="楷体_GB2312" pitchFamily="49" charset="-122"/>
                <a:ea typeface="楷体_GB2312" pitchFamily="49" charset="-122"/>
              </a:rPr>
              <a:t>即</a:t>
            </a:r>
            <a:r>
              <a:rPr lang="zh-CN" altLang="en-US" sz="2800" dirty="0">
                <a:solidFill>
                  <a:srgbClr val="FF0000"/>
                </a:solidFill>
                <a:effectLst>
                  <a:outerShdw blurRad="38100" dist="38100" dir="2700000" algn="tl">
                    <a:srgbClr val="C0C0C0"/>
                  </a:outerShdw>
                </a:effectLst>
                <a:latin typeface="楷体_GB2312" pitchFamily="49" charset="-122"/>
                <a:ea typeface="楷体_GB2312" pitchFamily="49" charset="-122"/>
              </a:rPr>
              <a:t>为计算机处理问题编制一组</a:t>
            </a:r>
            <a:r>
              <a:rPr lang="en-US" altLang="zh-CN" sz="2800" dirty="0">
                <a:solidFill>
                  <a:srgbClr val="FF0000"/>
                </a:solidFill>
                <a:effectLst>
                  <a:outerShdw blurRad="38100" dist="38100" dir="2700000" algn="tl">
                    <a:srgbClr val="C0C0C0"/>
                  </a:outerShdw>
                </a:effectLst>
                <a:latin typeface="+mn-lt"/>
                <a:ea typeface="楷体_GB2312" pitchFamily="49" charset="-122"/>
              </a:rPr>
              <a:t>“</a:t>
            </a:r>
            <a:r>
              <a:rPr lang="zh-CN" altLang="en-US" sz="2800" dirty="0">
                <a:solidFill>
                  <a:srgbClr val="FF0000"/>
                </a:solidFill>
                <a:effectLst>
                  <a:outerShdw blurRad="38100" dist="38100" dir="2700000" algn="tl">
                    <a:srgbClr val="C0C0C0"/>
                  </a:outerShdw>
                </a:effectLst>
                <a:latin typeface="楷体_GB2312" pitchFamily="49" charset="-122"/>
                <a:ea typeface="楷体_GB2312" pitchFamily="49" charset="-122"/>
              </a:rPr>
              <a:t>指令</a:t>
            </a:r>
            <a:r>
              <a:rPr lang="en-US" altLang="zh-CN" sz="2800" dirty="0">
                <a:solidFill>
                  <a:srgbClr val="FF0000"/>
                </a:solidFill>
                <a:effectLst>
                  <a:outerShdw blurRad="38100" dist="38100" dir="2700000" algn="tl">
                    <a:srgbClr val="C0C0C0"/>
                  </a:outerShdw>
                </a:effectLst>
                <a:latin typeface="+mn-lt"/>
                <a:ea typeface="楷体_GB2312" pitchFamily="49" charset="-122"/>
              </a:rPr>
              <a:t>”</a:t>
            </a:r>
            <a:r>
              <a:rPr lang="zh-CN" altLang="en-US" sz="2800" dirty="0">
                <a:effectLst>
                  <a:outerShdw blurRad="38100" dist="38100" dir="2700000" algn="tl">
                    <a:srgbClr val="C0C0C0"/>
                  </a:outerShdw>
                </a:effectLst>
                <a:latin typeface="楷体_GB2312" pitchFamily="49" charset="-122"/>
                <a:ea typeface="楷体_GB2312" pitchFamily="49" charset="-122"/>
              </a:rPr>
              <a:t>，首先需要解决两个问题：即算法和数据结构。</a:t>
            </a:r>
          </a:p>
          <a:p>
            <a:pPr eaLnBrk="1" fontAlgn="auto" hangingPunct="1">
              <a:spcBef>
                <a:spcPct val="50000"/>
              </a:spcBef>
              <a:spcAft>
                <a:spcPts val="0"/>
              </a:spcAft>
              <a:defRPr/>
            </a:pPr>
            <a:r>
              <a:rPr lang="zh-CN" altLang="en-US" sz="2800" dirty="0">
                <a:solidFill>
                  <a:srgbClr val="FF0000"/>
                </a:solidFill>
                <a:effectLst>
                  <a:outerShdw blurRad="38100" dist="38100" dir="2700000" algn="tl">
                    <a:srgbClr val="C0C0C0"/>
                  </a:outerShdw>
                </a:effectLst>
                <a:latin typeface="楷体_GB2312" pitchFamily="49" charset="-122"/>
                <a:ea typeface="楷体_GB2312" pitchFamily="49" charset="-122"/>
              </a:rPr>
              <a:t>算法</a:t>
            </a:r>
            <a:r>
              <a:rPr lang="zh-CN" altLang="en-US" sz="2800" dirty="0">
                <a:effectLst>
                  <a:outerShdw blurRad="38100" dist="38100" dir="2700000" algn="tl">
                    <a:srgbClr val="C0C0C0"/>
                  </a:outerShdw>
                </a:effectLst>
                <a:latin typeface="楷体_GB2312" pitchFamily="49" charset="-122"/>
                <a:ea typeface="楷体_GB2312" pitchFamily="49" charset="-122"/>
              </a:rPr>
              <a:t>即处理问题的策略</a:t>
            </a:r>
          </a:p>
          <a:p>
            <a:pPr eaLnBrk="1" fontAlgn="auto" hangingPunct="1">
              <a:spcBef>
                <a:spcPct val="50000"/>
              </a:spcBef>
              <a:spcAft>
                <a:spcPts val="0"/>
              </a:spcAft>
              <a:defRPr/>
            </a:pPr>
            <a:r>
              <a:rPr lang="zh-CN" altLang="en-US" sz="2800" dirty="0">
                <a:solidFill>
                  <a:srgbClr val="FF0000"/>
                </a:solidFill>
                <a:effectLst>
                  <a:outerShdw blurRad="38100" dist="38100" dir="2700000" algn="tl">
                    <a:srgbClr val="C0C0C0"/>
                  </a:outerShdw>
                </a:effectLst>
                <a:latin typeface="楷体_GB2312" pitchFamily="49" charset="-122"/>
                <a:ea typeface="楷体_GB2312" pitchFamily="49" charset="-122"/>
              </a:rPr>
              <a:t>数据结构</a:t>
            </a:r>
            <a:r>
              <a:rPr lang="zh-CN" altLang="en-US" sz="2800" dirty="0">
                <a:effectLst>
                  <a:outerShdw blurRad="38100" dist="38100" dir="2700000" algn="tl">
                    <a:srgbClr val="C0C0C0"/>
                  </a:outerShdw>
                </a:effectLst>
                <a:latin typeface="楷体_GB2312" pitchFamily="49" charset="-122"/>
                <a:ea typeface="楷体_GB2312" pitchFamily="49" charset="-122"/>
              </a:rPr>
              <a:t>即为问题的数学模型</a:t>
            </a:r>
            <a:br>
              <a:rPr lang="zh-CN" altLang="en-US" sz="2800" dirty="0">
                <a:effectLst>
                  <a:outerShdw blurRad="38100" dist="38100" dir="2700000" algn="tl">
                    <a:srgbClr val="C0C0C0"/>
                  </a:outerShdw>
                </a:effectLst>
                <a:latin typeface="楷体_GB2312" pitchFamily="49" charset="-122"/>
                <a:ea typeface="楷体_GB2312" pitchFamily="49" charset="-122"/>
              </a:rPr>
            </a:br>
            <a:r>
              <a:rPr lang="zh-CN" altLang="en-US" sz="2800" dirty="0">
                <a:effectLst>
                  <a:outerShdw blurRad="38100" dist="38100" dir="2700000" algn="tl">
                    <a:srgbClr val="C0C0C0"/>
                  </a:outerShdw>
                </a:effectLst>
                <a:latin typeface="楷体_GB2312" pitchFamily="49" charset="-122"/>
                <a:ea typeface="楷体_GB2312" pitchFamily="49" charset="-122"/>
              </a:rPr>
              <a:t>　　很多数值计算问题的数学模型通常可用一组线性或非线性的代数方程组或微分方程组来描述，而大量</a:t>
            </a:r>
            <a:r>
              <a:rPr lang="zh-CN" altLang="en-US" sz="2800" dirty="0">
                <a:solidFill>
                  <a:srgbClr val="FF0000"/>
                </a:solidFill>
                <a:effectLst>
                  <a:outerShdw blurRad="38100" dist="38100" dir="2700000" algn="tl">
                    <a:srgbClr val="C0C0C0"/>
                  </a:outerShdw>
                </a:effectLst>
                <a:latin typeface="楷体_GB2312" pitchFamily="49" charset="-122"/>
                <a:ea typeface="楷体_GB2312" pitchFamily="49" charset="-122"/>
              </a:rPr>
              <a:t>非数值计算问题的数学模型</a:t>
            </a:r>
            <a:r>
              <a:rPr lang="zh-CN" altLang="en-US" sz="2800" dirty="0">
                <a:effectLst>
                  <a:outerShdw blurRad="38100" dist="38100" dir="2700000" algn="tl">
                    <a:srgbClr val="C0C0C0"/>
                  </a:outerShdw>
                </a:effectLst>
                <a:latin typeface="楷体_GB2312" pitchFamily="49" charset="-122"/>
                <a:ea typeface="楷体_GB2312" pitchFamily="49" charset="-122"/>
              </a:rPr>
              <a:t>正是本门课程要讨论的数据结构。</a:t>
            </a:r>
          </a:p>
        </p:txBody>
      </p:sp>
      <p:sp>
        <p:nvSpPr>
          <p:cNvPr id="24579" name="AutoShape 4">
            <a:extLst>
              <a:ext uri="{FF2B5EF4-FFF2-40B4-BE49-F238E27FC236}">
                <a16:creationId xmlns:a16="http://schemas.microsoft.com/office/drawing/2014/main" id="{B0BA8D5E-27B7-2646-8701-EE251D9BD513}"/>
              </a:ext>
            </a:extLst>
          </p:cNvPr>
          <p:cNvSpPr>
            <a:spLocks/>
          </p:cNvSpPr>
          <p:nvPr/>
        </p:nvSpPr>
        <p:spPr bwMode="auto">
          <a:xfrm>
            <a:off x="344488" y="4365625"/>
            <a:ext cx="71437" cy="1008063"/>
          </a:xfrm>
          <a:prstGeom prst="leftBrace">
            <a:avLst>
              <a:gd name="adj1" fmla="val 11759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ext Box 2">
            <a:extLst>
              <a:ext uri="{FF2B5EF4-FFF2-40B4-BE49-F238E27FC236}">
                <a16:creationId xmlns:a16="http://schemas.microsoft.com/office/drawing/2014/main" id="{5AFC928A-806F-6B43-A02A-648C6A993CE1}"/>
              </a:ext>
            </a:extLst>
          </p:cNvPr>
          <p:cNvSpPr txBox="1">
            <a:spLocks noChangeArrowheads="1"/>
          </p:cNvSpPr>
          <p:nvPr/>
        </p:nvSpPr>
        <p:spPr bwMode="auto">
          <a:xfrm>
            <a:off x="247650" y="1893888"/>
            <a:ext cx="9328150" cy="1463675"/>
          </a:xfrm>
          <a:prstGeom prst="rect">
            <a:avLst/>
          </a:prstGeom>
          <a:noFill/>
          <a:ln>
            <a:noFill/>
          </a:ln>
          <a:effectLst/>
          <a:extLst>
            <a:ext uri="{909E8E84-426E-40DD-AFC4-6F175D3DCCD1}">
              <a14:hiddenFill xmlns:a14="http://schemas.microsoft.com/office/drawing/2010/main">
                <a:solidFill>
                  <a:srgbClr val="008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eaLnBrk="1" fontAlgn="auto" hangingPunct="1">
              <a:spcBef>
                <a:spcPct val="50000"/>
              </a:spcBef>
              <a:spcAft>
                <a:spcPts val="0"/>
              </a:spcAft>
              <a:defRPr/>
            </a:pPr>
            <a:r>
              <a:rPr lang="zh-CN" altLang="en-US" sz="3000">
                <a:effectLst>
                  <a:outerShdw blurRad="38100" dist="38100" dir="2700000" algn="tl">
                    <a:srgbClr val="C0C0C0"/>
                  </a:outerShdw>
                </a:effectLst>
                <a:latin typeface="楷体_GB2312" pitchFamily="49" charset="-122"/>
                <a:ea typeface="楷体_GB2312" pitchFamily="49" charset="-122"/>
              </a:rPr>
              <a:t>　　例一、求 </a:t>
            </a:r>
            <a:r>
              <a:rPr lang="en-US" altLang="zh-CN" sz="3000">
                <a:effectLst>
                  <a:outerShdw blurRad="38100" dist="38100" dir="2700000" algn="tl">
                    <a:srgbClr val="C0C0C0"/>
                  </a:outerShdw>
                </a:effectLst>
                <a:latin typeface="楷体_GB2312" pitchFamily="49" charset="-122"/>
                <a:ea typeface="楷体_GB2312" pitchFamily="49" charset="-122"/>
              </a:rPr>
              <a:t>n </a:t>
            </a:r>
            <a:r>
              <a:rPr lang="zh-CN" altLang="en-US" sz="3000">
                <a:effectLst>
                  <a:outerShdw blurRad="38100" dist="38100" dir="2700000" algn="tl">
                    <a:srgbClr val="C0C0C0"/>
                  </a:outerShdw>
                </a:effectLst>
                <a:latin typeface="楷体_GB2312" pitchFamily="49" charset="-122"/>
                <a:ea typeface="楷体_GB2312" pitchFamily="49" charset="-122"/>
              </a:rPr>
              <a:t>个整数中的最大值。这似乎不成问题，但如果这些整数的值有可能达到</a:t>
            </a:r>
            <a:r>
              <a:rPr lang="en-US" altLang="zh-CN" sz="3000">
                <a:effectLst>
                  <a:outerShdw blurRad="38100" dist="38100" dir="2700000" algn="tl">
                    <a:srgbClr val="C0C0C0"/>
                  </a:outerShdw>
                </a:effectLst>
                <a:latin typeface="楷体_GB2312" pitchFamily="49" charset="-122"/>
                <a:ea typeface="楷体_GB2312" pitchFamily="49" charset="-122"/>
              </a:rPr>
              <a:t>10</a:t>
            </a:r>
            <a:r>
              <a:rPr lang="en-US" altLang="zh-CN" sz="3000" baseline="30000">
                <a:effectLst>
                  <a:outerShdw blurRad="38100" dist="38100" dir="2700000" algn="tl">
                    <a:srgbClr val="C0C0C0"/>
                  </a:outerShdw>
                </a:effectLst>
                <a:latin typeface="楷体_GB2312" pitchFamily="49" charset="-122"/>
                <a:ea typeface="楷体_GB2312" pitchFamily="49" charset="-122"/>
              </a:rPr>
              <a:t>12</a:t>
            </a:r>
            <a:r>
              <a:rPr lang="zh-CN" altLang="en-US" sz="3000">
                <a:effectLst>
                  <a:outerShdw blurRad="38100" dist="38100" dir="2700000" algn="tl">
                    <a:srgbClr val="C0C0C0"/>
                  </a:outerShdw>
                </a:effectLst>
                <a:latin typeface="楷体_GB2312" pitchFamily="49" charset="-122"/>
                <a:ea typeface="楷体_GB2312" pitchFamily="49" charset="-122"/>
              </a:rPr>
              <a:t>，那么对</a:t>
            </a:r>
            <a:r>
              <a:rPr lang="en-US" altLang="zh-CN" sz="3000">
                <a:effectLst>
                  <a:outerShdw blurRad="38100" dist="38100" dir="2700000" algn="tl">
                    <a:srgbClr val="C0C0C0"/>
                  </a:outerShdw>
                </a:effectLst>
                <a:latin typeface="楷体_GB2312" pitchFamily="49" charset="-122"/>
                <a:ea typeface="楷体_GB2312" pitchFamily="49" charset="-122"/>
              </a:rPr>
              <a:t>32</a:t>
            </a:r>
            <a:r>
              <a:rPr lang="zh-CN" altLang="en-US" sz="3000">
                <a:effectLst>
                  <a:outerShdw blurRad="38100" dist="38100" dir="2700000" algn="tl">
                    <a:srgbClr val="C0C0C0"/>
                  </a:outerShdw>
                </a:effectLst>
                <a:latin typeface="楷体_GB2312" pitchFamily="49" charset="-122"/>
                <a:ea typeface="楷体_GB2312" pitchFamily="49" charset="-122"/>
              </a:rPr>
              <a:t>位的计算机来说，就存在一个如何表示的问题。 </a:t>
            </a:r>
            <a:endParaRPr lang="zh-CN" altLang="en-US" sz="3000">
              <a:effectLst>
                <a:outerShdw blurRad="38100" dist="38100" dir="2700000" algn="tl">
                  <a:srgbClr val="C0C0C0"/>
                </a:outerShdw>
              </a:effectLst>
              <a:latin typeface="+mn-lt"/>
              <a:ea typeface="楷体_GB2312" pitchFamily="49" charset="-122"/>
            </a:endParaRPr>
          </a:p>
        </p:txBody>
      </p:sp>
      <p:sp>
        <p:nvSpPr>
          <p:cNvPr id="117763" name="Text Box 3">
            <a:extLst>
              <a:ext uri="{FF2B5EF4-FFF2-40B4-BE49-F238E27FC236}">
                <a16:creationId xmlns:a16="http://schemas.microsoft.com/office/drawing/2014/main" id="{CA370FE1-6364-2C4C-B15C-836D07617154}"/>
              </a:ext>
            </a:extLst>
          </p:cNvPr>
          <p:cNvSpPr txBox="1">
            <a:spLocks noChangeArrowheads="1"/>
          </p:cNvSpPr>
          <p:nvPr/>
        </p:nvSpPr>
        <p:spPr bwMode="auto">
          <a:xfrm>
            <a:off x="247650" y="3787775"/>
            <a:ext cx="9328150" cy="2378075"/>
          </a:xfrm>
          <a:prstGeom prst="rect">
            <a:avLst/>
          </a:prstGeom>
          <a:noFill/>
          <a:ln>
            <a:noFill/>
          </a:ln>
          <a:effectLst/>
          <a:extLst>
            <a:ext uri="{909E8E84-426E-40DD-AFC4-6F175D3DCCD1}">
              <a14:hiddenFill xmlns:a14="http://schemas.microsoft.com/office/drawing/2010/main">
                <a:solidFill>
                  <a:srgbClr val="008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eaLnBrk="1" fontAlgn="auto" hangingPunct="1">
              <a:spcBef>
                <a:spcPct val="50000"/>
              </a:spcBef>
              <a:spcAft>
                <a:spcPts val="0"/>
              </a:spcAft>
              <a:defRPr/>
            </a:pPr>
            <a:r>
              <a:rPr lang="zh-CN" altLang="en-US" sz="3000">
                <a:effectLst>
                  <a:outerShdw blurRad="38100" dist="38100" dir="2700000" algn="tl">
                    <a:srgbClr val="C0C0C0"/>
                  </a:outerShdw>
                </a:effectLst>
                <a:latin typeface="楷体_GB2312" pitchFamily="49" charset="-122"/>
                <a:ea typeface="楷体_GB2312" pitchFamily="49" charset="-122"/>
              </a:rPr>
              <a:t>　　例二、交叉路口的红绿灯管理。十字路口横竖两个方向都有三个红绿灯，分别控制左拐、直行和右拐，那么如何控制这些红绿灯既使交通不堵塞，又使流量最大呢？若要编制程序解决问题，首先要解决如何表示的问题。</a:t>
            </a:r>
            <a:endParaRPr lang="zh-CN" altLang="en-US" sz="3000">
              <a:effectLst>
                <a:outerShdw blurRad="38100" dist="38100" dir="2700000" algn="tl">
                  <a:srgbClr val="C0C0C0"/>
                </a:outerShdw>
              </a:effectLst>
              <a:latin typeface="+mn-lt"/>
              <a:ea typeface="楷体_GB2312"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7763"/>
                                        </p:tgtEl>
                                        <p:attrNameLst>
                                          <p:attrName>style.visibility</p:attrName>
                                        </p:attrNameLst>
                                      </p:cBhvr>
                                      <p:to>
                                        <p:strVal val="visible"/>
                                      </p:to>
                                    </p:set>
                                    <p:animEffect transition="in" filter="dissolve">
                                      <p:cBhvr>
                                        <p:cTn id="7" dur="500"/>
                                        <p:tgtEl>
                                          <p:spTgt spid="1177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60" name="Rectangle 4">
            <a:extLst>
              <a:ext uri="{FF2B5EF4-FFF2-40B4-BE49-F238E27FC236}">
                <a16:creationId xmlns:a16="http://schemas.microsoft.com/office/drawing/2014/main" id="{806DE7C9-66B8-3347-8E55-4832DE2666DA}"/>
              </a:ext>
            </a:extLst>
          </p:cNvPr>
          <p:cNvSpPr>
            <a:spLocks noChangeArrowheads="1"/>
          </p:cNvSpPr>
          <p:nvPr/>
        </p:nvSpPr>
        <p:spPr bwMode="auto">
          <a:xfrm>
            <a:off x="0" y="0"/>
            <a:ext cx="9906000" cy="1920875"/>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eaLnBrk="1" fontAlgn="auto" hangingPunct="1">
              <a:spcBef>
                <a:spcPct val="50000"/>
              </a:spcBef>
              <a:spcAft>
                <a:spcPts val="0"/>
              </a:spcAft>
              <a:defRPr/>
            </a:pPr>
            <a:r>
              <a:rPr lang="zh-CN" altLang="en-US" sz="3000">
                <a:effectLst>
                  <a:outerShdw blurRad="38100" dist="38100" dir="2700000" algn="tl">
                    <a:srgbClr val="FFFFFF"/>
                  </a:outerShdw>
                </a:effectLst>
                <a:latin typeface="楷体_GB2312" pitchFamily="49" charset="-122"/>
                <a:ea typeface="楷体_GB2312" pitchFamily="49" charset="-122"/>
              </a:rPr>
              <a:t>　　例三、煤气管道的铺设问题。如图需为城市的各小区之间铺设煤气管道，对 </a:t>
            </a:r>
            <a:r>
              <a:rPr lang="en-US" altLang="zh-CN" sz="3000">
                <a:effectLst>
                  <a:outerShdw blurRad="38100" dist="38100" dir="2700000" algn="tl">
                    <a:srgbClr val="FFFFFF"/>
                  </a:outerShdw>
                </a:effectLst>
                <a:latin typeface="楷体_GB2312" pitchFamily="49" charset="-122"/>
                <a:ea typeface="楷体_GB2312" pitchFamily="49" charset="-122"/>
              </a:rPr>
              <a:t>n </a:t>
            </a:r>
            <a:r>
              <a:rPr lang="zh-CN" altLang="en-US" sz="3000">
                <a:effectLst>
                  <a:outerShdw blurRad="38100" dist="38100" dir="2700000" algn="tl">
                    <a:srgbClr val="FFFFFF"/>
                  </a:outerShdw>
                </a:effectLst>
                <a:latin typeface="楷体_GB2312" pitchFamily="49" charset="-122"/>
                <a:ea typeface="楷体_GB2312" pitchFamily="49" charset="-122"/>
              </a:rPr>
              <a:t>个小区只需铺设 </a:t>
            </a:r>
            <a:r>
              <a:rPr lang="en-US" altLang="zh-CN" sz="3000">
                <a:effectLst>
                  <a:outerShdw blurRad="38100" dist="38100" dir="2700000" algn="tl">
                    <a:srgbClr val="FFFFFF"/>
                  </a:outerShdw>
                </a:effectLst>
                <a:latin typeface="楷体_GB2312" pitchFamily="49" charset="-122"/>
                <a:ea typeface="楷体_GB2312" pitchFamily="49" charset="-122"/>
              </a:rPr>
              <a:t>n-1 </a:t>
            </a:r>
            <a:r>
              <a:rPr lang="zh-CN" altLang="en-US" sz="3000">
                <a:effectLst>
                  <a:outerShdw blurRad="38100" dist="38100" dir="2700000" algn="tl">
                    <a:srgbClr val="FFFFFF"/>
                  </a:outerShdw>
                </a:effectLst>
                <a:latin typeface="楷体_GB2312" pitchFamily="49" charset="-122"/>
                <a:ea typeface="楷体_GB2312" pitchFamily="49" charset="-122"/>
              </a:rPr>
              <a:t>条管线，由于地理环境不同等因素使各条管线所需投资不同，如何使投资成本最低？这是一个讨论图的生成树的问题。</a:t>
            </a:r>
            <a:endParaRPr lang="zh-CN" altLang="en-US" sz="3000">
              <a:effectLst>
                <a:outerShdw blurRad="38100" dist="38100" dir="2700000" algn="tl">
                  <a:srgbClr val="FFFFFF"/>
                </a:outerShdw>
              </a:effectLst>
              <a:latin typeface="+mn-lt"/>
              <a:ea typeface="楷体_GB2312" pitchFamily="49" charset="-122"/>
            </a:endParaRPr>
          </a:p>
        </p:txBody>
      </p:sp>
      <p:grpSp>
        <p:nvGrpSpPr>
          <p:cNvPr id="26626" name="Group 5">
            <a:extLst>
              <a:ext uri="{FF2B5EF4-FFF2-40B4-BE49-F238E27FC236}">
                <a16:creationId xmlns:a16="http://schemas.microsoft.com/office/drawing/2014/main" id="{A90E8DAF-CA71-544A-AEEF-B04993BD5F18}"/>
              </a:ext>
            </a:extLst>
          </p:cNvPr>
          <p:cNvGrpSpPr>
            <a:grpSpLocks/>
          </p:cNvGrpSpPr>
          <p:nvPr/>
        </p:nvGrpSpPr>
        <p:grpSpPr bwMode="auto">
          <a:xfrm>
            <a:off x="844550" y="2185988"/>
            <a:ext cx="3714750" cy="4405312"/>
            <a:chOff x="2304" y="288"/>
            <a:chExt cx="2160" cy="2775"/>
          </a:xfrm>
        </p:grpSpPr>
        <p:grpSp>
          <p:nvGrpSpPr>
            <p:cNvPr id="26673" name="Group 6">
              <a:extLst>
                <a:ext uri="{FF2B5EF4-FFF2-40B4-BE49-F238E27FC236}">
                  <a16:creationId xmlns:a16="http://schemas.microsoft.com/office/drawing/2014/main" id="{315EC914-8A96-DD49-95C6-4CF68F5E202C}"/>
                </a:ext>
              </a:extLst>
            </p:cNvPr>
            <p:cNvGrpSpPr>
              <a:grpSpLocks/>
            </p:cNvGrpSpPr>
            <p:nvPr/>
          </p:nvGrpSpPr>
          <p:grpSpPr bwMode="auto">
            <a:xfrm>
              <a:off x="2304" y="288"/>
              <a:ext cx="2160" cy="2400"/>
              <a:chOff x="528" y="768"/>
              <a:chExt cx="2160" cy="2400"/>
            </a:xfrm>
          </p:grpSpPr>
          <p:grpSp>
            <p:nvGrpSpPr>
              <p:cNvPr id="26675" name="Group 7">
                <a:extLst>
                  <a:ext uri="{FF2B5EF4-FFF2-40B4-BE49-F238E27FC236}">
                    <a16:creationId xmlns:a16="http://schemas.microsoft.com/office/drawing/2014/main" id="{13990E54-6C6F-3F4E-98BE-4D693F055AA3}"/>
                  </a:ext>
                </a:extLst>
              </p:cNvPr>
              <p:cNvGrpSpPr>
                <a:grpSpLocks/>
              </p:cNvGrpSpPr>
              <p:nvPr/>
            </p:nvGrpSpPr>
            <p:grpSpPr bwMode="auto">
              <a:xfrm>
                <a:off x="1104" y="854"/>
                <a:ext cx="240" cy="288"/>
                <a:chOff x="1392" y="854"/>
                <a:chExt cx="240" cy="288"/>
              </a:xfrm>
            </p:grpSpPr>
            <p:sp>
              <p:nvSpPr>
                <p:cNvPr id="26730" name="Oval 8">
                  <a:extLst>
                    <a:ext uri="{FF2B5EF4-FFF2-40B4-BE49-F238E27FC236}">
                      <a16:creationId xmlns:a16="http://schemas.microsoft.com/office/drawing/2014/main" id="{BDF7164E-69CE-4D40-85D6-375A4262A0BB}"/>
                    </a:ext>
                  </a:extLst>
                </p:cNvPr>
                <p:cNvSpPr>
                  <a:spLocks noChangeArrowheads="1"/>
                </p:cNvSpPr>
                <p:nvPr/>
              </p:nvSpPr>
              <p:spPr bwMode="auto">
                <a:xfrm>
                  <a:off x="1392" y="864"/>
                  <a:ext cx="240" cy="24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173065" name="Text Box 9">
                  <a:extLst>
                    <a:ext uri="{FF2B5EF4-FFF2-40B4-BE49-F238E27FC236}">
                      <a16:creationId xmlns:a16="http://schemas.microsoft.com/office/drawing/2014/main" id="{E612EE9D-90B8-C94E-87A5-CA52169C27DF}"/>
                    </a:ext>
                  </a:extLst>
                </p:cNvPr>
                <p:cNvSpPr txBox="1">
                  <a:spLocks noChangeArrowheads="1"/>
                </p:cNvSpPr>
                <p:nvPr/>
              </p:nvSpPr>
              <p:spPr bwMode="auto">
                <a:xfrm>
                  <a:off x="1392" y="85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A</a:t>
                  </a:r>
                </a:p>
              </p:txBody>
            </p:sp>
          </p:grpSp>
          <p:grpSp>
            <p:nvGrpSpPr>
              <p:cNvPr id="26676" name="Group 10">
                <a:extLst>
                  <a:ext uri="{FF2B5EF4-FFF2-40B4-BE49-F238E27FC236}">
                    <a16:creationId xmlns:a16="http://schemas.microsoft.com/office/drawing/2014/main" id="{1EF8BD93-FB54-4547-A79D-7999D003EFBE}"/>
                  </a:ext>
                </a:extLst>
              </p:cNvPr>
              <p:cNvGrpSpPr>
                <a:grpSpLocks/>
              </p:cNvGrpSpPr>
              <p:nvPr/>
            </p:nvGrpSpPr>
            <p:grpSpPr bwMode="auto">
              <a:xfrm>
                <a:off x="624" y="1344"/>
                <a:ext cx="240" cy="288"/>
                <a:chOff x="1392" y="854"/>
                <a:chExt cx="240" cy="288"/>
              </a:xfrm>
            </p:grpSpPr>
            <p:sp>
              <p:nvSpPr>
                <p:cNvPr id="26728" name="Oval 11">
                  <a:extLst>
                    <a:ext uri="{FF2B5EF4-FFF2-40B4-BE49-F238E27FC236}">
                      <a16:creationId xmlns:a16="http://schemas.microsoft.com/office/drawing/2014/main" id="{17CF8317-CF66-3447-93F4-B9099B41F1B1}"/>
                    </a:ext>
                  </a:extLst>
                </p:cNvPr>
                <p:cNvSpPr>
                  <a:spLocks noChangeArrowheads="1"/>
                </p:cNvSpPr>
                <p:nvPr/>
              </p:nvSpPr>
              <p:spPr bwMode="auto">
                <a:xfrm>
                  <a:off x="1392" y="864"/>
                  <a:ext cx="240" cy="24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173068" name="Text Box 12">
                  <a:extLst>
                    <a:ext uri="{FF2B5EF4-FFF2-40B4-BE49-F238E27FC236}">
                      <a16:creationId xmlns:a16="http://schemas.microsoft.com/office/drawing/2014/main" id="{9FEADDFF-48FB-064F-878D-7C330290DD15}"/>
                    </a:ext>
                  </a:extLst>
                </p:cNvPr>
                <p:cNvSpPr txBox="1">
                  <a:spLocks noChangeArrowheads="1"/>
                </p:cNvSpPr>
                <p:nvPr/>
              </p:nvSpPr>
              <p:spPr bwMode="auto">
                <a:xfrm>
                  <a:off x="1392" y="85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B</a:t>
                  </a:r>
                </a:p>
              </p:txBody>
            </p:sp>
          </p:grpSp>
          <p:grpSp>
            <p:nvGrpSpPr>
              <p:cNvPr id="26677" name="Group 13">
                <a:extLst>
                  <a:ext uri="{FF2B5EF4-FFF2-40B4-BE49-F238E27FC236}">
                    <a16:creationId xmlns:a16="http://schemas.microsoft.com/office/drawing/2014/main" id="{DF06F435-AD96-204F-A0A5-B827F355A794}"/>
                  </a:ext>
                </a:extLst>
              </p:cNvPr>
              <p:cNvGrpSpPr>
                <a:grpSpLocks/>
              </p:cNvGrpSpPr>
              <p:nvPr/>
            </p:nvGrpSpPr>
            <p:grpSpPr bwMode="auto">
              <a:xfrm>
                <a:off x="1344" y="1344"/>
                <a:ext cx="240" cy="288"/>
                <a:chOff x="1392" y="854"/>
                <a:chExt cx="240" cy="288"/>
              </a:xfrm>
            </p:grpSpPr>
            <p:sp>
              <p:nvSpPr>
                <p:cNvPr id="26726" name="Oval 14">
                  <a:extLst>
                    <a:ext uri="{FF2B5EF4-FFF2-40B4-BE49-F238E27FC236}">
                      <a16:creationId xmlns:a16="http://schemas.microsoft.com/office/drawing/2014/main" id="{407ED946-DA79-AF4A-8B5A-F05233ACD041}"/>
                    </a:ext>
                  </a:extLst>
                </p:cNvPr>
                <p:cNvSpPr>
                  <a:spLocks noChangeArrowheads="1"/>
                </p:cNvSpPr>
                <p:nvPr/>
              </p:nvSpPr>
              <p:spPr bwMode="auto">
                <a:xfrm>
                  <a:off x="1392" y="864"/>
                  <a:ext cx="240" cy="24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173071" name="Text Box 15">
                  <a:extLst>
                    <a:ext uri="{FF2B5EF4-FFF2-40B4-BE49-F238E27FC236}">
                      <a16:creationId xmlns:a16="http://schemas.microsoft.com/office/drawing/2014/main" id="{68578F08-F3A7-754C-AAAC-CD7F72E47019}"/>
                    </a:ext>
                  </a:extLst>
                </p:cNvPr>
                <p:cNvSpPr txBox="1">
                  <a:spLocks noChangeArrowheads="1"/>
                </p:cNvSpPr>
                <p:nvPr/>
              </p:nvSpPr>
              <p:spPr bwMode="auto">
                <a:xfrm>
                  <a:off x="1392" y="85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H</a:t>
                  </a:r>
                </a:p>
              </p:txBody>
            </p:sp>
          </p:grpSp>
          <p:grpSp>
            <p:nvGrpSpPr>
              <p:cNvPr id="26678" name="Group 16">
                <a:extLst>
                  <a:ext uri="{FF2B5EF4-FFF2-40B4-BE49-F238E27FC236}">
                    <a16:creationId xmlns:a16="http://schemas.microsoft.com/office/drawing/2014/main" id="{0E6DA373-F390-1C41-994F-D3C6BB5338CA}"/>
                  </a:ext>
                </a:extLst>
              </p:cNvPr>
              <p:cNvGrpSpPr>
                <a:grpSpLocks/>
              </p:cNvGrpSpPr>
              <p:nvPr/>
            </p:nvGrpSpPr>
            <p:grpSpPr bwMode="auto">
              <a:xfrm>
                <a:off x="2160" y="1008"/>
                <a:ext cx="240" cy="288"/>
                <a:chOff x="1392" y="854"/>
                <a:chExt cx="240" cy="288"/>
              </a:xfrm>
            </p:grpSpPr>
            <p:sp>
              <p:nvSpPr>
                <p:cNvPr id="26724" name="Oval 17">
                  <a:extLst>
                    <a:ext uri="{FF2B5EF4-FFF2-40B4-BE49-F238E27FC236}">
                      <a16:creationId xmlns:a16="http://schemas.microsoft.com/office/drawing/2014/main" id="{7985CE18-EC11-464E-90A1-FD942C2B9DB0}"/>
                    </a:ext>
                  </a:extLst>
                </p:cNvPr>
                <p:cNvSpPr>
                  <a:spLocks noChangeArrowheads="1"/>
                </p:cNvSpPr>
                <p:nvPr/>
              </p:nvSpPr>
              <p:spPr bwMode="auto">
                <a:xfrm>
                  <a:off x="1392" y="864"/>
                  <a:ext cx="240" cy="24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173074" name="Text Box 18">
                  <a:extLst>
                    <a:ext uri="{FF2B5EF4-FFF2-40B4-BE49-F238E27FC236}">
                      <a16:creationId xmlns:a16="http://schemas.microsoft.com/office/drawing/2014/main" id="{DC2CA4C9-7EDE-8244-90C8-8A4C67586EDB}"/>
                    </a:ext>
                  </a:extLst>
                </p:cNvPr>
                <p:cNvSpPr txBox="1">
                  <a:spLocks noChangeArrowheads="1"/>
                </p:cNvSpPr>
                <p:nvPr/>
              </p:nvSpPr>
              <p:spPr bwMode="auto">
                <a:xfrm>
                  <a:off x="1392" y="85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I</a:t>
                  </a:r>
                </a:p>
              </p:txBody>
            </p:sp>
          </p:grpSp>
          <p:grpSp>
            <p:nvGrpSpPr>
              <p:cNvPr id="26679" name="Group 19">
                <a:extLst>
                  <a:ext uri="{FF2B5EF4-FFF2-40B4-BE49-F238E27FC236}">
                    <a16:creationId xmlns:a16="http://schemas.microsoft.com/office/drawing/2014/main" id="{A86D154C-EE96-0641-B47C-2CFA177FE135}"/>
                  </a:ext>
                </a:extLst>
              </p:cNvPr>
              <p:cNvGrpSpPr>
                <a:grpSpLocks/>
              </p:cNvGrpSpPr>
              <p:nvPr/>
            </p:nvGrpSpPr>
            <p:grpSpPr bwMode="auto">
              <a:xfrm>
                <a:off x="1776" y="1920"/>
                <a:ext cx="240" cy="288"/>
                <a:chOff x="1392" y="854"/>
                <a:chExt cx="240" cy="288"/>
              </a:xfrm>
            </p:grpSpPr>
            <p:sp>
              <p:nvSpPr>
                <p:cNvPr id="26722" name="Oval 20">
                  <a:extLst>
                    <a:ext uri="{FF2B5EF4-FFF2-40B4-BE49-F238E27FC236}">
                      <a16:creationId xmlns:a16="http://schemas.microsoft.com/office/drawing/2014/main" id="{6CA89C89-173B-3B4B-A92F-9310432E520E}"/>
                    </a:ext>
                  </a:extLst>
                </p:cNvPr>
                <p:cNvSpPr>
                  <a:spLocks noChangeArrowheads="1"/>
                </p:cNvSpPr>
                <p:nvPr/>
              </p:nvSpPr>
              <p:spPr bwMode="auto">
                <a:xfrm>
                  <a:off x="1392" y="864"/>
                  <a:ext cx="240" cy="24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173077" name="Text Box 21">
                  <a:extLst>
                    <a:ext uri="{FF2B5EF4-FFF2-40B4-BE49-F238E27FC236}">
                      <a16:creationId xmlns:a16="http://schemas.microsoft.com/office/drawing/2014/main" id="{96E65F04-1DB0-3E41-ABCD-E813E7D8D686}"/>
                    </a:ext>
                  </a:extLst>
                </p:cNvPr>
                <p:cNvSpPr txBox="1">
                  <a:spLocks noChangeArrowheads="1"/>
                </p:cNvSpPr>
                <p:nvPr/>
              </p:nvSpPr>
              <p:spPr bwMode="auto">
                <a:xfrm>
                  <a:off x="1392" y="85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G</a:t>
                  </a:r>
                </a:p>
              </p:txBody>
            </p:sp>
          </p:grpSp>
          <p:grpSp>
            <p:nvGrpSpPr>
              <p:cNvPr id="26680" name="Group 22">
                <a:extLst>
                  <a:ext uri="{FF2B5EF4-FFF2-40B4-BE49-F238E27FC236}">
                    <a16:creationId xmlns:a16="http://schemas.microsoft.com/office/drawing/2014/main" id="{6966CC37-5F4B-EE4F-98F8-D38E858AD959}"/>
                  </a:ext>
                </a:extLst>
              </p:cNvPr>
              <p:cNvGrpSpPr>
                <a:grpSpLocks/>
              </p:cNvGrpSpPr>
              <p:nvPr/>
            </p:nvGrpSpPr>
            <p:grpSpPr bwMode="auto">
              <a:xfrm>
                <a:off x="864" y="1968"/>
                <a:ext cx="240" cy="288"/>
                <a:chOff x="1392" y="854"/>
                <a:chExt cx="240" cy="288"/>
              </a:xfrm>
            </p:grpSpPr>
            <p:sp>
              <p:nvSpPr>
                <p:cNvPr id="26720" name="Oval 23">
                  <a:extLst>
                    <a:ext uri="{FF2B5EF4-FFF2-40B4-BE49-F238E27FC236}">
                      <a16:creationId xmlns:a16="http://schemas.microsoft.com/office/drawing/2014/main" id="{D9E8F93F-9336-F643-B886-44D69D280246}"/>
                    </a:ext>
                  </a:extLst>
                </p:cNvPr>
                <p:cNvSpPr>
                  <a:spLocks noChangeArrowheads="1"/>
                </p:cNvSpPr>
                <p:nvPr/>
              </p:nvSpPr>
              <p:spPr bwMode="auto">
                <a:xfrm>
                  <a:off x="1392" y="864"/>
                  <a:ext cx="240" cy="24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173080" name="Text Box 24">
                  <a:extLst>
                    <a:ext uri="{FF2B5EF4-FFF2-40B4-BE49-F238E27FC236}">
                      <a16:creationId xmlns:a16="http://schemas.microsoft.com/office/drawing/2014/main" id="{12561488-0D80-4F4B-AB06-638A569A5283}"/>
                    </a:ext>
                  </a:extLst>
                </p:cNvPr>
                <p:cNvSpPr txBox="1">
                  <a:spLocks noChangeArrowheads="1"/>
                </p:cNvSpPr>
                <p:nvPr/>
              </p:nvSpPr>
              <p:spPr bwMode="auto">
                <a:xfrm>
                  <a:off x="1392" y="85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C</a:t>
                  </a:r>
                </a:p>
              </p:txBody>
            </p:sp>
          </p:grpSp>
          <p:grpSp>
            <p:nvGrpSpPr>
              <p:cNvPr id="26681" name="Group 25">
                <a:extLst>
                  <a:ext uri="{FF2B5EF4-FFF2-40B4-BE49-F238E27FC236}">
                    <a16:creationId xmlns:a16="http://schemas.microsoft.com/office/drawing/2014/main" id="{12C10CC3-9652-0845-86C1-41BF33C12AF2}"/>
                  </a:ext>
                </a:extLst>
              </p:cNvPr>
              <p:cNvGrpSpPr>
                <a:grpSpLocks/>
              </p:cNvGrpSpPr>
              <p:nvPr/>
            </p:nvGrpSpPr>
            <p:grpSpPr bwMode="auto">
              <a:xfrm>
                <a:off x="1248" y="2400"/>
                <a:ext cx="240" cy="288"/>
                <a:chOff x="1392" y="854"/>
                <a:chExt cx="240" cy="288"/>
              </a:xfrm>
            </p:grpSpPr>
            <p:sp>
              <p:nvSpPr>
                <p:cNvPr id="26718" name="Oval 26">
                  <a:extLst>
                    <a:ext uri="{FF2B5EF4-FFF2-40B4-BE49-F238E27FC236}">
                      <a16:creationId xmlns:a16="http://schemas.microsoft.com/office/drawing/2014/main" id="{32DE17CF-F402-C24B-8986-1A08F7648B26}"/>
                    </a:ext>
                  </a:extLst>
                </p:cNvPr>
                <p:cNvSpPr>
                  <a:spLocks noChangeArrowheads="1"/>
                </p:cNvSpPr>
                <p:nvPr/>
              </p:nvSpPr>
              <p:spPr bwMode="auto">
                <a:xfrm>
                  <a:off x="1392" y="864"/>
                  <a:ext cx="240" cy="24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173083" name="Text Box 27">
                  <a:extLst>
                    <a:ext uri="{FF2B5EF4-FFF2-40B4-BE49-F238E27FC236}">
                      <a16:creationId xmlns:a16="http://schemas.microsoft.com/office/drawing/2014/main" id="{EF821FF4-DB56-0F48-AE6C-807C8BA171F6}"/>
                    </a:ext>
                  </a:extLst>
                </p:cNvPr>
                <p:cNvSpPr txBox="1">
                  <a:spLocks noChangeArrowheads="1"/>
                </p:cNvSpPr>
                <p:nvPr/>
              </p:nvSpPr>
              <p:spPr bwMode="auto">
                <a:xfrm>
                  <a:off x="1392" y="85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E</a:t>
                  </a:r>
                </a:p>
              </p:txBody>
            </p:sp>
          </p:grpSp>
          <p:grpSp>
            <p:nvGrpSpPr>
              <p:cNvPr id="26682" name="Group 28">
                <a:extLst>
                  <a:ext uri="{FF2B5EF4-FFF2-40B4-BE49-F238E27FC236}">
                    <a16:creationId xmlns:a16="http://schemas.microsoft.com/office/drawing/2014/main" id="{CDE13AE1-779E-B042-A8EF-FFCD179C563C}"/>
                  </a:ext>
                </a:extLst>
              </p:cNvPr>
              <p:cNvGrpSpPr>
                <a:grpSpLocks/>
              </p:cNvGrpSpPr>
              <p:nvPr/>
            </p:nvGrpSpPr>
            <p:grpSpPr bwMode="auto">
              <a:xfrm>
                <a:off x="672" y="2688"/>
                <a:ext cx="240" cy="288"/>
                <a:chOff x="1392" y="854"/>
                <a:chExt cx="240" cy="288"/>
              </a:xfrm>
            </p:grpSpPr>
            <p:sp>
              <p:nvSpPr>
                <p:cNvPr id="26716" name="Oval 29">
                  <a:extLst>
                    <a:ext uri="{FF2B5EF4-FFF2-40B4-BE49-F238E27FC236}">
                      <a16:creationId xmlns:a16="http://schemas.microsoft.com/office/drawing/2014/main" id="{D23AF323-38E7-4D45-92EE-EAD20F35D832}"/>
                    </a:ext>
                  </a:extLst>
                </p:cNvPr>
                <p:cNvSpPr>
                  <a:spLocks noChangeArrowheads="1"/>
                </p:cNvSpPr>
                <p:nvPr/>
              </p:nvSpPr>
              <p:spPr bwMode="auto">
                <a:xfrm>
                  <a:off x="1392" y="864"/>
                  <a:ext cx="240" cy="24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173086" name="Text Box 30">
                  <a:extLst>
                    <a:ext uri="{FF2B5EF4-FFF2-40B4-BE49-F238E27FC236}">
                      <a16:creationId xmlns:a16="http://schemas.microsoft.com/office/drawing/2014/main" id="{5F37BA5D-BBB4-4544-A3B0-8EEA4A6056DA}"/>
                    </a:ext>
                  </a:extLst>
                </p:cNvPr>
                <p:cNvSpPr txBox="1">
                  <a:spLocks noChangeArrowheads="1"/>
                </p:cNvSpPr>
                <p:nvPr/>
              </p:nvSpPr>
              <p:spPr bwMode="auto">
                <a:xfrm>
                  <a:off x="1392" y="85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D</a:t>
                  </a:r>
                </a:p>
              </p:txBody>
            </p:sp>
          </p:grpSp>
          <p:grpSp>
            <p:nvGrpSpPr>
              <p:cNvPr id="26683" name="Group 31">
                <a:extLst>
                  <a:ext uri="{FF2B5EF4-FFF2-40B4-BE49-F238E27FC236}">
                    <a16:creationId xmlns:a16="http://schemas.microsoft.com/office/drawing/2014/main" id="{BB2D87C0-2B55-8D45-8802-2BD4E5CC461B}"/>
                  </a:ext>
                </a:extLst>
              </p:cNvPr>
              <p:cNvGrpSpPr>
                <a:grpSpLocks/>
              </p:cNvGrpSpPr>
              <p:nvPr/>
            </p:nvGrpSpPr>
            <p:grpSpPr bwMode="auto">
              <a:xfrm>
                <a:off x="2160" y="2784"/>
                <a:ext cx="240" cy="288"/>
                <a:chOff x="1392" y="854"/>
                <a:chExt cx="240" cy="288"/>
              </a:xfrm>
            </p:grpSpPr>
            <p:sp>
              <p:nvSpPr>
                <p:cNvPr id="26714" name="Oval 32">
                  <a:extLst>
                    <a:ext uri="{FF2B5EF4-FFF2-40B4-BE49-F238E27FC236}">
                      <a16:creationId xmlns:a16="http://schemas.microsoft.com/office/drawing/2014/main" id="{4D0006F2-18DD-E64F-A2B8-42C275410BB8}"/>
                    </a:ext>
                  </a:extLst>
                </p:cNvPr>
                <p:cNvSpPr>
                  <a:spLocks noChangeArrowheads="1"/>
                </p:cNvSpPr>
                <p:nvPr/>
              </p:nvSpPr>
              <p:spPr bwMode="auto">
                <a:xfrm>
                  <a:off x="1392" y="864"/>
                  <a:ext cx="240" cy="24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173089" name="Text Box 33">
                  <a:extLst>
                    <a:ext uri="{FF2B5EF4-FFF2-40B4-BE49-F238E27FC236}">
                      <a16:creationId xmlns:a16="http://schemas.microsoft.com/office/drawing/2014/main" id="{643F9C06-417F-3043-95DA-8464286C7DFA}"/>
                    </a:ext>
                  </a:extLst>
                </p:cNvPr>
                <p:cNvSpPr txBox="1">
                  <a:spLocks noChangeArrowheads="1"/>
                </p:cNvSpPr>
                <p:nvPr/>
              </p:nvSpPr>
              <p:spPr bwMode="auto">
                <a:xfrm>
                  <a:off x="1392" y="85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F</a:t>
                  </a:r>
                </a:p>
              </p:txBody>
            </p:sp>
          </p:grpSp>
          <p:sp>
            <p:nvSpPr>
              <p:cNvPr id="26684" name="Line 34">
                <a:extLst>
                  <a:ext uri="{FF2B5EF4-FFF2-40B4-BE49-F238E27FC236}">
                    <a16:creationId xmlns:a16="http://schemas.microsoft.com/office/drawing/2014/main" id="{660DDBBA-E6C3-1D49-A868-89CC94F7CF41}"/>
                  </a:ext>
                </a:extLst>
              </p:cNvPr>
              <p:cNvSpPr>
                <a:spLocks noChangeShapeType="1"/>
              </p:cNvSpPr>
              <p:nvPr/>
            </p:nvSpPr>
            <p:spPr bwMode="auto">
              <a:xfrm flipH="1">
                <a:off x="816" y="1056"/>
                <a:ext cx="336" cy="33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6685" name="Line 35">
                <a:extLst>
                  <a:ext uri="{FF2B5EF4-FFF2-40B4-BE49-F238E27FC236}">
                    <a16:creationId xmlns:a16="http://schemas.microsoft.com/office/drawing/2014/main" id="{016A7778-DACD-6C4B-B996-41121D0E92D3}"/>
                  </a:ext>
                </a:extLst>
              </p:cNvPr>
              <p:cNvSpPr>
                <a:spLocks noChangeShapeType="1"/>
              </p:cNvSpPr>
              <p:nvPr/>
            </p:nvSpPr>
            <p:spPr bwMode="auto">
              <a:xfrm>
                <a:off x="1344" y="1008"/>
                <a:ext cx="816" cy="9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6686" name="Line 36">
                <a:extLst>
                  <a:ext uri="{FF2B5EF4-FFF2-40B4-BE49-F238E27FC236}">
                    <a16:creationId xmlns:a16="http://schemas.microsoft.com/office/drawing/2014/main" id="{5EF474C2-F607-814C-9DBD-9BEF94B2FFF1}"/>
                  </a:ext>
                </a:extLst>
              </p:cNvPr>
              <p:cNvSpPr>
                <a:spLocks noChangeShapeType="1"/>
              </p:cNvSpPr>
              <p:nvPr/>
            </p:nvSpPr>
            <p:spPr bwMode="auto">
              <a:xfrm flipH="1">
                <a:off x="1584" y="1200"/>
                <a:ext cx="576"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6687" name="Line 37">
                <a:extLst>
                  <a:ext uri="{FF2B5EF4-FFF2-40B4-BE49-F238E27FC236}">
                    <a16:creationId xmlns:a16="http://schemas.microsoft.com/office/drawing/2014/main" id="{A2A3788E-953A-B74C-B073-17FA88954966}"/>
                  </a:ext>
                </a:extLst>
              </p:cNvPr>
              <p:cNvSpPr>
                <a:spLocks noChangeShapeType="1"/>
              </p:cNvSpPr>
              <p:nvPr/>
            </p:nvSpPr>
            <p:spPr bwMode="auto">
              <a:xfrm>
                <a:off x="1296" y="1104"/>
                <a:ext cx="144"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6688" name="Line 38">
                <a:extLst>
                  <a:ext uri="{FF2B5EF4-FFF2-40B4-BE49-F238E27FC236}">
                    <a16:creationId xmlns:a16="http://schemas.microsoft.com/office/drawing/2014/main" id="{257A9223-FE16-2F4F-A4BC-63F7CB132229}"/>
                  </a:ext>
                </a:extLst>
              </p:cNvPr>
              <p:cNvSpPr>
                <a:spLocks noChangeShapeType="1"/>
              </p:cNvSpPr>
              <p:nvPr/>
            </p:nvSpPr>
            <p:spPr bwMode="auto">
              <a:xfrm flipH="1">
                <a:off x="1008" y="1104"/>
                <a:ext cx="192" cy="86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6689" name="Line 39">
                <a:extLst>
                  <a:ext uri="{FF2B5EF4-FFF2-40B4-BE49-F238E27FC236}">
                    <a16:creationId xmlns:a16="http://schemas.microsoft.com/office/drawing/2014/main" id="{D92D306F-BB7E-9942-BCBA-EBF22D5F11FD}"/>
                  </a:ext>
                </a:extLst>
              </p:cNvPr>
              <p:cNvSpPr>
                <a:spLocks noChangeShapeType="1"/>
              </p:cNvSpPr>
              <p:nvPr/>
            </p:nvSpPr>
            <p:spPr bwMode="auto">
              <a:xfrm flipH="1">
                <a:off x="816" y="2208"/>
                <a:ext cx="144" cy="48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6690" name="Line 40">
                <a:extLst>
                  <a:ext uri="{FF2B5EF4-FFF2-40B4-BE49-F238E27FC236}">
                    <a16:creationId xmlns:a16="http://schemas.microsoft.com/office/drawing/2014/main" id="{4D6835D0-3568-8340-B191-1DEF248BE933}"/>
                  </a:ext>
                </a:extLst>
              </p:cNvPr>
              <p:cNvSpPr>
                <a:spLocks noChangeShapeType="1"/>
              </p:cNvSpPr>
              <p:nvPr/>
            </p:nvSpPr>
            <p:spPr bwMode="auto">
              <a:xfrm>
                <a:off x="1104" y="2112"/>
                <a:ext cx="67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6691" name="Line 41">
                <a:extLst>
                  <a:ext uri="{FF2B5EF4-FFF2-40B4-BE49-F238E27FC236}">
                    <a16:creationId xmlns:a16="http://schemas.microsoft.com/office/drawing/2014/main" id="{EBDA9724-4A43-2F48-8CC3-E1AAF21E9DEF}"/>
                  </a:ext>
                </a:extLst>
              </p:cNvPr>
              <p:cNvSpPr>
                <a:spLocks noChangeShapeType="1"/>
              </p:cNvSpPr>
              <p:nvPr/>
            </p:nvSpPr>
            <p:spPr bwMode="auto">
              <a:xfrm>
                <a:off x="1536" y="1584"/>
                <a:ext cx="288" cy="38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6692" name="Line 42">
                <a:extLst>
                  <a:ext uri="{FF2B5EF4-FFF2-40B4-BE49-F238E27FC236}">
                    <a16:creationId xmlns:a16="http://schemas.microsoft.com/office/drawing/2014/main" id="{8D199AD9-8100-464A-873E-DD19CD16E03B}"/>
                  </a:ext>
                </a:extLst>
              </p:cNvPr>
              <p:cNvSpPr>
                <a:spLocks noChangeShapeType="1"/>
              </p:cNvSpPr>
              <p:nvPr/>
            </p:nvSpPr>
            <p:spPr bwMode="auto">
              <a:xfrm>
                <a:off x="2304" y="1248"/>
                <a:ext cx="0" cy="153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6693" name="Line 43">
                <a:extLst>
                  <a:ext uri="{FF2B5EF4-FFF2-40B4-BE49-F238E27FC236}">
                    <a16:creationId xmlns:a16="http://schemas.microsoft.com/office/drawing/2014/main" id="{01805ABA-F1DB-0242-95BD-C369391126AD}"/>
                  </a:ext>
                </a:extLst>
              </p:cNvPr>
              <p:cNvSpPr>
                <a:spLocks noChangeShapeType="1"/>
              </p:cNvSpPr>
              <p:nvPr/>
            </p:nvSpPr>
            <p:spPr bwMode="auto">
              <a:xfrm>
                <a:off x="1056" y="2208"/>
                <a:ext cx="24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6694" name="Line 44">
                <a:extLst>
                  <a:ext uri="{FF2B5EF4-FFF2-40B4-BE49-F238E27FC236}">
                    <a16:creationId xmlns:a16="http://schemas.microsoft.com/office/drawing/2014/main" id="{BB72D98A-E827-974E-B1B4-7380599CB947}"/>
                  </a:ext>
                </a:extLst>
              </p:cNvPr>
              <p:cNvSpPr>
                <a:spLocks noChangeShapeType="1"/>
              </p:cNvSpPr>
              <p:nvPr/>
            </p:nvSpPr>
            <p:spPr bwMode="auto">
              <a:xfrm flipV="1">
                <a:off x="1488" y="2160"/>
                <a:ext cx="336" cy="33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6695" name="Line 45">
                <a:extLst>
                  <a:ext uri="{FF2B5EF4-FFF2-40B4-BE49-F238E27FC236}">
                    <a16:creationId xmlns:a16="http://schemas.microsoft.com/office/drawing/2014/main" id="{52BA97B4-3C99-3744-8848-0E1E3DCD76C3}"/>
                  </a:ext>
                </a:extLst>
              </p:cNvPr>
              <p:cNvSpPr>
                <a:spLocks noChangeShapeType="1"/>
              </p:cNvSpPr>
              <p:nvPr/>
            </p:nvSpPr>
            <p:spPr bwMode="auto">
              <a:xfrm flipH="1">
                <a:off x="912" y="2640"/>
                <a:ext cx="336" cy="14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6696" name="Line 46">
                <a:extLst>
                  <a:ext uri="{FF2B5EF4-FFF2-40B4-BE49-F238E27FC236}">
                    <a16:creationId xmlns:a16="http://schemas.microsoft.com/office/drawing/2014/main" id="{48F05E96-38BB-3246-B51E-25BABFDCC468}"/>
                  </a:ext>
                </a:extLst>
              </p:cNvPr>
              <p:cNvSpPr>
                <a:spLocks noChangeShapeType="1"/>
              </p:cNvSpPr>
              <p:nvPr/>
            </p:nvSpPr>
            <p:spPr bwMode="auto">
              <a:xfrm>
                <a:off x="1488" y="2592"/>
                <a:ext cx="672" cy="2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6697" name="Line 47">
                <a:extLst>
                  <a:ext uri="{FF2B5EF4-FFF2-40B4-BE49-F238E27FC236}">
                    <a16:creationId xmlns:a16="http://schemas.microsoft.com/office/drawing/2014/main" id="{90BA6E79-8E55-ED46-A07D-FDE247CF372F}"/>
                  </a:ext>
                </a:extLst>
              </p:cNvPr>
              <p:cNvSpPr>
                <a:spLocks noChangeShapeType="1"/>
              </p:cNvSpPr>
              <p:nvPr/>
            </p:nvSpPr>
            <p:spPr bwMode="auto">
              <a:xfrm>
                <a:off x="912" y="2880"/>
                <a:ext cx="1248" cy="9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6698" name="Line 48">
                <a:extLst>
                  <a:ext uri="{FF2B5EF4-FFF2-40B4-BE49-F238E27FC236}">
                    <a16:creationId xmlns:a16="http://schemas.microsoft.com/office/drawing/2014/main" id="{802C3EC9-A026-144A-A6B4-24D1F22FEEE8}"/>
                  </a:ext>
                </a:extLst>
              </p:cNvPr>
              <p:cNvSpPr>
                <a:spLocks noChangeShapeType="1"/>
              </p:cNvSpPr>
              <p:nvPr/>
            </p:nvSpPr>
            <p:spPr bwMode="auto">
              <a:xfrm>
                <a:off x="768" y="1584"/>
                <a:ext cx="144" cy="43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173105" name="Text Box 49">
                <a:extLst>
                  <a:ext uri="{FF2B5EF4-FFF2-40B4-BE49-F238E27FC236}">
                    <a16:creationId xmlns:a16="http://schemas.microsoft.com/office/drawing/2014/main" id="{13D57AA6-E509-784D-BABA-24080413BB1B}"/>
                  </a:ext>
                </a:extLst>
              </p:cNvPr>
              <p:cNvSpPr txBox="1">
                <a:spLocks noChangeArrowheads="1"/>
              </p:cNvSpPr>
              <p:nvPr/>
            </p:nvSpPr>
            <p:spPr bwMode="auto">
              <a:xfrm>
                <a:off x="1632" y="768"/>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18</a:t>
                </a:r>
              </a:p>
            </p:txBody>
          </p:sp>
          <p:sp>
            <p:nvSpPr>
              <p:cNvPr id="173106" name="Text Box 50">
                <a:extLst>
                  <a:ext uri="{FF2B5EF4-FFF2-40B4-BE49-F238E27FC236}">
                    <a16:creationId xmlns:a16="http://schemas.microsoft.com/office/drawing/2014/main" id="{EA40AA3B-D40E-2745-84D2-EBBEA42FB695}"/>
                  </a:ext>
                </a:extLst>
              </p:cNvPr>
              <p:cNvSpPr txBox="1">
                <a:spLocks noChangeArrowheads="1"/>
              </p:cNvSpPr>
              <p:nvPr/>
            </p:nvSpPr>
            <p:spPr bwMode="auto">
              <a:xfrm>
                <a:off x="1344" y="1056"/>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12</a:t>
                </a:r>
              </a:p>
            </p:txBody>
          </p:sp>
          <p:sp>
            <p:nvSpPr>
              <p:cNvPr id="173107" name="Text Box 51">
                <a:extLst>
                  <a:ext uri="{FF2B5EF4-FFF2-40B4-BE49-F238E27FC236}">
                    <a16:creationId xmlns:a16="http://schemas.microsoft.com/office/drawing/2014/main" id="{F5246B1E-D965-504A-BA4D-8A370C0C858F}"/>
                  </a:ext>
                </a:extLst>
              </p:cNvPr>
              <p:cNvSpPr txBox="1">
                <a:spLocks noChangeArrowheads="1"/>
              </p:cNvSpPr>
              <p:nvPr/>
            </p:nvSpPr>
            <p:spPr bwMode="auto">
              <a:xfrm>
                <a:off x="1824" y="1248"/>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9</a:t>
                </a:r>
              </a:p>
            </p:txBody>
          </p:sp>
          <p:sp>
            <p:nvSpPr>
              <p:cNvPr id="173108" name="Text Box 52">
                <a:extLst>
                  <a:ext uri="{FF2B5EF4-FFF2-40B4-BE49-F238E27FC236}">
                    <a16:creationId xmlns:a16="http://schemas.microsoft.com/office/drawing/2014/main" id="{0717A126-C2F8-224F-8312-2F43FD885360}"/>
                  </a:ext>
                </a:extLst>
              </p:cNvPr>
              <p:cNvSpPr txBox="1">
                <a:spLocks noChangeArrowheads="1"/>
              </p:cNvSpPr>
              <p:nvPr/>
            </p:nvSpPr>
            <p:spPr bwMode="auto">
              <a:xfrm>
                <a:off x="2352" y="1584"/>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79</a:t>
                </a:r>
              </a:p>
            </p:txBody>
          </p:sp>
          <p:sp>
            <p:nvSpPr>
              <p:cNvPr id="173109" name="Text Box 53">
                <a:extLst>
                  <a:ext uri="{FF2B5EF4-FFF2-40B4-BE49-F238E27FC236}">
                    <a16:creationId xmlns:a16="http://schemas.microsoft.com/office/drawing/2014/main" id="{41C2D337-618A-F142-BF7D-A84D705EA065}"/>
                  </a:ext>
                </a:extLst>
              </p:cNvPr>
              <p:cNvSpPr txBox="1">
                <a:spLocks noChangeArrowheads="1"/>
              </p:cNvSpPr>
              <p:nvPr/>
            </p:nvSpPr>
            <p:spPr bwMode="auto">
              <a:xfrm>
                <a:off x="1632" y="1584"/>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52</a:t>
                </a:r>
              </a:p>
            </p:txBody>
          </p:sp>
          <p:sp>
            <p:nvSpPr>
              <p:cNvPr id="173110" name="Text Box 54">
                <a:extLst>
                  <a:ext uri="{FF2B5EF4-FFF2-40B4-BE49-F238E27FC236}">
                    <a16:creationId xmlns:a16="http://schemas.microsoft.com/office/drawing/2014/main" id="{BB905EE3-7C7C-8E4F-B59B-04EEBC304B38}"/>
                  </a:ext>
                </a:extLst>
              </p:cNvPr>
              <p:cNvSpPr txBox="1">
                <a:spLocks noChangeArrowheads="1"/>
              </p:cNvSpPr>
              <p:nvPr/>
            </p:nvSpPr>
            <p:spPr bwMode="auto">
              <a:xfrm>
                <a:off x="1296" y="1872"/>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56</a:t>
                </a:r>
              </a:p>
            </p:txBody>
          </p:sp>
          <p:sp>
            <p:nvSpPr>
              <p:cNvPr id="173111" name="Text Box 55">
                <a:extLst>
                  <a:ext uri="{FF2B5EF4-FFF2-40B4-BE49-F238E27FC236}">
                    <a16:creationId xmlns:a16="http://schemas.microsoft.com/office/drawing/2014/main" id="{131F1670-0C78-094A-9F75-2CD8D84F8CD6}"/>
                  </a:ext>
                </a:extLst>
              </p:cNvPr>
              <p:cNvSpPr txBox="1">
                <a:spLocks noChangeArrowheads="1"/>
              </p:cNvSpPr>
              <p:nvPr/>
            </p:nvSpPr>
            <p:spPr bwMode="auto">
              <a:xfrm>
                <a:off x="1104" y="2160"/>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31</a:t>
                </a:r>
              </a:p>
            </p:txBody>
          </p:sp>
          <p:sp>
            <p:nvSpPr>
              <p:cNvPr id="173112" name="Text Box 56">
                <a:extLst>
                  <a:ext uri="{FF2B5EF4-FFF2-40B4-BE49-F238E27FC236}">
                    <a16:creationId xmlns:a16="http://schemas.microsoft.com/office/drawing/2014/main" id="{6DFF6730-61BD-2346-880D-664A0DBB6527}"/>
                  </a:ext>
                </a:extLst>
              </p:cNvPr>
              <p:cNvSpPr txBox="1">
                <a:spLocks noChangeArrowheads="1"/>
              </p:cNvSpPr>
              <p:nvPr/>
            </p:nvSpPr>
            <p:spPr bwMode="auto">
              <a:xfrm>
                <a:off x="1584" y="2304"/>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10</a:t>
                </a:r>
              </a:p>
            </p:txBody>
          </p:sp>
          <p:sp>
            <p:nvSpPr>
              <p:cNvPr id="173113" name="Text Box 57">
                <a:extLst>
                  <a:ext uri="{FF2B5EF4-FFF2-40B4-BE49-F238E27FC236}">
                    <a16:creationId xmlns:a16="http://schemas.microsoft.com/office/drawing/2014/main" id="{A64C47FC-7D81-2943-ADFC-D52ABA9DB65B}"/>
                  </a:ext>
                </a:extLst>
              </p:cNvPr>
              <p:cNvSpPr txBox="1">
                <a:spLocks noChangeArrowheads="1"/>
              </p:cNvSpPr>
              <p:nvPr/>
            </p:nvSpPr>
            <p:spPr bwMode="auto">
              <a:xfrm>
                <a:off x="1776" y="2544"/>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85</a:t>
                </a:r>
              </a:p>
            </p:txBody>
          </p:sp>
          <p:sp>
            <p:nvSpPr>
              <p:cNvPr id="173114" name="Text Box 58">
                <a:extLst>
                  <a:ext uri="{FF2B5EF4-FFF2-40B4-BE49-F238E27FC236}">
                    <a16:creationId xmlns:a16="http://schemas.microsoft.com/office/drawing/2014/main" id="{EBC51297-EE32-BC43-A907-D2C4860E5371}"/>
                  </a:ext>
                </a:extLst>
              </p:cNvPr>
              <p:cNvSpPr txBox="1">
                <a:spLocks noChangeArrowheads="1"/>
              </p:cNvSpPr>
              <p:nvPr/>
            </p:nvSpPr>
            <p:spPr bwMode="auto">
              <a:xfrm>
                <a:off x="1296" y="2880"/>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98</a:t>
                </a:r>
              </a:p>
            </p:txBody>
          </p:sp>
          <p:sp>
            <p:nvSpPr>
              <p:cNvPr id="173115" name="Text Box 59">
                <a:extLst>
                  <a:ext uri="{FF2B5EF4-FFF2-40B4-BE49-F238E27FC236}">
                    <a16:creationId xmlns:a16="http://schemas.microsoft.com/office/drawing/2014/main" id="{AF05B9AC-5896-9546-96A0-0EF1D9397C52}"/>
                  </a:ext>
                </a:extLst>
              </p:cNvPr>
              <p:cNvSpPr txBox="1">
                <a:spLocks noChangeArrowheads="1"/>
              </p:cNvSpPr>
              <p:nvPr/>
            </p:nvSpPr>
            <p:spPr bwMode="auto">
              <a:xfrm>
                <a:off x="1008" y="2640"/>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67</a:t>
                </a:r>
              </a:p>
            </p:txBody>
          </p:sp>
          <p:sp>
            <p:nvSpPr>
              <p:cNvPr id="173116" name="Text Box 60">
                <a:extLst>
                  <a:ext uri="{FF2B5EF4-FFF2-40B4-BE49-F238E27FC236}">
                    <a16:creationId xmlns:a16="http://schemas.microsoft.com/office/drawing/2014/main" id="{C467F1F7-11E7-F047-9DDF-A4CDEED372B5}"/>
                  </a:ext>
                </a:extLst>
              </p:cNvPr>
              <p:cNvSpPr txBox="1">
                <a:spLocks noChangeArrowheads="1"/>
              </p:cNvSpPr>
              <p:nvPr/>
            </p:nvSpPr>
            <p:spPr bwMode="auto">
              <a:xfrm>
                <a:off x="528" y="2352"/>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21</a:t>
                </a:r>
              </a:p>
            </p:txBody>
          </p:sp>
          <p:sp>
            <p:nvSpPr>
              <p:cNvPr id="173117" name="Text Box 61">
                <a:extLst>
                  <a:ext uri="{FF2B5EF4-FFF2-40B4-BE49-F238E27FC236}">
                    <a16:creationId xmlns:a16="http://schemas.microsoft.com/office/drawing/2014/main" id="{1DCBF9A5-9D73-6E48-B674-2D1186C75C65}"/>
                  </a:ext>
                </a:extLst>
              </p:cNvPr>
              <p:cNvSpPr txBox="1">
                <a:spLocks noChangeArrowheads="1"/>
              </p:cNvSpPr>
              <p:nvPr/>
            </p:nvSpPr>
            <p:spPr bwMode="auto">
              <a:xfrm>
                <a:off x="1056" y="1536"/>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45</a:t>
                </a:r>
              </a:p>
            </p:txBody>
          </p:sp>
          <p:sp>
            <p:nvSpPr>
              <p:cNvPr id="173118" name="Text Box 62">
                <a:extLst>
                  <a:ext uri="{FF2B5EF4-FFF2-40B4-BE49-F238E27FC236}">
                    <a16:creationId xmlns:a16="http://schemas.microsoft.com/office/drawing/2014/main" id="{6940C02D-D6DE-874D-8DBF-A035FC1797AE}"/>
                  </a:ext>
                </a:extLst>
              </p:cNvPr>
              <p:cNvSpPr txBox="1">
                <a:spLocks noChangeArrowheads="1"/>
              </p:cNvSpPr>
              <p:nvPr/>
            </p:nvSpPr>
            <p:spPr bwMode="auto">
              <a:xfrm>
                <a:off x="576" y="1680"/>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8</a:t>
                </a:r>
              </a:p>
            </p:txBody>
          </p:sp>
          <p:sp>
            <p:nvSpPr>
              <p:cNvPr id="173119" name="Text Box 63">
                <a:extLst>
                  <a:ext uri="{FF2B5EF4-FFF2-40B4-BE49-F238E27FC236}">
                    <a16:creationId xmlns:a16="http://schemas.microsoft.com/office/drawing/2014/main" id="{9C948340-A639-544C-867E-7119220F1457}"/>
                  </a:ext>
                </a:extLst>
              </p:cNvPr>
              <p:cNvSpPr txBox="1">
                <a:spLocks noChangeArrowheads="1"/>
              </p:cNvSpPr>
              <p:nvPr/>
            </p:nvSpPr>
            <p:spPr bwMode="auto">
              <a:xfrm>
                <a:off x="720" y="1008"/>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34</a:t>
                </a:r>
              </a:p>
            </p:txBody>
          </p:sp>
        </p:grpSp>
        <p:sp>
          <p:nvSpPr>
            <p:cNvPr id="173120" name="Text Box 64">
              <a:extLst>
                <a:ext uri="{FF2B5EF4-FFF2-40B4-BE49-F238E27FC236}">
                  <a16:creationId xmlns:a16="http://schemas.microsoft.com/office/drawing/2014/main" id="{530E4004-6C85-0643-981E-C5A3C9AB5722}"/>
                </a:ext>
              </a:extLst>
            </p:cNvPr>
            <p:cNvSpPr txBox="1">
              <a:spLocks noChangeArrowheads="1"/>
            </p:cNvSpPr>
            <p:nvPr/>
          </p:nvSpPr>
          <p:spPr bwMode="auto">
            <a:xfrm>
              <a:off x="2400" y="2736"/>
              <a:ext cx="182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zh-CN" altLang="en-US" sz="2800">
                  <a:effectLst>
                    <a:outerShdw blurRad="38100" dist="38100" dir="2700000" algn="tl">
                      <a:srgbClr val="C0C0C0"/>
                    </a:outerShdw>
                  </a:effectLst>
                  <a:latin typeface="+mn-lt"/>
                  <a:ea typeface="楷体_GB2312" pitchFamily="49" charset="-122"/>
                </a:rPr>
                <a:t>（</a:t>
              </a:r>
              <a:r>
                <a:rPr lang="en-US" altLang="zh-CN" sz="2800">
                  <a:effectLst>
                    <a:outerShdw blurRad="38100" dist="38100" dir="2700000" algn="tl">
                      <a:srgbClr val="C0C0C0"/>
                    </a:outerShdw>
                  </a:effectLst>
                  <a:latin typeface="+mn-lt"/>
                  <a:ea typeface="楷体_GB2312" pitchFamily="49" charset="-122"/>
                </a:rPr>
                <a:t>a</a:t>
              </a:r>
              <a:r>
                <a:rPr lang="zh-CN" altLang="en-US" sz="2800">
                  <a:effectLst>
                    <a:outerShdw blurRad="38100" dist="38100" dir="2700000" algn="tl">
                      <a:srgbClr val="C0C0C0"/>
                    </a:outerShdw>
                  </a:effectLst>
                  <a:latin typeface="+mn-lt"/>
                  <a:ea typeface="楷体_GB2312" pitchFamily="49" charset="-122"/>
                </a:rPr>
                <a:t>）城市距离图</a:t>
              </a:r>
              <a:endParaRPr lang="zh-CN" altLang="en-US" sz="2800" baseline="-25000">
                <a:effectLst>
                  <a:outerShdw blurRad="38100" dist="38100" dir="2700000" algn="tl">
                    <a:srgbClr val="C0C0C0"/>
                  </a:outerShdw>
                </a:effectLst>
                <a:latin typeface="+mn-lt"/>
                <a:ea typeface="楷体_GB2312" pitchFamily="49" charset="-122"/>
              </a:endParaRPr>
            </a:p>
          </p:txBody>
        </p:sp>
      </p:grpSp>
      <p:grpSp>
        <p:nvGrpSpPr>
          <p:cNvPr id="173121" name="Group 65">
            <a:extLst>
              <a:ext uri="{FF2B5EF4-FFF2-40B4-BE49-F238E27FC236}">
                <a16:creationId xmlns:a16="http://schemas.microsoft.com/office/drawing/2014/main" id="{1E3DFEDF-CDDE-CE43-B72B-299E9299851D}"/>
              </a:ext>
            </a:extLst>
          </p:cNvPr>
          <p:cNvGrpSpPr>
            <a:grpSpLocks/>
          </p:cNvGrpSpPr>
          <p:nvPr/>
        </p:nvGrpSpPr>
        <p:grpSpPr bwMode="auto">
          <a:xfrm>
            <a:off x="4822825" y="2330450"/>
            <a:ext cx="5530850" cy="4267200"/>
            <a:chOff x="2592" y="624"/>
            <a:chExt cx="3216" cy="2688"/>
          </a:xfrm>
        </p:grpSpPr>
        <p:grpSp>
          <p:nvGrpSpPr>
            <p:cNvPr id="26628" name="Group 66">
              <a:extLst>
                <a:ext uri="{FF2B5EF4-FFF2-40B4-BE49-F238E27FC236}">
                  <a16:creationId xmlns:a16="http://schemas.microsoft.com/office/drawing/2014/main" id="{A6112A53-BAA4-C349-A3E7-BE103A564FDD}"/>
                </a:ext>
              </a:extLst>
            </p:cNvPr>
            <p:cNvGrpSpPr>
              <a:grpSpLocks/>
            </p:cNvGrpSpPr>
            <p:nvPr/>
          </p:nvGrpSpPr>
          <p:grpSpPr bwMode="auto">
            <a:xfrm>
              <a:off x="3072" y="624"/>
              <a:ext cx="2160" cy="2218"/>
              <a:chOff x="3024" y="854"/>
              <a:chExt cx="2160" cy="2218"/>
            </a:xfrm>
          </p:grpSpPr>
          <p:grpSp>
            <p:nvGrpSpPr>
              <p:cNvPr id="26630" name="Group 67">
                <a:extLst>
                  <a:ext uri="{FF2B5EF4-FFF2-40B4-BE49-F238E27FC236}">
                    <a16:creationId xmlns:a16="http://schemas.microsoft.com/office/drawing/2014/main" id="{6841E8DE-B5AE-444D-BB55-5851B055A298}"/>
                  </a:ext>
                </a:extLst>
              </p:cNvPr>
              <p:cNvGrpSpPr>
                <a:grpSpLocks/>
              </p:cNvGrpSpPr>
              <p:nvPr/>
            </p:nvGrpSpPr>
            <p:grpSpPr bwMode="auto">
              <a:xfrm>
                <a:off x="3600" y="854"/>
                <a:ext cx="240" cy="288"/>
                <a:chOff x="1392" y="854"/>
                <a:chExt cx="240" cy="288"/>
              </a:xfrm>
            </p:grpSpPr>
            <p:sp>
              <p:nvSpPr>
                <p:cNvPr id="26671" name="Oval 68">
                  <a:extLst>
                    <a:ext uri="{FF2B5EF4-FFF2-40B4-BE49-F238E27FC236}">
                      <a16:creationId xmlns:a16="http://schemas.microsoft.com/office/drawing/2014/main" id="{2894EC9F-9AA9-8B41-A839-9079B38BCCC0}"/>
                    </a:ext>
                  </a:extLst>
                </p:cNvPr>
                <p:cNvSpPr>
                  <a:spLocks noChangeArrowheads="1"/>
                </p:cNvSpPr>
                <p:nvPr/>
              </p:nvSpPr>
              <p:spPr bwMode="auto">
                <a:xfrm>
                  <a:off x="1392" y="864"/>
                  <a:ext cx="240" cy="24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173125" name="Text Box 69">
                  <a:extLst>
                    <a:ext uri="{FF2B5EF4-FFF2-40B4-BE49-F238E27FC236}">
                      <a16:creationId xmlns:a16="http://schemas.microsoft.com/office/drawing/2014/main" id="{7D724E76-BE01-FF4B-837C-FFDD3398956A}"/>
                    </a:ext>
                  </a:extLst>
                </p:cNvPr>
                <p:cNvSpPr txBox="1">
                  <a:spLocks noChangeArrowheads="1"/>
                </p:cNvSpPr>
                <p:nvPr/>
              </p:nvSpPr>
              <p:spPr bwMode="auto">
                <a:xfrm>
                  <a:off x="1392" y="85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A</a:t>
                  </a:r>
                </a:p>
              </p:txBody>
            </p:sp>
          </p:grpSp>
          <p:grpSp>
            <p:nvGrpSpPr>
              <p:cNvPr id="26631" name="Group 70">
                <a:extLst>
                  <a:ext uri="{FF2B5EF4-FFF2-40B4-BE49-F238E27FC236}">
                    <a16:creationId xmlns:a16="http://schemas.microsoft.com/office/drawing/2014/main" id="{A011AB68-FF68-CA40-BE6A-500CD196F35E}"/>
                  </a:ext>
                </a:extLst>
              </p:cNvPr>
              <p:cNvGrpSpPr>
                <a:grpSpLocks/>
              </p:cNvGrpSpPr>
              <p:nvPr/>
            </p:nvGrpSpPr>
            <p:grpSpPr bwMode="auto">
              <a:xfrm>
                <a:off x="3120" y="1344"/>
                <a:ext cx="240" cy="288"/>
                <a:chOff x="1392" y="854"/>
                <a:chExt cx="240" cy="288"/>
              </a:xfrm>
            </p:grpSpPr>
            <p:sp>
              <p:nvSpPr>
                <p:cNvPr id="26669" name="Oval 71">
                  <a:extLst>
                    <a:ext uri="{FF2B5EF4-FFF2-40B4-BE49-F238E27FC236}">
                      <a16:creationId xmlns:a16="http://schemas.microsoft.com/office/drawing/2014/main" id="{88CE5B8F-2926-3A4A-B6E6-4132A1C076C8}"/>
                    </a:ext>
                  </a:extLst>
                </p:cNvPr>
                <p:cNvSpPr>
                  <a:spLocks noChangeArrowheads="1"/>
                </p:cNvSpPr>
                <p:nvPr/>
              </p:nvSpPr>
              <p:spPr bwMode="auto">
                <a:xfrm>
                  <a:off x="1392" y="864"/>
                  <a:ext cx="240" cy="24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173128" name="Text Box 72">
                  <a:extLst>
                    <a:ext uri="{FF2B5EF4-FFF2-40B4-BE49-F238E27FC236}">
                      <a16:creationId xmlns:a16="http://schemas.microsoft.com/office/drawing/2014/main" id="{E714B491-8599-E34C-8966-5097511C5E4D}"/>
                    </a:ext>
                  </a:extLst>
                </p:cNvPr>
                <p:cNvSpPr txBox="1">
                  <a:spLocks noChangeArrowheads="1"/>
                </p:cNvSpPr>
                <p:nvPr/>
              </p:nvSpPr>
              <p:spPr bwMode="auto">
                <a:xfrm>
                  <a:off x="1392" y="85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B</a:t>
                  </a:r>
                </a:p>
              </p:txBody>
            </p:sp>
          </p:grpSp>
          <p:grpSp>
            <p:nvGrpSpPr>
              <p:cNvPr id="26632" name="Group 73">
                <a:extLst>
                  <a:ext uri="{FF2B5EF4-FFF2-40B4-BE49-F238E27FC236}">
                    <a16:creationId xmlns:a16="http://schemas.microsoft.com/office/drawing/2014/main" id="{5A970018-C76A-2646-832B-3D959CBFD898}"/>
                  </a:ext>
                </a:extLst>
              </p:cNvPr>
              <p:cNvGrpSpPr>
                <a:grpSpLocks/>
              </p:cNvGrpSpPr>
              <p:nvPr/>
            </p:nvGrpSpPr>
            <p:grpSpPr bwMode="auto">
              <a:xfrm>
                <a:off x="3840" y="1344"/>
                <a:ext cx="240" cy="288"/>
                <a:chOff x="1392" y="854"/>
                <a:chExt cx="240" cy="288"/>
              </a:xfrm>
            </p:grpSpPr>
            <p:sp>
              <p:nvSpPr>
                <p:cNvPr id="26667" name="Oval 74">
                  <a:extLst>
                    <a:ext uri="{FF2B5EF4-FFF2-40B4-BE49-F238E27FC236}">
                      <a16:creationId xmlns:a16="http://schemas.microsoft.com/office/drawing/2014/main" id="{4ED2E448-453B-D147-AEB0-87A16A1EAE1D}"/>
                    </a:ext>
                  </a:extLst>
                </p:cNvPr>
                <p:cNvSpPr>
                  <a:spLocks noChangeArrowheads="1"/>
                </p:cNvSpPr>
                <p:nvPr/>
              </p:nvSpPr>
              <p:spPr bwMode="auto">
                <a:xfrm>
                  <a:off x="1392" y="864"/>
                  <a:ext cx="240" cy="24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173131" name="Text Box 75">
                  <a:extLst>
                    <a:ext uri="{FF2B5EF4-FFF2-40B4-BE49-F238E27FC236}">
                      <a16:creationId xmlns:a16="http://schemas.microsoft.com/office/drawing/2014/main" id="{0A2D5306-3072-8C46-B28F-9C86204843CD}"/>
                    </a:ext>
                  </a:extLst>
                </p:cNvPr>
                <p:cNvSpPr txBox="1">
                  <a:spLocks noChangeArrowheads="1"/>
                </p:cNvSpPr>
                <p:nvPr/>
              </p:nvSpPr>
              <p:spPr bwMode="auto">
                <a:xfrm>
                  <a:off x="1392" y="85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H</a:t>
                  </a:r>
                </a:p>
              </p:txBody>
            </p:sp>
          </p:grpSp>
          <p:grpSp>
            <p:nvGrpSpPr>
              <p:cNvPr id="26633" name="Group 76">
                <a:extLst>
                  <a:ext uri="{FF2B5EF4-FFF2-40B4-BE49-F238E27FC236}">
                    <a16:creationId xmlns:a16="http://schemas.microsoft.com/office/drawing/2014/main" id="{7D1143D5-C140-9A4E-AE68-094437A632F8}"/>
                  </a:ext>
                </a:extLst>
              </p:cNvPr>
              <p:cNvGrpSpPr>
                <a:grpSpLocks/>
              </p:cNvGrpSpPr>
              <p:nvPr/>
            </p:nvGrpSpPr>
            <p:grpSpPr bwMode="auto">
              <a:xfrm>
                <a:off x="4656" y="1008"/>
                <a:ext cx="240" cy="288"/>
                <a:chOff x="1392" y="854"/>
                <a:chExt cx="240" cy="288"/>
              </a:xfrm>
            </p:grpSpPr>
            <p:sp>
              <p:nvSpPr>
                <p:cNvPr id="26665" name="Oval 77">
                  <a:extLst>
                    <a:ext uri="{FF2B5EF4-FFF2-40B4-BE49-F238E27FC236}">
                      <a16:creationId xmlns:a16="http://schemas.microsoft.com/office/drawing/2014/main" id="{A22AD354-23EA-694E-8C14-E8168499DE14}"/>
                    </a:ext>
                  </a:extLst>
                </p:cNvPr>
                <p:cNvSpPr>
                  <a:spLocks noChangeArrowheads="1"/>
                </p:cNvSpPr>
                <p:nvPr/>
              </p:nvSpPr>
              <p:spPr bwMode="auto">
                <a:xfrm>
                  <a:off x="1392" y="864"/>
                  <a:ext cx="240" cy="24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173134" name="Text Box 78">
                  <a:extLst>
                    <a:ext uri="{FF2B5EF4-FFF2-40B4-BE49-F238E27FC236}">
                      <a16:creationId xmlns:a16="http://schemas.microsoft.com/office/drawing/2014/main" id="{ED774699-0B02-6747-B09A-1CF16B132473}"/>
                    </a:ext>
                  </a:extLst>
                </p:cNvPr>
                <p:cNvSpPr txBox="1">
                  <a:spLocks noChangeArrowheads="1"/>
                </p:cNvSpPr>
                <p:nvPr/>
              </p:nvSpPr>
              <p:spPr bwMode="auto">
                <a:xfrm>
                  <a:off x="1392" y="85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I</a:t>
                  </a:r>
                </a:p>
              </p:txBody>
            </p:sp>
          </p:grpSp>
          <p:grpSp>
            <p:nvGrpSpPr>
              <p:cNvPr id="26634" name="Group 79">
                <a:extLst>
                  <a:ext uri="{FF2B5EF4-FFF2-40B4-BE49-F238E27FC236}">
                    <a16:creationId xmlns:a16="http://schemas.microsoft.com/office/drawing/2014/main" id="{D51C78AA-AFD4-FA42-AB26-C2E88C6C3AD4}"/>
                  </a:ext>
                </a:extLst>
              </p:cNvPr>
              <p:cNvGrpSpPr>
                <a:grpSpLocks/>
              </p:cNvGrpSpPr>
              <p:nvPr/>
            </p:nvGrpSpPr>
            <p:grpSpPr bwMode="auto">
              <a:xfrm>
                <a:off x="4272" y="1920"/>
                <a:ext cx="240" cy="288"/>
                <a:chOff x="1392" y="854"/>
                <a:chExt cx="240" cy="288"/>
              </a:xfrm>
            </p:grpSpPr>
            <p:sp>
              <p:nvSpPr>
                <p:cNvPr id="26663" name="Oval 80">
                  <a:extLst>
                    <a:ext uri="{FF2B5EF4-FFF2-40B4-BE49-F238E27FC236}">
                      <a16:creationId xmlns:a16="http://schemas.microsoft.com/office/drawing/2014/main" id="{1523F5CB-AAE5-1549-8B07-E293B412596C}"/>
                    </a:ext>
                  </a:extLst>
                </p:cNvPr>
                <p:cNvSpPr>
                  <a:spLocks noChangeArrowheads="1"/>
                </p:cNvSpPr>
                <p:nvPr/>
              </p:nvSpPr>
              <p:spPr bwMode="auto">
                <a:xfrm>
                  <a:off x="1392" y="864"/>
                  <a:ext cx="240" cy="24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173137" name="Text Box 81">
                  <a:extLst>
                    <a:ext uri="{FF2B5EF4-FFF2-40B4-BE49-F238E27FC236}">
                      <a16:creationId xmlns:a16="http://schemas.microsoft.com/office/drawing/2014/main" id="{0ABB4CCC-831C-3D4D-A14F-0D3FC64AB1CE}"/>
                    </a:ext>
                  </a:extLst>
                </p:cNvPr>
                <p:cNvSpPr txBox="1">
                  <a:spLocks noChangeArrowheads="1"/>
                </p:cNvSpPr>
                <p:nvPr/>
              </p:nvSpPr>
              <p:spPr bwMode="auto">
                <a:xfrm>
                  <a:off x="1392" y="85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G</a:t>
                  </a:r>
                </a:p>
              </p:txBody>
            </p:sp>
          </p:grpSp>
          <p:grpSp>
            <p:nvGrpSpPr>
              <p:cNvPr id="26635" name="Group 82">
                <a:extLst>
                  <a:ext uri="{FF2B5EF4-FFF2-40B4-BE49-F238E27FC236}">
                    <a16:creationId xmlns:a16="http://schemas.microsoft.com/office/drawing/2014/main" id="{EE5AF741-7F52-DB47-A31B-E507E2BA442A}"/>
                  </a:ext>
                </a:extLst>
              </p:cNvPr>
              <p:cNvGrpSpPr>
                <a:grpSpLocks/>
              </p:cNvGrpSpPr>
              <p:nvPr/>
            </p:nvGrpSpPr>
            <p:grpSpPr bwMode="auto">
              <a:xfrm>
                <a:off x="3360" y="1968"/>
                <a:ext cx="240" cy="288"/>
                <a:chOff x="1392" y="854"/>
                <a:chExt cx="240" cy="288"/>
              </a:xfrm>
            </p:grpSpPr>
            <p:sp>
              <p:nvSpPr>
                <p:cNvPr id="26661" name="Oval 83">
                  <a:extLst>
                    <a:ext uri="{FF2B5EF4-FFF2-40B4-BE49-F238E27FC236}">
                      <a16:creationId xmlns:a16="http://schemas.microsoft.com/office/drawing/2014/main" id="{6BCF064F-2A36-0040-B290-DBFDCDC13C90}"/>
                    </a:ext>
                  </a:extLst>
                </p:cNvPr>
                <p:cNvSpPr>
                  <a:spLocks noChangeArrowheads="1"/>
                </p:cNvSpPr>
                <p:nvPr/>
              </p:nvSpPr>
              <p:spPr bwMode="auto">
                <a:xfrm>
                  <a:off x="1392" y="864"/>
                  <a:ext cx="240" cy="24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173140" name="Text Box 84">
                  <a:extLst>
                    <a:ext uri="{FF2B5EF4-FFF2-40B4-BE49-F238E27FC236}">
                      <a16:creationId xmlns:a16="http://schemas.microsoft.com/office/drawing/2014/main" id="{1806C706-360D-0041-A210-CE1C6DD7E129}"/>
                    </a:ext>
                  </a:extLst>
                </p:cNvPr>
                <p:cNvSpPr txBox="1">
                  <a:spLocks noChangeArrowheads="1"/>
                </p:cNvSpPr>
                <p:nvPr/>
              </p:nvSpPr>
              <p:spPr bwMode="auto">
                <a:xfrm>
                  <a:off x="1392" y="85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C</a:t>
                  </a:r>
                </a:p>
              </p:txBody>
            </p:sp>
          </p:grpSp>
          <p:grpSp>
            <p:nvGrpSpPr>
              <p:cNvPr id="26636" name="Group 85">
                <a:extLst>
                  <a:ext uri="{FF2B5EF4-FFF2-40B4-BE49-F238E27FC236}">
                    <a16:creationId xmlns:a16="http://schemas.microsoft.com/office/drawing/2014/main" id="{B26373D2-4B42-F143-8AB7-51C722760C69}"/>
                  </a:ext>
                </a:extLst>
              </p:cNvPr>
              <p:cNvGrpSpPr>
                <a:grpSpLocks/>
              </p:cNvGrpSpPr>
              <p:nvPr/>
            </p:nvGrpSpPr>
            <p:grpSpPr bwMode="auto">
              <a:xfrm>
                <a:off x="3744" y="2400"/>
                <a:ext cx="240" cy="288"/>
                <a:chOff x="1392" y="854"/>
                <a:chExt cx="240" cy="288"/>
              </a:xfrm>
            </p:grpSpPr>
            <p:sp>
              <p:nvSpPr>
                <p:cNvPr id="26659" name="Oval 86">
                  <a:extLst>
                    <a:ext uri="{FF2B5EF4-FFF2-40B4-BE49-F238E27FC236}">
                      <a16:creationId xmlns:a16="http://schemas.microsoft.com/office/drawing/2014/main" id="{09E46437-C19C-AE42-8401-113CFCA3BB44}"/>
                    </a:ext>
                  </a:extLst>
                </p:cNvPr>
                <p:cNvSpPr>
                  <a:spLocks noChangeArrowheads="1"/>
                </p:cNvSpPr>
                <p:nvPr/>
              </p:nvSpPr>
              <p:spPr bwMode="auto">
                <a:xfrm>
                  <a:off x="1392" y="864"/>
                  <a:ext cx="240" cy="24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173143" name="Text Box 87">
                  <a:extLst>
                    <a:ext uri="{FF2B5EF4-FFF2-40B4-BE49-F238E27FC236}">
                      <a16:creationId xmlns:a16="http://schemas.microsoft.com/office/drawing/2014/main" id="{EDE20E20-719D-D74F-8E83-AD6CBEAB7234}"/>
                    </a:ext>
                  </a:extLst>
                </p:cNvPr>
                <p:cNvSpPr txBox="1">
                  <a:spLocks noChangeArrowheads="1"/>
                </p:cNvSpPr>
                <p:nvPr/>
              </p:nvSpPr>
              <p:spPr bwMode="auto">
                <a:xfrm>
                  <a:off x="1392" y="85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E</a:t>
                  </a:r>
                </a:p>
              </p:txBody>
            </p:sp>
          </p:grpSp>
          <p:grpSp>
            <p:nvGrpSpPr>
              <p:cNvPr id="26637" name="Group 88">
                <a:extLst>
                  <a:ext uri="{FF2B5EF4-FFF2-40B4-BE49-F238E27FC236}">
                    <a16:creationId xmlns:a16="http://schemas.microsoft.com/office/drawing/2014/main" id="{7A06DCC7-992C-3743-B8A0-FAB1E759B43B}"/>
                  </a:ext>
                </a:extLst>
              </p:cNvPr>
              <p:cNvGrpSpPr>
                <a:grpSpLocks/>
              </p:cNvGrpSpPr>
              <p:nvPr/>
            </p:nvGrpSpPr>
            <p:grpSpPr bwMode="auto">
              <a:xfrm>
                <a:off x="3168" y="2688"/>
                <a:ext cx="240" cy="288"/>
                <a:chOff x="1392" y="854"/>
                <a:chExt cx="240" cy="288"/>
              </a:xfrm>
            </p:grpSpPr>
            <p:sp>
              <p:nvSpPr>
                <p:cNvPr id="26657" name="Oval 89">
                  <a:extLst>
                    <a:ext uri="{FF2B5EF4-FFF2-40B4-BE49-F238E27FC236}">
                      <a16:creationId xmlns:a16="http://schemas.microsoft.com/office/drawing/2014/main" id="{6F907387-39FE-3F47-9AA2-CA0AD86A703E}"/>
                    </a:ext>
                  </a:extLst>
                </p:cNvPr>
                <p:cNvSpPr>
                  <a:spLocks noChangeArrowheads="1"/>
                </p:cNvSpPr>
                <p:nvPr/>
              </p:nvSpPr>
              <p:spPr bwMode="auto">
                <a:xfrm>
                  <a:off x="1392" y="864"/>
                  <a:ext cx="240" cy="24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173146" name="Text Box 90">
                  <a:extLst>
                    <a:ext uri="{FF2B5EF4-FFF2-40B4-BE49-F238E27FC236}">
                      <a16:creationId xmlns:a16="http://schemas.microsoft.com/office/drawing/2014/main" id="{DC5560C2-184B-FB46-85D7-1C5D06006E1B}"/>
                    </a:ext>
                  </a:extLst>
                </p:cNvPr>
                <p:cNvSpPr txBox="1">
                  <a:spLocks noChangeArrowheads="1"/>
                </p:cNvSpPr>
                <p:nvPr/>
              </p:nvSpPr>
              <p:spPr bwMode="auto">
                <a:xfrm>
                  <a:off x="1392" y="85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D</a:t>
                  </a:r>
                </a:p>
              </p:txBody>
            </p:sp>
          </p:grpSp>
          <p:grpSp>
            <p:nvGrpSpPr>
              <p:cNvPr id="26638" name="Group 91">
                <a:extLst>
                  <a:ext uri="{FF2B5EF4-FFF2-40B4-BE49-F238E27FC236}">
                    <a16:creationId xmlns:a16="http://schemas.microsoft.com/office/drawing/2014/main" id="{340A347D-04F4-4C4B-B3CE-99731FCDB73D}"/>
                  </a:ext>
                </a:extLst>
              </p:cNvPr>
              <p:cNvGrpSpPr>
                <a:grpSpLocks/>
              </p:cNvGrpSpPr>
              <p:nvPr/>
            </p:nvGrpSpPr>
            <p:grpSpPr bwMode="auto">
              <a:xfrm>
                <a:off x="4656" y="2784"/>
                <a:ext cx="240" cy="288"/>
                <a:chOff x="1392" y="854"/>
                <a:chExt cx="240" cy="288"/>
              </a:xfrm>
            </p:grpSpPr>
            <p:sp>
              <p:nvSpPr>
                <p:cNvPr id="26655" name="Oval 92">
                  <a:extLst>
                    <a:ext uri="{FF2B5EF4-FFF2-40B4-BE49-F238E27FC236}">
                      <a16:creationId xmlns:a16="http://schemas.microsoft.com/office/drawing/2014/main" id="{322E3553-60AE-3245-A423-E90FF4424610}"/>
                    </a:ext>
                  </a:extLst>
                </p:cNvPr>
                <p:cNvSpPr>
                  <a:spLocks noChangeArrowheads="1"/>
                </p:cNvSpPr>
                <p:nvPr/>
              </p:nvSpPr>
              <p:spPr bwMode="auto">
                <a:xfrm>
                  <a:off x="1392" y="864"/>
                  <a:ext cx="240" cy="24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173149" name="Text Box 93">
                  <a:extLst>
                    <a:ext uri="{FF2B5EF4-FFF2-40B4-BE49-F238E27FC236}">
                      <a16:creationId xmlns:a16="http://schemas.microsoft.com/office/drawing/2014/main" id="{8CF1E3E2-D933-1B43-8D1F-6FBD1B87368E}"/>
                    </a:ext>
                  </a:extLst>
                </p:cNvPr>
                <p:cNvSpPr txBox="1">
                  <a:spLocks noChangeArrowheads="1"/>
                </p:cNvSpPr>
                <p:nvPr/>
              </p:nvSpPr>
              <p:spPr bwMode="auto">
                <a:xfrm>
                  <a:off x="1392" y="85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F</a:t>
                  </a:r>
                </a:p>
              </p:txBody>
            </p:sp>
          </p:grpSp>
          <p:sp>
            <p:nvSpPr>
              <p:cNvPr id="26639" name="Line 94">
                <a:extLst>
                  <a:ext uri="{FF2B5EF4-FFF2-40B4-BE49-F238E27FC236}">
                    <a16:creationId xmlns:a16="http://schemas.microsoft.com/office/drawing/2014/main" id="{D1ADC141-F774-E04C-B152-DF9D2125C94A}"/>
                  </a:ext>
                </a:extLst>
              </p:cNvPr>
              <p:cNvSpPr>
                <a:spLocks noChangeShapeType="1"/>
              </p:cNvSpPr>
              <p:nvPr/>
            </p:nvSpPr>
            <p:spPr bwMode="auto">
              <a:xfrm flipH="1">
                <a:off x="3312" y="1056"/>
                <a:ext cx="336" cy="33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6640" name="Line 95">
                <a:extLst>
                  <a:ext uri="{FF2B5EF4-FFF2-40B4-BE49-F238E27FC236}">
                    <a16:creationId xmlns:a16="http://schemas.microsoft.com/office/drawing/2014/main" id="{308828CC-A69D-D040-AC8F-FD27C846E424}"/>
                  </a:ext>
                </a:extLst>
              </p:cNvPr>
              <p:cNvSpPr>
                <a:spLocks noChangeShapeType="1"/>
              </p:cNvSpPr>
              <p:nvPr/>
            </p:nvSpPr>
            <p:spPr bwMode="auto">
              <a:xfrm flipH="1">
                <a:off x="4080" y="1200"/>
                <a:ext cx="576"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6641" name="Line 96">
                <a:extLst>
                  <a:ext uri="{FF2B5EF4-FFF2-40B4-BE49-F238E27FC236}">
                    <a16:creationId xmlns:a16="http://schemas.microsoft.com/office/drawing/2014/main" id="{6AFFE6B4-AED9-9944-9749-05B83C20239D}"/>
                  </a:ext>
                </a:extLst>
              </p:cNvPr>
              <p:cNvSpPr>
                <a:spLocks noChangeShapeType="1"/>
              </p:cNvSpPr>
              <p:nvPr/>
            </p:nvSpPr>
            <p:spPr bwMode="auto">
              <a:xfrm>
                <a:off x="3792" y="1104"/>
                <a:ext cx="144"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6642" name="Line 97">
                <a:extLst>
                  <a:ext uri="{FF2B5EF4-FFF2-40B4-BE49-F238E27FC236}">
                    <a16:creationId xmlns:a16="http://schemas.microsoft.com/office/drawing/2014/main" id="{5D6B3CA7-110D-1A4D-8B41-C861EB6894DF}"/>
                  </a:ext>
                </a:extLst>
              </p:cNvPr>
              <p:cNvSpPr>
                <a:spLocks noChangeShapeType="1"/>
              </p:cNvSpPr>
              <p:nvPr/>
            </p:nvSpPr>
            <p:spPr bwMode="auto">
              <a:xfrm flipH="1">
                <a:off x="3312" y="2208"/>
                <a:ext cx="144" cy="48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6643" name="Line 98">
                <a:extLst>
                  <a:ext uri="{FF2B5EF4-FFF2-40B4-BE49-F238E27FC236}">
                    <a16:creationId xmlns:a16="http://schemas.microsoft.com/office/drawing/2014/main" id="{A84274FF-2820-514E-AB18-703752D67C8B}"/>
                  </a:ext>
                </a:extLst>
              </p:cNvPr>
              <p:cNvSpPr>
                <a:spLocks noChangeShapeType="1"/>
              </p:cNvSpPr>
              <p:nvPr/>
            </p:nvSpPr>
            <p:spPr bwMode="auto">
              <a:xfrm>
                <a:off x="4800" y="1248"/>
                <a:ext cx="0" cy="153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6644" name="Line 99">
                <a:extLst>
                  <a:ext uri="{FF2B5EF4-FFF2-40B4-BE49-F238E27FC236}">
                    <a16:creationId xmlns:a16="http://schemas.microsoft.com/office/drawing/2014/main" id="{E149812F-68E8-024E-B766-DF70BF08A56F}"/>
                  </a:ext>
                </a:extLst>
              </p:cNvPr>
              <p:cNvSpPr>
                <a:spLocks noChangeShapeType="1"/>
              </p:cNvSpPr>
              <p:nvPr/>
            </p:nvSpPr>
            <p:spPr bwMode="auto">
              <a:xfrm>
                <a:off x="3552" y="2208"/>
                <a:ext cx="24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6645" name="Line 100">
                <a:extLst>
                  <a:ext uri="{FF2B5EF4-FFF2-40B4-BE49-F238E27FC236}">
                    <a16:creationId xmlns:a16="http://schemas.microsoft.com/office/drawing/2014/main" id="{6BFA9005-D372-9B47-A8C7-E4B5EF341153}"/>
                  </a:ext>
                </a:extLst>
              </p:cNvPr>
              <p:cNvSpPr>
                <a:spLocks noChangeShapeType="1"/>
              </p:cNvSpPr>
              <p:nvPr/>
            </p:nvSpPr>
            <p:spPr bwMode="auto">
              <a:xfrm flipV="1">
                <a:off x="3984" y="2160"/>
                <a:ext cx="336" cy="33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6646" name="Line 101">
                <a:extLst>
                  <a:ext uri="{FF2B5EF4-FFF2-40B4-BE49-F238E27FC236}">
                    <a16:creationId xmlns:a16="http://schemas.microsoft.com/office/drawing/2014/main" id="{10B6BB1E-3AD3-7D48-97F0-6EE5F5C9F2CA}"/>
                  </a:ext>
                </a:extLst>
              </p:cNvPr>
              <p:cNvSpPr>
                <a:spLocks noChangeShapeType="1"/>
              </p:cNvSpPr>
              <p:nvPr/>
            </p:nvSpPr>
            <p:spPr bwMode="auto">
              <a:xfrm>
                <a:off x="3264" y="1584"/>
                <a:ext cx="144" cy="43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173158" name="Text Box 102">
                <a:extLst>
                  <a:ext uri="{FF2B5EF4-FFF2-40B4-BE49-F238E27FC236}">
                    <a16:creationId xmlns:a16="http://schemas.microsoft.com/office/drawing/2014/main" id="{939C36B5-B02D-C541-AFD3-3011C3603C1E}"/>
                  </a:ext>
                </a:extLst>
              </p:cNvPr>
              <p:cNvSpPr txBox="1">
                <a:spLocks noChangeArrowheads="1"/>
              </p:cNvSpPr>
              <p:nvPr/>
            </p:nvSpPr>
            <p:spPr bwMode="auto">
              <a:xfrm>
                <a:off x="3840" y="1056"/>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12</a:t>
                </a:r>
              </a:p>
            </p:txBody>
          </p:sp>
          <p:sp>
            <p:nvSpPr>
              <p:cNvPr id="173159" name="Text Box 103">
                <a:extLst>
                  <a:ext uri="{FF2B5EF4-FFF2-40B4-BE49-F238E27FC236}">
                    <a16:creationId xmlns:a16="http://schemas.microsoft.com/office/drawing/2014/main" id="{8B78A2E6-E31E-D942-8A9F-93200E1A8D3E}"/>
                  </a:ext>
                </a:extLst>
              </p:cNvPr>
              <p:cNvSpPr txBox="1">
                <a:spLocks noChangeArrowheads="1"/>
              </p:cNvSpPr>
              <p:nvPr/>
            </p:nvSpPr>
            <p:spPr bwMode="auto">
              <a:xfrm>
                <a:off x="4320" y="1248"/>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9</a:t>
                </a:r>
              </a:p>
            </p:txBody>
          </p:sp>
          <p:sp>
            <p:nvSpPr>
              <p:cNvPr id="173160" name="Text Box 104">
                <a:extLst>
                  <a:ext uri="{FF2B5EF4-FFF2-40B4-BE49-F238E27FC236}">
                    <a16:creationId xmlns:a16="http://schemas.microsoft.com/office/drawing/2014/main" id="{6EE28659-F4C9-B342-8E24-31D387EBF241}"/>
                  </a:ext>
                </a:extLst>
              </p:cNvPr>
              <p:cNvSpPr txBox="1">
                <a:spLocks noChangeArrowheads="1"/>
              </p:cNvSpPr>
              <p:nvPr/>
            </p:nvSpPr>
            <p:spPr bwMode="auto">
              <a:xfrm>
                <a:off x="4848" y="1584"/>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79</a:t>
                </a:r>
              </a:p>
            </p:txBody>
          </p:sp>
          <p:sp>
            <p:nvSpPr>
              <p:cNvPr id="173161" name="Text Box 105">
                <a:extLst>
                  <a:ext uri="{FF2B5EF4-FFF2-40B4-BE49-F238E27FC236}">
                    <a16:creationId xmlns:a16="http://schemas.microsoft.com/office/drawing/2014/main" id="{AD4611EC-5FF0-7347-8E2F-9F942A20F09D}"/>
                  </a:ext>
                </a:extLst>
              </p:cNvPr>
              <p:cNvSpPr txBox="1">
                <a:spLocks noChangeArrowheads="1"/>
              </p:cNvSpPr>
              <p:nvPr/>
            </p:nvSpPr>
            <p:spPr bwMode="auto">
              <a:xfrm>
                <a:off x="3600" y="2160"/>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31</a:t>
                </a:r>
              </a:p>
            </p:txBody>
          </p:sp>
          <p:sp>
            <p:nvSpPr>
              <p:cNvPr id="173162" name="Text Box 106">
                <a:extLst>
                  <a:ext uri="{FF2B5EF4-FFF2-40B4-BE49-F238E27FC236}">
                    <a16:creationId xmlns:a16="http://schemas.microsoft.com/office/drawing/2014/main" id="{64578F55-5276-6844-B6C2-19DBE8C481DA}"/>
                  </a:ext>
                </a:extLst>
              </p:cNvPr>
              <p:cNvSpPr txBox="1">
                <a:spLocks noChangeArrowheads="1"/>
              </p:cNvSpPr>
              <p:nvPr/>
            </p:nvSpPr>
            <p:spPr bwMode="auto">
              <a:xfrm>
                <a:off x="4080" y="2304"/>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10</a:t>
                </a:r>
              </a:p>
            </p:txBody>
          </p:sp>
          <p:sp>
            <p:nvSpPr>
              <p:cNvPr id="173163" name="Text Box 107">
                <a:extLst>
                  <a:ext uri="{FF2B5EF4-FFF2-40B4-BE49-F238E27FC236}">
                    <a16:creationId xmlns:a16="http://schemas.microsoft.com/office/drawing/2014/main" id="{EFF0583C-F826-734E-8CB3-3BDF601DF6D0}"/>
                  </a:ext>
                </a:extLst>
              </p:cNvPr>
              <p:cNvSpPr txBox="1">
                <a:spLocks noChangeArrowheads="1"/>
              </p:cNvSpPr>
              <p:nvPr/>
            </p:nvSpPr>
            <p:spPr bwMode="auto">
              <a:xfrm>
                <a:off x="3024" y="2352"/>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21</a:t>
                </a:r>
              </a:p>
            </p:txBody>
          </p:sp>
          <p:sp>
            <p:nvSpPr>
              <p:cNvPr id="173164" name="Text Box 108">
                <a:extLst>
                  <a:ext uri="{FF2B5EF4-FFF2-40B4-BE49-F238E27FC236}">
                    <a16:creationId xmlns:a16="http://schemas.microsoft.com/office/drawing/2014/main" id="{29FE22DD-DE21-EB45-AA25-276FDC135960}"/>
                  </a:ext>
                </a:extLst>
              </p:cNvPr>
              <p:cNvSpPr txBox="1">
                <a:spLocks noChangeArrowheads="1"/>
              </p:cNvSpPr>
              <p:nvPr/>
            </p:nvSpPr>
            <p:spPr bwMode="auto">
              <a:xfrm>
                <a:off x="3072" y="1680"/>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8</a:t>
                </a:r>
              </a:p>
            </p:txBody>
          </p:sp>
          <p:sp>
            <p:nvSpPr>
              <p:cNvPr id="173165" name="Text Box 109">
                <a:extLst>
                  <a:ext uri="{FF2B5EF4-FFF2-40B4-BE49-F238E27FC236}">
                    <a16:creationId xmlns:a16="http://schemas.microsoft.com/office/drawing/2014/main" id="{2DF2BE29-CDAC-9842-BF0A-423FB96661FC}"/>
                  </a:ext>
                </a:extLst>
              </p:cNvPr>
              <p:cNvSpPr txBox="1">
                <a:spLocks noChangeArrowheads="1"/>
              </p:cNvSpPr>
              <p:nvPr/>
            </p:nvSpPr>
            <p:spPr bwMode="auto">
              <a:xfrm>
                <a:off x="3216" y="1008"/>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en-US" altLang="zh-CN" sz="2400">
                    <a:effectLst>
                      <a:outerShdw blurRad="38100" dist="38100" dir="2700000" algn="tl">
                        <a:srgbClr val="C0C0C0"/>
                      </a:outerShdw>
                    </a:effectLst>
                    <a:latin typeface="+mn-lt"/>
                    <a:ea typeface="楷体_GB2312" pitchFamily="49" charset="-122"/>
                  </a:rPr>
                  <a:t>34</a:t>
                </a:r>
              </a:p>
            </p:txBody>
          </p:sp>
        </p:grpSp>
        <p:sp>
          <p:nvSpPr>
            <p:cNvPr id="173166" name="Text Box 110">
              <a:extLst>
                <a:ext uri="{FF2B5EF4-FFF2-40B4-BE49-F238E27FC236}">
                  <a16:creationId xmlns:a16="http://schemas.microsoft.com/office/drawing/2014/main" id="{F4A568C2-77E7-9342-917D-F093001165F4}"/>
                </a:ext>
              </a:extLst>
            </p:cNvPr>
            <p:cNvSpPr txBox="1">
              <a:spLocks noChangeArrowheads="1"/>
            </p:cNvSpPr>
            <p:nvPr/>
          </p:nvSpPr>
          <p:spPr bwMode="auto">
            <a:xfrm>
              <a:off x="2592" y="2985"/>
              <a:ext cx="321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Clr>
                  <a:srgbClr val="FFFF00"/>
                </a:buClr>
                <a:buFont typeface="Wingdings" pitchFamily="2" charset="2"/>
                <a:buNone/>
                <a:defRPr/>
              </a:pPr>
              <a:r>
                <a:rPr lang="zh-CN" altLang="en-US" sz="2800">
                  <a:effectLst>
                    <a:outerShdw blurRad="38100" dist="38100" dir="2700000" algn="tl">
                      <a:srgbClr val="C0C0C0"/>
                    </a:outerShdw>
                  </a:effectLst>
                  <a:latin typeface="+mn-lt"/>
                  <a:ea typeface="楷体_GB2312" pitchFamily="49" charset="-122"/>
                </a:rPr>
                <a:t>（</a:t>
              </a:r>
              <a:r>
                <a:rPr lang="en-US" altLang="zh-CN" sz="2800">
                  <a:effectLst>
                    <a:outerShdw blurRad="38100" dist="38100" dir="2700000" algn="tl">
                      <a:srgbClr val="C0C0C0"/>
                    </a:outerShdw>
                  </a:effectLst>
                  <a:latin typeface="+mn-lt"/>
                  <a:ea typeface="楷体_GB2312" pitchFamily="49" charset="-122"/>
                </a:rPr>
                <a:t>b</a:t>
              </a:r>
              <a:r>
                <a:rPr lang="zh-CN" altLang="en-US" sz="2800">
                  <a:effectLst>
                    <a:outerShdw blurRad="38100" dist="38100" dir="2700000" algn="tl">
                      <a:srgbClr val="C0C0C0"/>
                    </a:outerShdw>
                  </a:effectLst>
                  <a:latin typeface="+mn-lt"/>
                  <a:ea typeface="楷体_GB2312" pitchFamily="49" charset="-122"/>
                </a:rPr>
                <a:t>）联通各城市最小生成树</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3060"/>
                                        </p:tgtEl>
                                        <p:attrNameLst>
                                          <p:attrName>style.visibility</p:attrName>
                                        </p:attrNameLst>
                                      </p:cBhvr>
                                      <p:to>
                                        <p:strVal val="visible"/>
                                      </p:to>
                                    </p:set>
                                    <p:animEffect transition="in" filter="dissolve">
                                      <p:cBhvr>
                                        <p:cTn id="7" dur="500"/>
                                        <p:tgtEl>
                                          <p:spTgt spid="17306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73121"/>
                                        </p:tgtEl>
                                        <p:attrNameLst>
                                          <p:attrName>style.visibility</p:attrName>
                                        </p:attrNameLst>
                                      </p:cBhvr>
                                      <p:to>
                                        <p:strVal val="visible"/>
                                      </p:to>
                                    </p:set>
                                    <p:animEffect transition="in" filter="blinds(horizontal)">
                                      <p:cBhvr>
                                        <p:cTn id="12" dur="500"/>
                                        <p:tgtEl>
                                          <p:spTgt spid="173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60"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ext Box 2">
            <a:extLst>
              <a:ext uri="{FF2B5EF4-FFF2-40B4-BE49-F238E27FC236}">
                <a16:creationId xmlns:a16="http://schemas.microsoft.com/office/drawing/2014/main" id="{8D124460-98CB-004F-9486-32161289146E}"/>
              </a:ext>
            </a:extLst>
          </p:cNvPr>
          <p:cNvSpPr txBox="1">
            <a:spLocks noChangeArrowheads="1"/>
          </p:cNvSpPr>
          <p:nvPr/>
        </p:nvSpPr>
        <p:spPr bwMode="auto">
          <a:xfrm>
            <a:off x="273050" y="1916113"/>
            <a:ext cx="9328150" cy="4968875"/>
          </a:xfrm>
          <a:prstGeom prst="rect">
            <a:avLst/>
          </a:prstGeom>
          <a:noFill/>
          <a:ln>
            <a:noFill/>
          </a:ln>
          <a:effectLst/>
          <a:extLst>
            <a:ext uri="{909E8E84-426E-40DD-AFC4-6F175D3DCCD1}">
              <a14:hiddenFill xmlns:a14="http://schemas.microsoft.com/office/drawing/2010/main">
                <a:solidFill>
                  <a:srgbClr val="008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eaLnBrk="1" fontAlgn="auto" hangingPunct="1">
              <a:spcBef>
                <a:spcPct val="50000"/>
              </a:spcBef>
              <a:spcAft>
                <a:spcPts val="0"/>
              </a:spcAft>
              <a:defRPr/>
            </a:pPr>
            <a:r>
              <a:rPr lang="zh-CN" altLang="en-US" sz="3200">
                <a:solidFill>
                  <a:srgbClr val="F9F9F9"/>
                </a:solidFill>
                <a:effectLst>
                  <a:outerShdw blurRad="38100" dist="38100" dir="2700000" algn="tl">
                    <a:srgbClr val="C0C0C0"/>
                  </a:outerShdw>
                </a:effectLst>
                <a:latin typeface="楷体_GB2312" pitchFamily="49" charset="-122"/>
                <a:ea typeface="楷体_GB2312" pitchFamily="49" charset="-122"/>
              </a:rPr>
              <a:t>　　</a:t>
            </a:r>
            <a:r>
              <a:rPr lang="zh-CN" altLang="en-US" sz="3200">
                <a:effectLst>
                  <a:outerShdw blurRad="38100" dist="38100" dir="2700000" algn="tl">
                    <a:srgbClr val="C0C0C0"/>
                  </a:outerShdw>
                </a:effectLst>
                <a:latin typeface="楷体_GB2312" pitchFamily="49" charset="-122"/>
                <a:ea typeface="楷体_GB2312" pitchFamily="49" charset="-122"/>
              </a:rPr>
              <a:t>以上所举例子中的数学模型正是数据结构要讨论的问题。因此，简单地说，</a:t>
            </a:r>
          </a:p>
          <a:p>
            <a:pPr eaLnBrk="1" fontAlgn="auto" hangingPunct="1">
              <a:spcBef>
                <a:spcPct val="50000"/>
              </a:spcBef>
              <a:spcAft>
                <a:spcPts val="0"/>
              </a:spcAft>
              <a:defRPr/>
            </a:pPr>
            <a:r>
              <a:rPr lang="zh-CN" altLang="en-US" sz="3200">
                <a:solidFill>
                  <a:srgbClr val="FF0000"/>
                </a:solidFill>
                <a:effectLst>
                  <a:outerShdw blurRad="38100" dist="38100" dir="2700000" algn="tl">
                    <a:srgbClr val="C0C0C0"/>
                  </a:outerShdw>
                </a:effectLst>
                <a:latin typeface="楷体_GB2312" pitchFamily="49" charset="-122"/>
                <a:ea typeface="楷体_GB2312" pitchFamily="49" charset="-122"/>
              </a:rPr>
              <a:t>数据结构</a:t>
            </a:r>
            <a:r>
              <a:rPr lang="zh-CN" altLang="en-US" sz="3200">
                <a:solidFill>
                  <a:schemeClr val="accent1"/>
                </a:solidFill>
                <a:effectLst>
                  <a:outerShdw blurRad="38100" dist="38100" dir="2700000" algn="tl">
                    <a:srgbClr val="C0C0C0"/>
                  </a:outerShdw>
                </a:effectLst>
                <a:latin typeface="楷体_GB2312" pitchFamily="49" charset="-122"/>
                <a:ea typeface="楷体_GB2312" pitchFamily="49" charset="-122"/>
              </a:rPr>
              <a:t>是一门讨论</a:t>
            </a:r>
            <a:r>
              <a:rPr lang="en-US" altLang="zh-CN" sz="3200">
                <a:solidFill>
                  <a:srgbClr val="FF0000"/>
                </a:solidFill>
                <a:effectLst>
                  <a:outerShdw blurRad="38100" dist="38100" dir="2700000" algn="tl">
                    <a:srgbClr val="C0C0C0"/>
                  </a:outerShdw>
                </a:effectLst>
                <a:latin typeface="楷体_GB2312" pitchFamily="49" charset="-122"/>
                <a:ea typeface="楷体_GB2312" pitchFamily="49" charset="-122"/>
              </a:rPr>
              <a:t>"</a:t>
            </a:r>
            <a:r>
              <a:rPr lang="zh-CN" altLang="en-US" sz="3200">
                <a:solidFill>
                  <a:srgbClr val="FF0000"/>
                </a:solidFill>
                <a:effectLst>
                  <a:outerShdw blurRad="38100" dist="38100" dir="2700000" algn="tl">
                    <a:srgbClr val="C0C0C0"/>
                  </a:outerShdw>
                </a:effectLst>
                <a:latin typeface="楷体_GB2312" pitchFamily="49" charset="-122"/>
                <a:ea typeface="楷体_GB2312" pitchFamily="49" charset="-122"/>
              </a:rPr>
              <a:t>描述现实世界实体的数学模型</a:t>
            </a:r>
            <a:r>
              <a:rPr lang="en-US" altLang="zh-CN" sz="3200">
                <a:solidFill>
                  <a:srgbClr val="FF0000"/>
                </a:solidFill>
                <a:effectLst>
                  <a:outerShdw blurRad="38100" dist="38100" dir="2700000" algn="tl">
                    <a:srgbClr val="C0C0C0"/>
                  </a:outerShdw>
                </a:effectLst>
                <a:latin typeface="楷体_GB2312" pitchFamily="49" charset="-122"/>
                <a:ea typeface="楷体_GB2312" pitchFamily="49" charset="-122"/>
              </a:rPr>
              <a:t>(</a:t>
            </a:r>
            <a:r>
              <a:rPr lang="zh-CN" altLang="en-US" sz="3200">
                <a:solidFill>
                  <a:srgbClr val="FF0000"/>
                </a:solidFill>
                <a:effectLst>
                  <a:outerShdw blurRad="38100" dist="38100" dir="2700000" algn="tl">
                    <a:srgbClr val="C0C0C0"/>
                  </a:outerShdw>
                </a:effectLst>
                <a:latin typeface="楷体_GB2312" pitchFamily="49" charset="-122"/>
                <a:ea typeface="楷体_GB2312" pitchFamily="49" charset="-122"/>
              </a:rPr>
              <a:t>非数值计算</a:t>
            </a:r>
            <a:r>
              <a:rPr lang="en-US" altLang="zh-CN" sz="3200">
                <a:solidFill>
                  <a:srgbClr val="FF0000"/>
                </a:solidFill>
                <a:effectLst>
                  <a:outerShdw blurRad="38100" dist="38100" dir="2700000" algn="tl">
                    <a:srgbClr val="C0C0C0"/>
                  </a:outerShdw>
                </a:effectLst>
                <a:latin typeface="楷体_GB2312" pitchFamily="49" charset="-122"/>
                <a:ea typeface="楷体_GB2312" pitchFamily="49" charset="-122"/>
              </a:rPr>
              <a:t>)</a:t>
            </a:r>
            <a:r>
              <a:rPr lang="zh-CN" altLang="en-US" sz="3200">
                <a:solidFill>
                  <a:srgbClr val="FF0000"/>
                </a:solidFill>
                <a:effectLst>
                  <a:outerShdw blurRad="38100" dist="38100" dir="2700000" algn="tl">
                    <a:srgbClr val="C0C0C0"/>
                  </a:outerShdw>
                </a:effectLst>
                <a:latin typeface="楷体_GB2312" pitchFamily="49" charset="-122"/>
                <a:ea typeface="楷体_GB2312" pitchFamily="49" charset="-122"/>
              </a:rPr>
              <a:t>及其上的操作在计算机中如何表示和实现</a:t>
            </a:r>
            <a:r>
              <a:rPr lang="en-US" altLang="zh-CN" sz="3200">
                <a:solidFill>
                  <a:srgbClr val="FF0000"/>
                </a:solidFill>
                <a:effectLst>
                  <a:outerShdw blurRad="38100" dist="38100" dir="2700000" algn="tl">
                    <a:srgbClr val="C0C0C0"/>
                  </a:outerShdw>
                </a:effectLst>
                <a:latin typeface="楷体_GB2312" pitchFamily="49" charset="-122"/>
                <a:ea typeface="楷体_GB2312" pitchFamily="49" charset="-122"/>
              </a:rPr>
              <a:t>"</a:t>
            </a:r>
            <a:r>
              <a:rPr lang="zh-CN" altLang="en-US" sz="3200">
                <a:solidFill>
                  <a:schemeClr val="accent1"/>
                </a:solidFill>
                <a:effectLst>
                  <a:outerShdw blurRad="38100" dist="38100" dir="2700000" algn="tl">
                    <a:srgbClr val="C0C0C0"/>
                  </a:outerShdw>
                </a:effectLst>
                <a:latin typeface="楷体_GB2312" pitchFamily="49" charset="-122"/>
                <a:ea typeface="楷体_GB2312" pitchFamily="49" charset="-122"/>
              </a:rPr>
              <a:t>的学科。</a:t>
            </a:r>
          </a:p>
          <a:p>
            <a:pPr eaLnBrk="1" fontAlgn="auto" hangingPunct="1">
              <a:spcBef>
                <a:spcPct val="50000"/>
              </a:spcBef>
              <a:spcAft>
                <a:spcPts val="0"/>
              </a:spcAft>
              <a:defRPr/>
            </a:pPr>
            <a:endParaRPr lang="zh-CN" altLang="en-US" sz="3200">
              <a:solidFill>
                <a:schemeClr val="accent1"/>
              </a:solidFill>
              <a:effectLst>
                <a:outerShdw blurRad="38100" dist="38100" dir="2700000" algn="tl">
                  <a:srgbClr val="C0C0C0"/>
                </a:outerShdw>
              </a:effectLst>
              <a:latin typeface="楷体_GB2312" pitchFamily="49" charset="-122"/>
              <a:ea typeface="楷体_GB2312" pitchFamily="49" charset="-122"/>
            </a:endParaRPr>
          </a:p>
          <a:p>
            <a:pPr eaLnBrk="1" fontAlgn="auto" hangingPunct="1">
              <a:spcBef>
                <a:spcPct val="50000"/>
              </a:spcBef>
              <a:spcAft>
                <a:spcPts val="0"/>
              </a:spcAft>
              <a:defRPr/>
            </a:pPr>
            <a:endParaRPr lang="zh-CN" altLang="en-US" sz="3200">
              <a:solidFill>
                <a:schemeClr val="accent1"/>
              </a:solidFill>
              <a:effectLst>
                <a:outerShdw blurRad="38100" dist="38100" dir="2700000" algn="tl">
                  <a:srgbClr val="C0C0C0"/>
                </a:outerShdw>
              </a:effectLst>
              <a:latin typeface="+mn-lt"/>
              <a:ea typeface="楷体_GB2312" pitchFamily="49" charset="-122"/>
            </a:endParaRPr>
          </a:p>
          <a:p>
            <a:pPr eaLnBrk="1" fontAlgn="auto" hangingPunct="1">
              <a:spcBef>
                <a:spcPct val="50000"/>
              </a:spcBef>
              <a:spcAft>
                <a:spcPts val="0"/>
              </a:spcAft>
              <a:defRPr/>
            </a:pPr>
            <a:endParaRPr lang="zh-CN" altLang="en-US" sz="3200">
              <a:effectLst>
                <a:outerShdw blurRad="38100" dist="38100" dir="2700000" algn="tl">
                  <a:srgbClr val="C0C0C0"/>
                </a:outerShdw>
              </a:effectLst>
              <a:latin typeface="+mn-lt"/>
              <a:ea typeface="楷体_GB2312" pitchFamily="49" charset="-122"/>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25D4E122-41F1-E240-B53B-3018095E042C}"/>
              </a:ext>
            </a:extLst>
          </p:cNvPr>
          <p:cNvSpPr>
            <a:spLocks noChangeArrowheads="1"/>
          </p:cNvSpPr>
          <p:nvPr/>
        </p:nvSpPr>
        <p:spPr bwMode="auto">
          <a:xfrm>
            <a:off x="742950" y="3644900"/>
            <a:ext cx="842010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Tw Cen MT" panose="020B0602020104020603" pitchFamily="34" charset="77"/>
                <a:ea typeface="宋体" panose="02010600030101010101" pitchFamily="2" charset="-122"/>
              </a:defRPr>
            </a:lvl1pPr>
            <a:lvl2pPr marL="742950" indent="-285750">
              <a:defRPr>
                <a:solidFill>
                  <a:schemeClr val="tx1"/>
                </a:solidFill>
                <a:latin typeface="Tw Cen MT" panose="020B0602020104020603" pitchFamily="34" charset="77"/>
                <a:ea typeface="宋体" panose="02010600030101010101" pitchFamily="2" charset="-122"/>
              </a:defRPr>
            </a:lvl2pPr>
            <a:lvl3pPr marL="1143000" indent="-228600">
              <a:defRPr>
                <a:solidFill>
                  <a:schemeClr val="tx1"/>
                </a:solidFill>
                <a:latin typeface="Tw Cen MT" panose="020B0602020104020603" pitchFamily="34" charset="77"/>
                <a:ea typeface="宋体" panose="02010600030101010101" pitchFamily="2" charset="-122"/>
              </a:defRPr>
            </a:lvl3pPr>
            <a:lvl4pPr marL="1600200" indent="-228600">
              <a:defRPr>
                <a:solidFill>
                  <a:schemeClr val="tx1"/>
                </a:solidFill>
                <a:latin typeface="Tw Cen MT" panose="020B0602020104020603" pitchFamily="34" charset="77"/>
                <a:ea typeface="宋体" panose="02010600030101010101" pitchFamily="2" charset="-122"/>
              </a:defRPr>
            </a:lvl4pPr>
            <a:lvl5pPr marL="2057400" indent="-228600">
              <a:defRPr>
                <a:solidFill>
                  <a:schemeClr val="tx1"/>
                </a:solidFill>
                <a:latin typeface="Tw Cen MT" panose="020B0602020104020603" pitchFamily="34" charset="77"/>
                <a:ea typeface="宋体" panose="02010600030101010101" pitchFamily="2" charset="-122"/>
              </a:defRPr>
            </a:lvl5pPr>
            <a:lvl6pPr marL="2514600" indent="-228600" fontAlgn="base">
              <a:spcBef>
                <a:spcPct val="0"/>
              </a:spcBef>
              <a:spcAft>
                <a:spcPct val="0"/>
              </a:spcAft>
              <a:defRPr>
                <a:solidFill>
                  <a:schemeClr val="tx1"/>
                </a:solidFill>
                <a:latin typeface="Tw Cen MT" panose="020B0602020104020603" pitchFamily="34" charset="77"/>
                <a:ea typeface="宋体" panose="02010600030101010101" pitchFamily="2" charset="-122"/>
              </a:defRPr>
            </a:lvl6pPr>
            <a:lvl7pPr marL="2971800" indent="-228600" fontAlgn="base">
              <a:spcBef>
                <a:spcPct val="0"/>
              </a:spcBef>
              <a:spcAft>
                <a:spcPct val="0"/>
              </a:spcAft>
              <a:defRPr>
                <a:solidFill>
                  <a:schemeClr val="tx1"/>
                </a:solidFill>
                <a:latin typeface="Tw Cen MT" panose="020B0602020104020603" pitchFamily="34" charset="77"/>
                <a:ea typeface="宋体" panose="02010600030101010101" pitchFamily="2" charset="-122"/>
              </a:defRPr>
            </a:lvl7pPr>
            <a:lvl8pPr marL="3429000" indent="-228600" fontAlgn="base">
              <a:spcBef>
                <a:spcPct val="0"/>
              </a:spcBef>
              <a:spcAft>
                <a:spcPct val="0"/>
              </a:spcAft>
              <a:defRPr>
                <a:solidFill>
                  <a:schemeClr val="tx1"/>
                </a:solidFill>
                <a:latin typeface="Tw Cen MT" panose="020B0602020104020603" pitchFamily="34" charset="77"/>
                <a:ea typeface="宋体" panose="02010600030101010101" pitchFamily="2" charset="-122"/>
              </a:defRPr>
            </a:lvl8pPr>
            <a:lvl9pPr marL="3886200" indent="-228600" fontAlgn="base">
              <a:spcBef>
                <a:spcPct val="0"/>
              </a:spcBef>
              <a:spcAft>
                <a:spcPct val="0"/>
              </a:spcAft>
              <a:defRPr>
                <a:solidFill>
                  <a:schemeClr val="tx1"/>
                </a:solidFill>
                <a:latin typeface="Tw Cen MT" panose="020B0602020104020603" pitchFamily="34" charset="77"/>
                <a:ea typeface="宋体" panose="02010600030101010101" pitchFamily="2" charset="-122"/>
              </a:defRPr>
            </a:lvl9pPr>
          </a:lstStyle>
          <a:p>
            <a:pPr fontAlgn="auto">
              <a:lnSpc>
                <a:spcPct val="90000"/>
              </a:lnSpc>
              <a:spcBef>
                <a:spcPct val="20000"/>
              </a:spcBef>
              <a:spcAft>
                <a:spcPts val="0"/>
              </a:spcAft>
              <a:buClr>
                <a:schemeClr val="tx2"/>
              </a:buClr>
              <a:buSzPct val="75000"/>
              <a:buFont typeface="Monotype Sorts" pitchFamily="2" charset="2"/>
              <a:buChar char="n"/>
              <a:defRPr/>
            </a:pPr>
            <a:r>
              <a:rPr lang="zh-CN" altLang="en-US" sz="3000">
                <a:effectLst>
                  <a:outerShdw blurRad="38100" dist="38100" dir="2700000" algn="tl">
                    <a:srgbClr val="C0C0C0"/>
                  </a:outerShdw>
                </a:effectLst>
                <a:latin typeface="Times New Roman" panose="02020603050405020304" pitchFamily="18" charset="0"/>
                <a:ea typeface="楷体_GB2312" pitchFamily="49" charset="-122"/>
              </a:rPr>
              <a:t>信息的表示和组织又直接关系到处理信息的程序的效率。随着计算机的普及，信息量的增加，信息范围的拓宽，使许多系统程序和应用程序的规模很大，结构又相当复杂。因此，为了编写出一个“好”的程序，必须分析待处理的对象的特征及各对象之间存在的关系，这就是数据结构这门课所要研究的问题。</a:t>
            </a:r>
          </a:p>
        </p:txBody>
      </p:sp>
      <p:sp>
        <p:nvSpPr>
          <p:cNvPr id="120835" name="Text Box 3">
            <a:extLst>
              <a:ext uri="{FF2B5EF4-FFF2-40B4-BE49-F238E27FC236}">
                <a16:creationId xmlns:a16="http://schemas.microsoft.com/office/drawing/2014/main" id="{6AE482B3-1570-8245-A19B-FA954F41BC10}"/>
              </a:ext>
            </a:extLst>
          </p:cNvPr>
          <p:cNvSpPr txBox="1">
            <a:spLocks noChangeArrowheads="1"/>
          </p:cNvSpPr>
          <p:nvPr/>
        </p:nvSpPr>
        <p:spPr bwMode="auto">
          <a:xfrm>
            <a:off x="863600" y="1582738"/>
            <a:ext cx="8482013"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lnSpc>
                <a:spcPct val="90000"/>
              </a:lnSpc>
              <a:spcBef>
                <a:spcPct val="20000"/>
              </a:spcBef>
              <a:spcAft>
                <a:spcPts val="0"/>
              </a:spcAft>
              <a:buClr>
                <a:schemeClr val="tx2"/>
              </a:buClr>
              <a:buSzPct val="75000"/>
              <a:buFont typeface="Monotype Sorts" pitchFamily="2" charset="2"/>
              <a:buChar char="n"/>
              <a:defRPr/>
            </a:pPr>
            <a:r>
              <a:rPr lang="zh-CN" altLang="en-US" sz="3000">
                <a:effectLst>
                  <a:outerShdw blurRad="38100" dist="38100" dir="2700000" algn="tl">
                    <a:srgbClr val="C0C0C0"/>
                  </a:outerShdw>
                </a:effectLst>
                <a:latin typeface="Times New Roman" panose="02020603050405020304" pitchFamily="18" charset="0"/>
                <a:ea typeface="楷体_GB2312" pitchFamily="49" charset="-122"/>
              </a:rPr>
              <a:t> 计算机是一门研究用计算机进行信息表示和处理的科学。这里面涉及到两个问题：</a:t>
            </a:r>
            <a:endParaRPr lang="zh-CN" altLang="en-US" sz="3000">
              <a:solidFill>
                <a:schemeClr val="hlink"/>
              </a:solidFill>
              <a:effectLst>
                <a:outerShdw blurRad="38100" dist="38100" dir="2700000" algn="tl">
                  <a:srgbClr val="C0C0C0"/>
                </a:outerShdw>
              </a:effectLst>
              <a:latin typeface="Verdana" panose="020B0604030504040204" pitchFamily="34" charset="0"/>
              <a:ea typeface="楷体_GB2312" pitchFamily="49" charset="-122"/>
            </a:endParaRPr>
          </a:p>
        </p:txBody>
      </p:sp>
      <p:sp>
        <p:nvSpPr>
          <p:cNvPr id="120836" name="Text Box 4">
            <a:extLst>
              <a:ext uri="{FF2B5EF4-FFF2-40B4-BE49-F238E27FC236}">
                <a16:creationId xmlns:a16="http://schemas.microsoft.com/office/drawing/2014/main" id="{48955AE7-D822-C441-8A1E-C24F88ED04F6}"/>
              </a:ext>
            </a:extLst>
          </p:cNvPr>
          <p:cNvSpPr txBox="1">
            <a:spLocks noChangeArrowheads="1"/>
          </p:cNvSpPr>
          <p:nvPr/>
        </p:nvSpPr>
        <p:spPr bwMode="auto">
          <a:xfrm>
            <a:off x="842099" y="2581275"/>
            <a:ext cx="80899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lnSpc>
                <a:spcPct val="90000"/>
              </a:lnSpc>
              <a:spcBef>
                <a:spcPct val="20000"/>
              </a:spcBef>
              <a:spcAft>
                <a:spcPts val="0"/>
              </a:spcAft>
              <a:buClr>
                <a:schemeClr val="tx2"/>
              </a:buClr>
              <a:buSzPct val="75000"/>
              <a:buFont typeface="Wingdings" pitchFamily="2" charset="2"/>
              <a:buChar char="Ø"/>
              <a:defRPr/>
            </a:pPr>
            <a:r>
              <a:rPr lang="zh-CN" altLang="en-US" sz="30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  信息的表示</a:t>
            </a:r>
          </a:p>
          <a:p>
            <a:pPr fontAlgn="auto">
              <a:lnSpc>
                <a:spcPct val="90000"/>
              </a:lnSpc>
              <a:spcBef>
                <a:spcPct val="20000"/>
              </a:spcBef>
              <a:spcAft>
                <a:spcPts val="0"/>
              </a:spcAft>
              <a:buClr>
                <a:schemeClr val="tx2"/>
              </a:buClr>
              <a:buSzPct val="75000"/>
              <a:buFont typeface="Wingdings" pitchFamily="2" charset="2"/>
              <a:buChar char="Ø"/>
              <a:defRPr/>
            </a:pPr>
            <a:r>
              <a:rPr lang="zh-CN" altLang="en-US" sz="30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  信息的处理</a:t>
            </a:r>
            <a:endParaRPr lang="zh-CN" altLang="en-US" sz="3000">
              <a:solidFill>
                <a:srgbClr val="FF0000"/>
              </a:solidFill>
              <a:effectLst>
                <a:outerShdw blurRad="38100" dist="38100" dir="2700000" algn="tl">
                  <a:srgbClr val="C0C0C0"/>
                </a:outerShdw>
              </a:effectLst>
              <a:latin typeface="Verdana" panose="020B0604030504040204" pitchFamily="34" charset="0"/>
              <a:ea typeface="楷体_GB2312" pitchFamily="49" charset="-122"/>
            </a:endParaRPr>
          </a:p>
        </p:txBody>
      </p:sp>
      <p:sp>
        <p:nvSpPr>
          <p:cNvPr id="120837" name="Line 5">
            <a:extLst>
              <a:ext uri="{FF2B5EF4-FFF2-40B4-BE49-F238E27FC236}">
                <a16:creationId xmlns:a16="http://schemas.microsoft.com/office/drawing/2014/main" id="{F3B660E8-2AE7-BF4D-8C09-FE2943A312BF}"/>
              </a:ext>
            </a:extLst>
          </p:cNvPr>
          <p:cNvSpPr>
            <a:spLocks noChangeShapeType="1"/>
          </p:cNvSpPr>
          <p:nvPr/>
        </p:nvSpPr>
        <p:spPr bwMode="auto">
          <a:xfrm>
            <a:off x="7040563" y="5300663"/>
            <a:ext cx="1728787" cy="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0838" name="Line 6">
            <a:extLst>
              <a:ext uri="{FF2B5EF4-FFF2-40B4-BE49-F238E27FC236}">
                <a16:creationId xmlns:a16="http://schemas.microsoft.com/office/drawing/2014/main" id="{98359369-C1F2-0C4A-B242-20AB330E1E2E}"/>
              </a:ext>
            </a:extLst>
          </p:cNvPr>
          <p:cNvSpPr>
            <a:spLocks noChangeShapeType="1"/>
          </p:cNvSpPr>
          <p:nvPr/>
        </p:nvSpPr>
        <p:spPr bwMode="auto">
          <a:xfrm>
            <a:off x="1320800" y="5754688"/>
            <a:ext cx="7512050" cy="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0839" name="Line 7">
            <a:extLst>
              <a:ext uri="{FF2B5EF4-FFF2-40B4-BE49-F238E27FC236}">
                <a16:creationId xmlns:a16="http://schemas.microsoft.com/office/drawing/2014/main" id="{417010DE-C1DF-E643-962D-05E341FE0137}"/>
              </a:ext>
            </a:extLst>
          </p:cNvPr>
          <p:cNvSpPr>
            <a:spLocks noChangeShapeType="1"/>
          </p:cNvSpPr>
          <p:nvPr/>
        </p:nvSpPr>
        <p:spPr bwMode="auto">
          <a:xfrm>
            <a:off x="1320800" y="6135688"/>
            <a:ext cx="7512050" cy="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0840" name="Line 8">
            <a:extLst>
              <a:ext uri="{FF2B5EF4-FFF2-40B4-BE49-F238E27FC236}">
                <a16:creationId xmlns:a16="http://schemas.microsoft.com/office/drawing/2014/main" id="{2395C1BB-9E76-2F4B-90B4-F5B87D0A4125}"/>
              </a:ext>
            </a:extLst>
          </p:cNvPr>
          <p:cNvSpPr>
            <a:spLocks noChangeShapeType="1"/>
          </p:cNvSpPr>
          <p:nvPr/>
        </p:nvSpPr>
        <p:spPr bwMode="auto">
          <a:xfrm>
            <a:off x="1238250" y="6597650"/>
            <a:ext cx="5443538" cy="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0835"/>
                                        </p:tgtEl>
                                        <p:attrNameLst>
                                          <p:attrName>style.visibility</p:attrName>
                                        </p:attrNameLst>
                                      </p:cBhvr>
                                      <p:to>
                                        <p:strVal val="visible"/>
                                      </p:to>
                                    </p:set>
                                    <p:animEffect transition="in" filter="blinds(horizontal)">
                                      <p:cBhvr>
                                        <p:cTn id="7" dur="500"/>
                                        <p:tgtEl>
                                          <p:spTgt spid="12083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0836"/>
                                        </p:tgtEl>
                                        <p:attrNameLst>
                                          <p:attrName>style.visibility</p:attrName>
                                        </p:attrNameLst>
                                      </p:cBhvr>
                                      <p:to>
                                        <p:strVal val="visible"/>
                                      </p:to>
                                    </p:set>
                                    <p:animEffect transition="in" filter="dissolve">
                                      <p:cBhvr>
                                        <p:cTn id="12" dur="500"/>
                                        <p:tgtEl>
                                          <p:spTgt spid="12083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0834"/>
                                        </p:tgtEl>
                                        <p:attrNameLst>
                                          <p:attrName>style.visibility</p:attrName>
                                        </p:attrNameLst>
                                      </p:cBhvr>
                                      <p:to>
                                        <p:strVal val="visible"/>
                                      </p:to>
                                    </p:set>
                                    <p:animEffect transition="in" filter="blinds(horizontal)">
                                      <p:cBhvr>
                                        <p:cTn id="17" dur="500"/>
                                        <p:tgtEl>
                                          <p:spTgt spid="1208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7" presetClass="entr" presetSubtype="8" fill="hold" nodeType="clickEffect">
                                  <p:stCondLst>
                                    <p:cond delay="0"/>
                                  </p:stCondLst>
                                  <p:childTnLst>
                                    <p:set>
                                      <p:cBhvr>
                                        <p:cTn id="21" dur="1" fill="hold">
                                          <p:stCondLst>
                                            <p:cond delay="0"/>
                                          </p:stCondLst>
                                        </p:cTn>
                                        <p:tgtEl>
                                          <p:spTgt spid="120837"/>
                                        </p:tgtEl>
                                        <p:attrNameLst>
                                          <p:attrName>style.visibility</p:attrName>
                                        </p:attrNameLst>
                                      </p:cBhvr>
                                      <p:to>
                                        <p:strVal val="visible"/>
                                      </p:to>
                                    </p:set>
                                    <p:anim calcmode="lin" valueType="num">
                                      <p:cBhvr>
                                        <p:cTn id="22" dur="500" fill="hold"/>
                                        <p:tgtEl>
                                          <p:spTgt spid="120837"/>
                                        </p:tgtEl>
                                        <p:attrNameLst>
                                          <p:attrName>ppt_x</p:attrName>
                                        </p:attrNameLst>
                                      </p:cBhvr>
                                      <p:tavLst>
                                        <p:tav tm="0">
                                          <p:val>
                                            <p:strVal val="#ppt_x-#ppt_w/2"/>
                                          </p:val>
                                        </p:tav>
                                        <p:tav tm="100000">
                                          <p:val>
                                            <p:strVal val="#ppt_x"/>
                                          </p:val>
                                        </p:tav>
                                      </p:tavLst>
                                    </p:anim>
                                    <p:anim calcmode="lin" valueType="num">
                                      <p:cBhvr>
                                        <p:cTn id="23" dur="500" fill="hold"/>
                                        <p:tgtEl>
                                          <p:spTgt spid="120837"/>
                                        </p:tgtEl>
                                        <p:attrNameLst>
                                          <p:attrName>ppt_y</p:attrName>
                                        </p:attrNameLst>
                                      </p:cBhvr>
                                      <p:tavLst>
                                        <p:tav tm="0">
                                          <p:val>
                                            <p:strVal val="#ppt_y"/>
                                          </p:val>
                                        </p:tav>
                                        <p:tav tm="100000">
                                          <p:val>
                                            <p:strVal val="#ppt_y"/>
                                          </p:val>
                                        </p:tav>
                                      </p:tavLst>
                                    </p:anim>
                                    <p:anim calcmode="lin" valueType="num">
                                      <p:cBhvr>
                                        <p:cTn id="24" dur="500" fill="hold"/>
                                        <p:tgtEl>
                                          <p:spTgt spid="120837"/>
                                        </p:tgtEl>
                                        <p:attrNameLst>
                                          <p:attrName>ppt_w</p:attrName>
                                        </p:attrNameLst>
                                      </p:cBhvr>
                                      <p:tavLst>
                                        <p:tav tm="0">
                                          <p:val>
                                            <p:fltVal val="0"/>
                                          </p:val>
                                        </p:tav>
                                        <p:tav tm="100000">
                                          <p:val>
                                            <p:strVal val="#ppt_w"/>
                                          </p:val>
                                        </p:tav>
                                      </p:tavLst>
                                    </p:anim>
                                    <p:anim calcmode="lin" valueType="num">
                                      <p:cBhvr>
                                        <p:cTn id="25" dur="500" fill="hold"/>
                                        <p:tgtEl>
                                          <p:spTgt spid="120837"/>
                                        </p:tgtEl>
                                        <p:attrNameLst>
                                          <p:attrName>ppt_h</p:attrName>
                                        </p:attrNameLst>
                                      </p:cBhvr>
                                      <p:tavLst>
                                        <p:tav tm="0">
                                          <p:val>
                                            <p:strVal val="#ppt_h"/>
                                          </p:val>
                                        </p:tav>
                                        <p:tav tm="100000">
                                          <p:val>
                                            <p:strVal val="#ppt_h"/>
                                          </p:val>
                                        </p:tav>
                                      </p:tavLst>
                                    </p:anim>
                                  </p:childTnLst>
                                </p:cTn>
                              </p:par>
                            </p:childTnLst>
                          </p:cTn>
                        </p:par>
                        <p:par>
                          <p:cTn id="26" fill="hold" nodeType="afterGroup">
                            <p:stCondLst>
                              <p:cond delay="500"/>
                            </p:stCondLst>
                            <p:childTnLst>
                              <p:par>
                                <p:cTn id="27" presetID="17" presetClass="entr" presetSubtype="8" fill="hold" nodeType="afterEffect">
                                  <p:stCondLst>
                                    <p:cond delay="0"/>
                                  </p:stCondLst>
                                  <p:childTnLst>
                                    <p:set>
                                      <p:cBhvr>
                                        <p:cTn id="28" dur="1" fill="hold">
                                          <p:stCondLst>
                                            <p:cond delay="0"/>
                                          </p:stCondLst>
                                        </p:cTn>
                                        <p:tgtEl>
                                          <p:spTgt spid="120838"/>
                                        </p:tgtEl>
                                        <p:attrNameLst>
                                          <p:attrName>style.visibility</p:attrName>
                                        </p:attrNameLst>
                                      </p:cBhvr>
                                      <p:to>
                                        <p:strVal val="visible"/>
                                      </p:to>
                                    </p:set>
                                    <p:anim calcmode="lin" valueType="num">
                                      <p:cBhvr>
                                        <p:cTn id="29" dur="500" fill="hold"/>
                                        <p:tgtEl>
                                          <p:spTgt spid="120838"/>
                                        </p:tgtEl>
                                        <p:attrNameLst>
                                          <p:attrName>ppt_x</p:attrName>
                                        </p:attrNameLst>
                                      </p:cBhvr>
                                      <p:tavLst>
                                        <p:tav tm="0">
                                          <p:val>
                                            <p:strVal val="#ppt_x-#ppt_w/2"/>
                                          </p:val>
                                        </p:tav>
                                        <p:tav tm="100000">
                                          <p:val>
                                            <p:strVal val="#ppt_x"/>
                                          </p:val>
                                        </p:tav>
                                      </p:tavLst>
                                    </p:anim>
                                    <p:anim calcmode="lin" valueType="num">
                                      <p:cBhvr>
                                        <p:cTn id="30" dur="500" fill="hold"/>
                                        <p:tgtEl>
                                          <p:spTgt spid="120838"/>
                                        </p:tgtEl>
                                        <p:attrNameLst>
                                          <p:attrName>ppt_y</p:attrName>
                                        </p:attrNameLst>
                                      </p:cBhvr>
                                      <p:tavLst>
                                        <p:tav tm="0">
                                          <p:val>
                                            <p:strVal val="#ppt_y"/>
                                          </p:val>
                                        </p:tav>
                                        <p:tav tm="100000">
                                          <p:val>
                                            <p:strVal val="#ppt_y"/>
                                          </p:val>
                                        </p:tav>
                                      </p:tavLst>
                                    </p:anim>
                                    <p:anim calcmode="lin" valueType="num">
                                      <p:cBhvr>
                                        <p:cTn id="31" dur="500" fill="hold"/>
                                        <p:tgtEl>
                                          <p:spTgt spid="120838"/>
                                        </p:tgtEl>
                                        <p:attrNameLst>
                                          <p:attrName>ppt_w</p:attrName>
                                        </p:attrNameLst>
                                      </p:cBhvr>
                                      <p:tavLst>
                                        <p:tav tm="0">
                                          <p:val>
                                            <p:fltVal val="0"/>
                                          </p:val>
                                        </p:tav>
                                        <p:tav tm="100000">
                                          <p:val>
                                            <p:strVal val="#ppt_w"/>
                                          </p:val>
                                        </p:tav>
                                      </p:tavLst>
                                    </p:anim>
                                    <p:anim calcmode="lin" valueType="num">
                                      <p:cBhvr>
                                        <p:cTn id="32" dur="500" fill="hold"/>
                                        <p:tgtEl>
                                          <p:spTgt spid="120838"/>
                                        </p:tgtEl>
                                        <p:attrNameLst>
                                          <p:attrName>ppt_h</p:attrName>
                                        </p:attrNameLst>
                                      </p:cBhvr>
                                      <p:tavLst>
                                        <p:tav tm="0">
                                          <p:val>
                                            <p:strVal val="#ppt_h"/>
                                          </p:val>
                                        </p:tav>
                                        <p:tav tm="100000">
                                          <p:val>
                                            <p:strVal val="#ppt_h"/>
                                          </p:val>
                                        </p:tav>
                                      </p:tavLst>
                                    </p:anim>
                                  </p:childTnLst>
                                </p:cTn>
                              </p:par>
                            </p:childTnLst>
                          </p:cTn>
                        </p:par>
                        <p:par>
                          <p:cTn id="33" fill="hold" nodeType="afterGroup">
                            <p:stCondLst>
                              <p:cond delay="1000"/>
                            </p:stCondLst>
                            <p:childTnLst>
                              <p:par>
                                <p:cTn id="34" presetID="17" presetClass="entr" presetSubtype="8" fill="hold" nodeType="afterEffect">
                                  <p:stCondLst>
                                    <p:cond delay="0"/>
                                  </p:stCondLst>
                                  <p:childTnLst>
                                    <p:set>
                                      <p:cBhvr>
                                        <p:cTn id="35" dur="1" fill="hold">
                                          <p:stCondLst>
                                            <p:cond delay="0"/>
                                          </p:stCondLst>
                                        </p:cTn>
                                        <p:tgtEl>
                                          <p:spTgt spid="120839"/>
                                        </p:tgtEl>
                                        <p:attrNameLst>
                                          <p:attrName>style.visibility</p:attrName>
                                        </p:attrNameLst>
                                      </p:cBhvr>
                                      <p:to>
                                        <p:strVal val="visible"/>
                                      </p:to>
                                    </p:set>
                                    <p:anim calcmode="lin" valueType="num">
                                      <p:cBhvr>
                                        <p:cTn id="36" dur="500" fill="hold"/>
                                        <p:tgtEl>
                                          <p:spTgt spid="120839"/>
                                        </p:tgtEl>
                                        <p:attrNameLst>
                                          <p:attrName>ppt_x</p:attrName>
                                        </p:attrNameLst>
                                      </p:cBhvr>
                                      <p:tavLst>
                                        <p:tav tm="0">
                                          <p:val>
                                            <p:strVal val="#ppt_x-#ppt_w/2"/>
                                          </p:val>
                                        </p:tav>
                                        <p:tav tm="100000">
                                          <p:val>
                                            <p:strVal val="#ppt_x"/>
                                          </p:val>
                                        </p:tav>
                                      </p:tavLst>
                                    </p:anim>
                                    <p:anim calcmode="lin" valueType="num">
                                      <p:cBhvr>
                                        <p:cTn id="37" dur="500" fill="hold"/>
                                        <p:tgtEl>
                                          <p:spTgt spid="120839"/>
                                        </p:tgtEl>
                                        <p:attrNameLst>
                                          <p:attrName>ppt_y</p:attrName>
                                        </p:attrNameLst>
                                      </p:cBhvr>
                                      <p:tavLst>
                                        <p:tav tm="0">
                                          <p:val>
                                            <p:strVal val="#ppt_y"/>
                                          </p:val>
                                        </p:tav>
                                        <p:tav tm="100000">
                                          <p:val>
                                            <p:strVal val="#ppt_y"/>
                                          </p:val>
                                        </p:tav>
                                      </p:tavLst>
                                    </p:anim>
                                    <p:anim calcmode="lin" valueType="num">
                                      <p:cBhvr>
                                        <p:cTn id="38" dur="500" fill="hold"/>
                                        <p:tgtEl>
                                          <p:spTgt spid="120839"/>
                                        </p:tgtEl>
                                        <p:attrNameLst>
                                          <p:attrName>ppt_w</p:attrName>
                                        </p:attrNameLst>
                                      </p:cBhvr>
                                      <p:tavLst>
                                        <p:tav tm="0">
                                          <p:val>
                                            <p:fltVal val="0"/>
                                          </p:val>
                                        </p:tav>
                                        <p:tav tm="100000">
                                          <p:val>
                                            <p:strVal val="#ppt_w"/>
                                          </p:val>
                                        </p:tav>
                                      </p:tavLst>
                                    </p:anim>
                                    <p:anim calcmode="lin" valueType="num">
                                      <p:cBhvr>
                                        <p:cTn id="39" dur="500" fill="hold"/>
                                        <p:tgtEl>
                                          <p:spTgt spid="120839"/>
                                        </p:tgtEl>
                                        <p:attrNameLst>
                                          <p:attrName>ppt_h</p:attrName>
                                        </p:attrNameLst>
                                      </p:cBhvr>
                                      <p:tavLst>
                                        <p:tav tm="0">
                                          <p:val>
                                            <p:strVal val="#ppt_h"/>
                                          </p:val>
                                        </p:tav>
                                        <p:tav tm="100000">
                                          <p:val>
                                            <p:strVal val="#ppt_h"/>
                                          </p:val>
                                        </p:tav>
                                      </p:tavLst>
                                    </p:anim>
                                  </p:childTnLst>
                                </p:cTn>
                              </p:par>
                            </p:childTnLst>
                          </p:cTn>
                        </p:par>
                        <p:par>
                          <p:cTn id="40" fill="hold" nodeType="afterGroup">
                            <p:stCondLst>
                              <p:cond delay="1500"/>
                            </p:stCondLst>
                            <p:childTnLst>
                              <p:par>
                                <p:cTn id="41" presetID="17" presetClass="entr" presetSubtype="8" fill="hold" nodeType="afterEffect">
                                  <p:stCondLst>
                                    <p:cond delay="0"/>
                                  </p:stCondLst>
                                  <p:childTnLst>
                                    <p:set>
                                      <p:cBhvr>
                                        <p:cTn id="42" dur="1" fill="hold">
                                          <p:stCondLst>
                                            <p:cond delay="0"/>
                                          </p:stCondLst>
                                        </p:cTn>
                                        <p:tgtEl>
                                          <p:spTgt spid="120840"/>
                                        </p:tgtEl>
                                        <p:attrNameLst>
                                          <p:attrName>style.visibility</p:attrName>
                                        </p:attrNameLst>
                                      </p:cBhvr>
                                      <p:to>
                                        <p:strVal val="visible"/>
                                      </p:to>
                                    </p:set>
                                    <p:anim calcmode="lin" valueType="num">
                                      <p:cBhvr>
                                        <p:cTn id="43" dur="500" fill="hold"/>
                                        <p:tgtEl>
                                          <p:spTgt spid="120840"/>
                                        </p:tgtEl>
                                        <p:attrNameLst>
                                          <p:attrName>ppt_x</p:attrName>
                                        </p:attrNameLst>
                                      </p:cBhvr>
                                      <p:tavLst>
                                        <p:tav tm="0">
                                          <p:val>
                                            <p:strVal val="#ppt_x-#ppt_w/2"/>
                                          </p:val>
                                        </p:tav>
                                        <p:tav tm="100000">
                                          <p:val>
                                            <p:strVal val="#ppt_x"/>
                                          </p:val>
                                        </p:tav>
                                      </p:tavLst>
                                    </p:anim>
                                    <p:anim calcmode="lin" valueType="num">
                                      <p:cBhvr>
                                        <p:cTn id="44" dur="500" fill="hold"/>
                                        <p:tgtEl>
                                          <p:spTgt spid="120840"/>
                                        </p:tgtEl>
                                        <p:attrNameLst>
                                          <p:attrName>ppt_y</p:attrName>
                                        </p:attrNameLst>
                                      </p:cBhvr>
                                      <p:tavLst>
                                        <p:tav tm="0">
                                          <p:val>
                                            <p:strVal val="#ppt_y"/>
                                          </p:val>
                                        </p:tav>
                                        <p:tav tm="100000">
                                          <p:val>
                                            <p:strVal val="#ppt_y"/>
                                          </p:val>
                                        </p:tav>
                                      </p:tavLst>
                                    </p:anim>
                                    <p:anim calcmode="lin" valueType="num">
                                      <p:cBhvr>
                                        <p:cTn id="45" dur="500" fill="hold"/>
                                        <p:tgtEl>
                                          <p:spTgt spid="120840"/>
                                        </p:tgtEl>
                                        <p:attrNameLst>
                                          <p:attrName>ppt_w</p:attrName>
                                        </p:attrNameLst>
                                      </p:cBhvr>
                                      <p:tavLst>
                                        <p:tav tm="0">
                                          <p:val>
                                            <p:fltVal val="0"/>
                                          </p:val>
                                        </p:tav>
                                        <p:tav tm="100000">
                                          <p:val>
                                            <p:strVal val="#ppt_w"/>
                                          </p:val>
                                        </p:tav>
                                      </p:tavLst>
                                    </p:anim>
                                    <p:anim calcmode="lin" valueType="num">
                                      <p:cBhvr>
                                        <p:cTn id="46" dur="500" fill="hold"/>
                                        <p:tgtEl>
                                          <p:spTgt spid="12084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4" grpId="0" autoUpdateAnimBg="0"/>
      <p:bldP spid="120835" grpId="0" autoUpdateAnimBg="0"/>
      <p:bldP spid="120836"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ext Box 2">
            <a:extLst>
              <a:ext uri="{FF2B5EF4-FFF2-40B4-BE49-F238E27FC236}">
                <a16:creationId xmlns:a16="http://schemas.microsoft.com/office/drawing/2014/main" id="{2B7190E9-C7BB-F141-A692-DA6A3D449C97}"/>
              </a:ext>
            </a:extLst>
          </p:cNvPr>
          <p:cNvSpPr txBox="1">
            <a:spLocks noChangeArrowheads="1"/>
          </p:cNvSpPr>
          <p:nvPr/>
        </p:nvSpPr>
        <p:spPr bwMode="auto">
          <a:xfrm>
            <a:off x="1774825" y="620688"/>
            <a:ext cx="61912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fontAlgn="auto" hangingPunct="1">
              <a:spcBef>
                <a:spcPct val="50000"/>
              </a:spcBef>
              <a:spcAft>
                <a:spcPts val="0"/>
              </a:spcAft>
              <a:defRPr/>
            </a:pPr>
            <a:r>
              <a:rPr lang="en-US" altLang="zh-CN" sz="3600" b="1" dirty="0">
                <a:solidFill>
                  <a:srgbClr val="FF0000"/>
                </a:solidFill>
                <a:effectLst>
                  <a:outerShdw blurRad="38100" dist="38100" dir="2700000" algn="tl">
                    <a:srgbClr val="C0C0C0"/>
                  </a:outerShdw>
                </a:effectLst>
                <a:latin typeface="+mn-lt"/>
                <a:ea typeface="楷体_GB2312" pitchFamily="49" charset="-122"/>
              </a:rPr>
              <a:t>1.1</a:t>
            </a:r>
            <a:r>
              <a:rPr lang="zh-CN" altLang="en-US" sz="3600" b="1" dirty="0">
                <a:solidFill>
                  <a:srgbClr val="FF0000"/>
                </a:solidFill>
                <a:effectLst>
                  <a:outerShdw blurRad="38100" dist="38100" dir="2700000" algn="tl">
                    <a:srgbClr val="C0C0C0"/>
                  </a:outerShdw>
                </a:effectLst>
                <a:latin typeface="+mn-lt"/>
                <a:ea typeface="楷体_GB2312" pitchFamily="49" charset="-122"/>
              </a:rPr>
              <a:t>数据结构</a:t>
            </a:r>
            <a:r>
              <a:rPr lang="zh-CN" altLang="en-US" sz="3600" dirty="0">
                <a:solidFill>
                  <a:srgbClr val="FF0000"/>
                </a:solidFill>
                <a:effectLst>
                  <a:outerShdw blurRad="38100" dist="38100" dir="2700000" algn="tl">
                    <a:srgbClr val="C0C0C0"/>
                  </a:outerShdw>
                </a:effectLst>
                <a:latin typeface="+mn-lt"/>
                <a:ea typeface="楷体_GB2312" pitchFamily="49" charset="-122"/>
              </a:rPr>
              <a:t> </a:t>
            </a:r>
          </a:p>
        </p:txBody>
      </p:sp>
      <p:sp>
        <p:nvSpPr>
          <p:cNvPr id="121859" name="Text Box 3">
            <a:extLst>
              <a:ext uri="{FF2B5EF4-FFF2-40B4-BE49-F238E27FC236}">
                <a16:creationId xmlns:a16="http://schemas.microsoft.com/office/drawing/2014/main" id="{F19D430F-C7A1-CE4C-9DA4-2AFFDAFD21D5}"/>
              </a:ext>
            </a:extLst>
          </p:cNvPr>
          <p:cNvSpPr txBox="1">
            <a:spLocks noChangeArrowheads="1"/>
          </p:cNvSpPr>
          <p:nvPr/>
        </p:nvSpPr>
        <p:spPr bwMode="auto">
          <a:xfrm>
            <a:off x="412750" y="1535113"/>
            <a:ext cx="44577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fontAlgn="auto" hangingPunct="1">
              <a:spcBef>
                <a:spcPct val="50000"/>
              </a:spcBef>
              <a:spcAft>
                <a:spcPts val="0"/>
              </a:spcAft>
              <a:defRPr/>
            </a:pPr>
            <a:r>
              <a:rPr lang="en-US" altLang="zh-CN" sz="3200">
                <a:effectLst>
                  <a:outerShdw blurRad="38100" dist="38100" dir="2700000" algn="tl">
                    <a:srgbClr val="C0C0C0"/>
                  </a:outerShdw>
                </a:effectLst>
                <a:latin typeface="Times New Roman" panose="02020603050405020304" pitchFamily="18" charset="0"/>
                <a:ea typeface="楷体_GB2312" pitchFamily="49" charset="-122"/>
              </a:rPr>
              <a:t>1.1.1</a:t>
            </a:r>
            <a:r>
              <a:rPr lang="zh-CN" altLang="en-US" sz="3200">
                <a:effectLst>
                  <a:outerShdw blurRad="38100" dist="38100" dir="2700000" algn="tl">
                    <a:srgbClr val="C0C0C0"/>
                  </a:outerShdw>
                </a:effectLst>
                <a:latin typeface="+mn-lt"/>
                <a:ea typeface="楷体_GB2312" pitchFamily="49" charset="-122"/>
              </a:rPr>
              <a:t>数据结构</a:t>
            </a:r>
          </a:p>
        </p:txBody>
      </p:sp>
      <p:sp>
        <p:nvSpPr>
          <p:cNvPr id="121860" name="Text Box 4">
            <a:extLst>
              <a:ext uri="{FF2B5EF4-FFF2-40B4-BE49-F238E27FC236}">
                <a16:creationId xmlns:a16="http://schemas.microsoft.com/office/drawing/2014/main" id="{A3FBD2CF-3C4D-2B42-B72D-81277CA26794}"/>
              </a:ext>
            </a:extLst>
          </p:cNvPr>
          <p:cNvSpPr txBox="1">
            <a:spLocks noChangeArrowheads="1"/>
          </p:cNvSpPr>
          <p:nvPr/>
        </p:nvSpPr>
        <p:spPr bwMode="auto">
          <a:xfrm>
            <a:off x="577850" y="2220913"/>
            <a:ext cx="8997950" cy="423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zh-CN" altLang="en-US" sz="3200">
                <a:effectLst>
                  <a:outerShdw blurRad="38100" dist="38100" dir="2700000" algn="tl">
                    <a:srgbClr val="C0C0C0"/>
                  </a:outerShdw>
                </a:effectLst>
                <a:latin typeface="+mn-lt"/>
                <a:ea typeface="楷体_GB2312" pitchFamily="49" charset="-122"/>
              </a:rPr>
              <a:t>        随着计算机软、硬件的发展，计算机的应用范围在不断扩大，计算机所处理的数据的数量也在不断扩大，计算机所处理的数据已不再是单纯的数值数据，而更多的是非数值数据。</a:t>
            </a:r>
          </a:p>
          <a:p>
            <a:pPr eaLnBrk="1" fontAlgn="auto" hangingPunct="1">
              <a:spcBef>
                <a:spcPct val="50000"/>
              </a:spcBef>
              <a:spcAft>
                <a:spcPts val="0"/>
              </a:spcAft>
              <a:defRPr/>
            </a:pPr>
            <a:r>
              <a:rPr lang="zh-CN" altLang="en-US" sz="3200">
                <a:effectLst>
                  <a:outerShdw blurRad="38100" dist="38100" dir="2700000" algn="tl">
                    <a:srgbClr val="C0C0C0"/>
                  </a:outerShdw>
                </a:effectLst>
                <a:latin typeface="+mn-lt"/>
                <a:ea typeface="楷体_GB2312" pitchFamily="49" charset="-122"/>
              </a:rPr>
              <a:t>        需要处理的数据并不是杂乱无章的，它们一定有内在的联系，只有弄清楚它们之间的本质的联系，才能使用计算机对大量的数据进行有效的处理。  </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 Box 2">
            <a:extLst>
              <a:ext uri="{FF2B5EF4-FFF2-40B4-BE49-F238E27FC236}">
                <a16:creationId xmlns:a16="http://schemas.microsoft.com/office/drawing/2014/main" id="{5A9A6CC0-4FEC-A245-A936-474C4820B7D4}"/>
              </a:ext>
            </a:extLst>
          </p:cNvPr>
          <p:cNvSpPr txBox="1">
            <a:spLocks noChangeArrowheads="1"/>
          </p:cNvSpPr>
          <p:nvPr/>
        </p:nvSpPr>
        <p:spPr bwMode="auto">
          <a:xfrm>
            <a:off x="311150" y="726259"/>
            <a:ext cx="92837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zh-CN" altLang="en-US" sz="2800" dirty="0">
                <a:effectLst>
                  <a:outerShdw blurRad="38100" dist="38100" dir="2700000" algn="tl">
                    <a:srgbClr val="C0C0C0"/>
                  </a:outerShdw>
                </a:effectLst>
                <a:latin typeface="+mn-lt"/>
                <a:ea typeface="楷体_GB2312" pitchFamily="49" charset="-122"/>
              </a:rPr>
              <a:t> 例</a:t>
            </a:r>
            <a:r>
              <a:rPr lang="en-US" altLang="zh-CN" sz="2800" dirty="0">
                <a:effectLst>
                  <a:outerShdw blurRad="38100" dist="38100" dir="2700000" algn="tl">
                    <a:srgbClr val="C0C0C0"/>
                  </a:outerShdw>
                </a:effectLst>
                <a:latin typeface="+mn-lt"/>
                <a:ea typeface="楷体_GB2312" pitchFamily="49" charset="-122"/>
              </a:rPr>
              <a:t>4     </a:t>
            </a:r>
            <a:r>
              <a:rPr lang="zh-CN" altLang="en-US" sz="2800" dirty="0">
                <a:effectLst>
                  <a:outerShdw blurRad="38100" dist="38100" dir="2700000" algn="tl">
                    <a:srgbClr val="C0C0C0"/>
                  </a:outerShdw>
                </a:effectLst>
                <a:latin typeface="+mn-lt"/>
                <a:ea typeface="楷体_GB2312" pitchFamily="49" charset="-122"/>
              </a:rPr>
              <a:t>某电信公司的市话用户信息表格如下图所示： </a:t>
            </a:r>
          </a:p>
        </p:txBody>
      </p:sp>
      <p:grpSp>
        <p:nvGrpSpPr>
          <p:cNvPr id="122883" name="Group 3">
            <a:extLst>
              <a:ext uri="{FF2B5EF4-FFF2-40B4-BE49-F238E27FC236}">
                <a16:creationId xmlns:a16="http://schemas.microsoft.com/office/drawing/2014/main" id="{DB534858-46F2-1E40-A3BF-F7EAB8264976}"/>
              </a:ext>
            </a:extLst>
          </p:cNvPr>
          <p:cNvGrpSpPr>
            <a:grpSpLocks/>
          </p:cNvGrpSpPr>
          <p:nvPr/>
        </p:nvGrpSpPr>
        <p:grpSpPr bwMode="auto">
          <a:xfrm>
            <a:off x="577850" y="1885950"/>
            <a:ext cx="9080500" cy="4495800"/>
            <a:chOff x="-3" y="-3"/>
            <a:chExt cx="3336" cy="2295"/>
          </a:xfrm>
        </p:grpSpPr>
        <p:grpSp>
          <p:nvGrpSpPr>
            <p:cNvPr id="30723" name="Group 4">
              <a:extLst>
                <a:ext uri="{FF2B5EF4-FFF2-40B4-BE49-F238E27FC236}">
                  <a16:creationId xmlns:a16="http://schemas.microsoft.com/office/drawing/2014/main" id="{AA58370B-1E6C-0340-8B69-44534DB6A918}"/>
                </a:ext>
              </a:extLst>
            </p:cNvPr>
            <p:cNvGrpSpPr>
              <a:grpSpLocks/>
            </p:cNvGrpSpPr>
            <p:nvPr/>
          </p:nvGrpSpPr>
          <p:grpSpPr bwMode="auto">
            <a:xfrm>
              <a:off x="0" y="0"/>
              <a:ext cx="3330" cy="2289"/>
              <a:chOff x="0" y="0"/>
              <a:chExt cx="3330" cy="2289"/>
            </a:xfrm>
          </p:grpSpPr>
          <p:grpSp>
            <p:nvGrpSpPr>
              <p:cNvPr id="30725" name="Group 5">
                <a:extLst>
                  <a:ext uri="{FF2B5EF4-FFF2-40B4-BE49-F238E27FC236}">
                    <a16:creationId xmlns:a16="http://schemas.microsoft.com/office/drawing/2014/main" id="{4EE0C024-3EEC-C24F-B340-72113DAC57F5}"/>
                  </a:ext>
                </a:extLst>
              </p:cNvPr>
              <p:cNvGrpSpPr>
                <a:grpSpLocks/>
              </p:cNvGrpSpPr>
              <p:nvPr/>
            </p:nvGrpSpPr>
            <p:grpSpPr bwMode="auto">
              <a:xfrm>
                <a:off x="0" y="0"/>
                <a:ext cx="666" cy="654"/>
                <a:chOff x="0" y="0"/>
                <a:chExt cx="666" cy="654"/>
              </a:xfrm>
            </p:grpSpPr>
            <p:sp>
              <p:nvSpPr>
                <p:cNvPr id="30816" name="Rectangle 6">
                  <a:extLst>
                    <a:ext uri="{FF2B5EF4-FFF2-40B4-BE49-F238E27FC236}">
                      <a16:creationId xmlns:a16="http://schemas.microsoft.com/office/drawing/2014/main" id="{D2D17B9A-8FDD-D448-9836-737EA82B7F5D}"/>
                    </a:ext>
                  </a:extLst>
                </p:cNvPr>
                <p:cNvSpPr>
                  <a:spLocks noChangeArrowheads="1"/>
                </p:cNvSpPr>
                <p:nvPr/>
              </p:nvSpPr>
              <p:spPr bwMode="auto">
                <a:xfrm>
                  <a:off x="43" y="0"/>
                  <a:ext cx="580" cy="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zh-CN" altLang="en-US" sz="2400">
                      <a:solidFill>
                        <a:schemeClr val="tx1"/>
                      </a:solidFill>
                      <a:ea typeface="楷体_GB2312" pitchFamily="49" charset="-122"/>
                    </a:rPr>
                    <a:t>序号</a:t>
                  </a:r>
                  <a:endParaRPr lang="zh-CN" altLang="en-US" sz="2400">
                    <a:solidFill>
                      <a:schemeClr val="tx1"/>
                    </a:solidFill>
                  </a:endParaRPr>
                </a:p>
              </p:txBody>
            </p:sp>
            <p:sp>
              <p:nvSpPr>
                <p:cNvPr id="30817" name="Rectangle 7">
                  <a:extLst>
                    <a:ext uri="{FF2B5EF4-FFF2-40B4-BE49-F238E27FC236}">
                      <a16:creationId xmlns:a16="http://schemas.microsoft.com/office/drawing/2014/main" id="{3025228A-D29E-3745-9714-CCCBC39C0580}"/>
                    </a:ext>
                  </a:extLst>
                </p:cNvPr>
                <p:cNvSpPr>
                  <a:spLocks noChangeArrowheads="1"/>
                </p:cNvSpPr>
                <p:nvPr/>
              </p:nvSpPr>
              <p:spPr bwMode="auto">
                <a:xfrm>
                  <a:off x="0" y="0"/>
                  <a:ext cx="666" cy="65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26" name="Group 8">
                <a:extLst>
                  <a:ext uri="{FF2B5EF4-FFF2-40B4-BE49-F238E27FC236}">
                    <a16:creationId xmlns:a16="http://schemas.microsoft.com/office/drawing/2014/main" id="{A46658EE-7E45-314F-BFF9-8C5C9C0CD3F0}"/>
                  </a:ext>
                </a:extLst>
              </p:cNvPr>
              <p:cNvGrpSpPr>
                <a:grpSpLocks/>
              </p:cNvGrpSpPr>
              <p:nvPr/>
            </p:nvGrpSpPr>
            <p:grpSpPr bwMode="auto">
              <a:xfrm>
                <a:off x="666" y="0"/>
                <a:ext cx="666" cy="654"/>
                <a:chOff x="666" y="0"/>
                <a:chExt cx="666" cy="654"/>
              </a:xfrm>
            </p:grpSpPr>
            <p:sp>
              <p:nvSpPr>
                <p:cNvPr id="30814" name="Rectangle 9">
                  <a:extLst>
                    <a:ext uri="{FF2B5EF4-FFF2-40B4-BE49-F238E27FC236}">
                      <a16:creationId xmlns:a16="http://schemas.microsoft.com/office/drawing/2014/main" id="{EBF3D8A6-B640-B043-88AD-FD5499B67766}"/>
                    </a:ext>
                  </a:extLst>
                </p:cNvPr>
                <p:cNvSpPr>
                  <a:spLocks noChangeArrowheads="1"/>
                </p:cNvSpPr>
                <p:nvPr/>
              </p:nvSpPr>
              <p:spPr bwMode="auto">
                <a:xfrm>
                  <a:off x="709" y="0"/>
                  <a:ext cx="580" cy="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zh-CN" altLang="en-US" sz="2400">
                      <a:solidFill>
                        <a:schemeClr val="tx1"/>
                      </a:solidFill>
                      <a:ea typeface="楷体_GB2312" pitchFamily="49" charset="-122"/>
                    </a:rPr>
                    <a:t>用户名</a:t>
                  </a:r>
                  <a:endParaRPr lang="zh-CN" altLang="en-US" sz="2400">
                    <a:solidFill>
                      <a:schemeClr val="tx1"/>
                    </a:solidFill>
                  </a:endParaRPr>
                </a:p>
              </p:txBody>
            </p:sp>
            <p:sp>
              <p:nvSpPr>
                <p:cNvPr id="30815" name="Rectangle 10">
                  <a:extLst>
                    <a:ext uri="{FF2B5EF4-FFF2-40B4-BE49-F238E27FC236}">
                      <a16:creationId xmlns:a16="http://schemas.microsoft.com/office/drawing/2014/main" id="{A5555FF3-112F-514C-9142-29AF286FB9B0}"/>
                    </a:ext>
                  </a:extLst>
                </p:cNvPr>
                <p:cNvSpPr>
                  <a:spLocks noChangeArrowheads="1"/>
                </p:cNvSpPr>
                <p:nvPr/>
              </p:nvSpPr>
              <p:spPr bwMode="auto">
                <a:xfrm>
                  <a:off x="666" y="0"/>
                  <a:ext cx="666" cy="65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27" name="Group 11">
                <a:extLst>
                  <a:ext uri="{FF2B5EF4-FFF2-40B4-BE49-F238E27FC236}">
                    <a16:creationId xmlns:a16="http://schemas.microsoft.com/office/drawing/2014/main" id="{5C437B75-2461-154C-9B20-117BC5B871B7}"/>
                  </a:ext>
                </a:extLst>
              </p:cNvPr>
              <p:cNvGrpSpPr>
                <a:grpSpLocks/>
              </p:cNvGrpSpPr>
              <p:nvPr/>
            </p:nvGrpSpPr>
            <p:grpSpPr bwMode="auto">
              <a:xfrm>
                <a:off x="1332" y="0"/>
                <a:ext cx="666" cy="654"/>
                <a:chOff x="1332" y="0"/>
                <a:chExt cx="666" cy="654"/>
              </a:xfrm>
            </p:grpSpPr>
            <p:sp>
              <p:nvSpPr>
                <p:cNvPr id="30812" name="Rectangle 12">
                  <a:extLst>
                    <a:ext uri="{FF2B5EF4-FFF2-40B4-BE49-F238E27FC236}">
                      <a16:creationId xmlns:a16="http://schemas.microsoft.com/office/drawing/2014/main" id="{8F3F831E-0F3F-1243-A513-FC79C8FBEBA1}"/>
                    </a:ext>
                  </a:extLst>
                </p:cNvPr>
                <p:cNvSpPr>
                  <a:spLocks noChangeArrowheads="1"/>
                </p:cNvSpPr>
                <p:nvPr/>
              </p:nvSpPr>
              <p:spPr bwMode="auto">
                <a:xfrm>
                  <a:off x="1375" y="0"/>
                  <a:ext cx="580" cy="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zh-CN" altLang="en-US" sz="2400">
                      <a:solidFill>
                        <a:schemeClr val="tx1"/>
                      </a:solidFill>
                      <a:ea typeface="楷体_GB2312" pitchFamily="49" charset="-122"/>
                    </a:rPr>
                    <a:t>电话号码</a:t>
                  </a:r>
                  <a:endParaRPr lang="zh-CN" altLang="en-US" sz="2400">
                    <a:solidFill>
                      <a:schemeClr val="tx1"/>
                    </a:solidFill>
                  </a:endParaRPr>
                </a:p>
              </p:txBody>
            </p:sp>
            <p:sp>
              <p:nvSpPr>
                <p:cNvPr id="30813" name="Rectangle 13">
                  <a:extLst>
                    <a:ext uri="{FF2B5EF4-FFF2-40B4-BE49-F238E27FC236}">
                      <a16:creationId xmlns:a16="http://schemas.microsoft.com/office/drawing/2014/main" id="{708215CF-7A3E-5040-92DD-9F534D55D001}"/>
                    </a:ext>
                  </a:extLst>
                </p:cNvPr>
                <p:cNvSpPr>
                  <a:spLocks noChangeArrowheads="1"/>
                </p:cNvSpPr>
                <p:nvPr/>
              </p:nvSpPr>
              <p:spPr bwMode="auto">
                <a:xfrm>
                  <a:off x="1332" y="0"/>
                  <a:ext cx="666" cy="65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28" name="Group 14">
                <a:extLst>
                  <a:ext uri="{FF2B5EF4-FFF2-40B4-BE49-F238E27FC236}">
                    <a16:creationId xmlns:a16="http://schemas.microsoft.com/office/drawing/2014/main" id="{FAFEFF0D-DEBD-5245-BC5D-76A9E1A6CD7F}"/>
                  </a:ext>
                </a:extLst>
              </p:cNvPr>
              <p:cNvGrpSpPr>
                <a:grpSpLocks/>
              </p:cNvGrpSpPr>
              <p:nvPr/>
            </p:nvGrpSpPr>
            <p:grpSpPr bwMode="auto">
              <a:xfrm>
                <a:off x="1998" y="0"/>
                <a:ext cx="1332" cy="327"/>
                <a:chOff x="1998" y="0"/>
                <a:chExt cx="1332" cy="327"/>
              </a:xfrm>
            </p:grpSpPr>
            <p:sp>
              <p:nvSpPr>
                <p:cNvPr id="30810" name="Rectangle 15">
                  <a:extLst>
                    <a:ext uri="{FF2B5EF4-FFF2-40B4-BE49-F238E27FC236}">
                      <a16:creationId xmlns:a16="http://schemas.microsoft.com/office/drawing/2014/main" id="{1724FB89-7FBA-8244-9816-1BD5ACDB7F49}"/>
                    </a:ext>
                  </a:extLst>
                </p:cNvPr>
                <p:cNvSpPr>
                  <a:spLocks noChangeArrowheads="1"/>
                </p:cNvSpPr>
                <p:nvPr/>
              </p:nvSpPr>
              <p:spPr bwMode="auto">
                <a:xfrm>
                  <a:off x="2041" y="0"/>
                  <a:ext cx="124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zh-CN" altLang="en-US" sz="2400">
                      <a:solidFill>
                        <a:schemeClr val="tx1"/>
                      </a:solidFill>
                      <a:ea typeface="楷体_GB2312" pitchFamily="49" charset="-122"/>
                    </a:rPr>
                    <a:t>用户住址</a:t>
                  </a:r>
                  <a:endParaRPr lang="zh-CN" altLang="en-US" sz="2400">
                    <a:solidFill>
                      <a:schemeClr val="tx1"/>
                    </a:solidFill>
                  </a:endParaRPr>
                </a:p>
              </p:txBody>
            </p:sp>
            <p:sp>
              <p:nvSpPr>
                <p:cNvPr id="30811" name="Rectangle 16">
                  <a:extLst>
                    <a:ext uri="{FF2B5EF4-FFF2-40B4-BE49-F238E27FC236}">
                      <a16:creationId xmlns:a16="http://schemas.microsoft.com/office/drawing/2014/main" id="{E590BA37-1581-8B4C-87A0-F8358F7067BE}"/>
                    </a:ext>
                  </a:extLst>
                </p:cNvPr>
                <p:cNvSpPr>
                  <a:spLocks noChangeArrowheads="1"/>
                </p:cNvSpPr>
                <p:nvPr/>
              </p:nvSpPr>
              <p:spPr bwMode="auto">
                <a:xfrm>
                  <a:off x="1998" y="0"/>
                  <a:ext cx="1332"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29" name="Group 17">
                <a:extLst>
                  <a:ext uri="{FF2B5EF4-FFF2-40B4-BE49-F238E27FC236}">
                    <a16:creationId xmlns:a16="http://schemas.microsoft.com/office/drawing/2014/main" id="{4E3F309B-17E2-D345-BCB3-411B3EA1E8AB}"/>
                  </a:ext>
                </a:extLst>
              </p:cNvPr>
              <p:cNvGrpSpPr>
                <a:grpSpLocks/>
              </p:cNvGrpSpPr>
              <p:nvPr/>
            </p:nvGrpSpPr>
            <p:grpSpPr bwMode="auto">
              <a:xfrm>
                <a:off x="1998" y="327"/>
                <a:ext cx="666" cy="327"/>
                <a:chOff x="1998" y="327"/>
                <a:chExt cx="666" cy="327"/>
              </a:xfrm>
            </p:grpSpPr>
            <p:sp>
              <p:nvSpPr>
                <p:cNvPr id="30808" name="Rectangle 18">
                  <a:extLst>
                    <a:ext uri="{FF2B5EF4-FFF2-40B4-BE49-F238E27FC236}">
                      <a16:creationId xmlns:a16="http://schemas.microsoft.com/office/drawing/2014/main" id="{D39B168F-97A3-E549-9298-2C266B676A08}"/>
                    </a:ext>
                  </a:extLst>
                </p:cNvPr>
                <p:cNvSpPr>
                  <a:spLocks noChangeArrowheads="1"/>
                </p:cNvSpPr>
                <p:nvPr/>
              </p:nvSpPr>
              <p:spPr bwMode="auto">
                <a:xfrm>
                  <a:off x="2041" y="327"/>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zh-CN" altLang="en-US" sz="2400">
                      <a:solidFill>
                        <a:schemeClr val="tx1"/>
                      </a:solidFill>
                      <a:ea typeface="楷体_GB2312" pitchFamily="49" charset="-122"/>
                    </a:rPr>
                    <a:t>街道名</a:t>
                  </a:r>
                  <a:endParaRPr lang="zh-CN" altLang="en-US" sz="2400">
                    <a:solidFill>
                      <a:schemeClr val="tx1"/>
                    </a:solidFill>
                  </a:endParaRPr>
                </a:p>
              </p:txBody>
            </p:sp>
            <p:sp>
              <p:nvSpPr>
                <p:cNvPr id="30809" name="Rectangle 19">
                  <a:extLst>
                    <a:ext uri="{FF2B5EF4-FFF2-40B4-BE49-F238E27FC236}">
                      <a16:creationId xmlns:a16="http://schemas.microsoft.com/office/drawing/2014/main" id="{31CD4A5A-1F7B-684A-9B9B-BAB48ACA4BF0}"/>
                    </a:ext>
                  </a:extLst>
                </p:cNvPr>
                <p:cNvSpPr>
                  <a:spLocks noChangeArrowheads="1"/>
                </p:cNvSpPr>
                <p:nvPr/>
              </p:nvSpPr>
              <p:spPr bwMode="auto">
                <a:xfrm>
                  <a:off x="1998" y="327"/>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30" name="Group 20">
                <a:extLst>
                  <a:ext uri="{FF2B5EF4-FFF2-40B4-BE49-F238E27FC236}">
                    <a16:creationId xmlns:a16="http://schemas.microsoft.com/office/drawing/2014/main" id="{5D5B6CE5-F97C-ED4B-9148-2271D531AE70}"/>
                  </a:ext>
                </a:extLst>
              </p:cNvPr>
              <p:cNvGrpSpPr>
                <a:grpSpLocks/>
              </p:cNvGrpSpPr>
              <p:nvPr/>
            </p:nvGrpSpPr>
            <p:grpSpPr bwMode="auto">
              <a:xfrm>
                <a:off x="2664" y="327"/>
                <a:ext cx="666" cy="327"/>
                <a:chOff x="2664" y="327"/>
                <a:chExt cx="666" cy="327"/>
              </a:xfrm>
            </p:grpSpPr>
            <p:sp>
              <p:nvSpPr>
                <p:cNvPr id="30806" name="Rectangle 21">
                  <a:extLst>
                    <a:ext uri="{FF2B5EF4-FFF2-40B4-BE49-F238E27FC236}">
                      <a16:creationId xmlns:a16="http://schemas.microsoft.com/office/drawing/2014/main" id="{6CE80716-0862-DA42-B293-1DAED07FF054}"/>
                    </a:ext>
                  </a:extLst>
                </p:cNvPr>
                <p:cNvSpPr>
                  <a:spLocks noChangeArrowheads="1"/>
                </p:cNvSpPr>
                <p:nvPr/>
              </p:nvSpPr>
              <p:spPr bwMode="auto">
                <a:xfrm>
                  <a:off x="2707" y="327"/>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zh-CN" altLang="en-US" sz="2400">
                      <a:solidFill>
                        <a:schemeClr val="tx1"/>
                      </a:solidFill>
                      <a:ea typeface="楷体_GB2312" pitchFamily="49" charset="-122"/>
                    </a:rPr>
                    <a:t>门牌号</a:t>
                  </a:r>
                  <a:endParaRPr lang="zh-CN" altLang="en-US" sz="2400">
                    <a:solidFill>
                      <a:schemeClr val="tx1"/>
                    </a:solidFill>
                  </a:endParaRPr>
                </a:p>
              </p:txBody>
            </p:sp>
            <p:sp>
              <p:nvSpPr>
                <p:cNvPr id="30807" name="Rectangle 22">
                  <a:extLst>
                    <a:ext uri="{FF2B5EF4-FFF2-40B4-BE49-F238E27FC236}">
                      <a16:creationId xmlns:a16="http://schemas.microsoft.com/office/drawing/2014/main" id="{724CC079-090F-5D48-BF19-F4457F5CFA2C}"/>
                    </a:ext>
                  </a:extLst>
                </p:cNvPr>
                <p:cNvSpPr>
                  <a:spLocks noChangeArrowheads="1"/>
                </p:cNvSpPr>
                <p:nvPr/>
              </p:nvSpPr>
              <p:spPr bwMode="auto">
                <a:xfrm>
                  <a:off x="2664" y="327"/>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31" name="Group 23">
                <a:extLst>
                  <a:ext uri="{FF2B5EF4-FFF2-40B4-BE49-F238E27FC236}">
                    <a16:creationId xmlns:a16="http://schemas.microsoft.com/office/drawing/2014/main" id="{F0DEAE1C-6DF7-4541-944A-20CEEEDA34BD}"/>
                  </a:ext>
                </a:extLst>
              </p:cNvPr>
              <p:cNvGrpSpPr>
                <a:grpSpLocks/>
              </p:cNvGrpSpPr>
              <p:nvPr/>
            </p:nvGrpSpPr>
            <p:grpSpPr bwMode="auto">
              <a:xfrm>
                <a:off x="0" y="654"/>
                <a:ext cx="666" cy="327"/>
                <a:chOff x="0" y="654"/>
                <a:chExt cx="666" cy="327"/>
              </a:xfrm>
            </p:grpSpPr>
            <p:sp>
              <p:nvSpPr>
                <p:cNvPr id="30804" name="Rectangle 24">
                  <a:extLst>
                    <a:ext uri="{FF2B5EF4-FFF2-40B4-BE49-F238E27FC236}">
                      <a16:creationId xmlns:a16="http://schemas.microsoft.com/office/drawing/2014/main" id="{74E06AF6-F5F9-0147-9104-BAF8DCE08B5C}"/>
                    </a:ext>
                  </a:extLst>
                </p:cNvPr>
                <p:cNvSpPr>
                  <a:spLocks noChangeArrowheads="1"/>
                </p:cNvSpPr>
                <p:nvPr/>
              </p:nvSpPr>
              <p:spPr bwMode="auto">
                <a:xfrm>
                  <a:off x="43" y="654"/>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en-US" altLang="zh-CN" sz="2400">
                      <a:solidFill>
                        <a:schemeClr val="tx1"/>
                      </a:solidFill>
                      <a:latin typeface="Times New Roman" panose="02020603050405020304" pitchFamily="18" charset="0"/>
                      <a:ea typeface="楷体_GB2312" pitchFamily="49" charset="-122"/>
                    </a:rPr>
                    <a:t>00001</a:t>
                  </a:r>
                  <a:endParaRPr lang="zh-CN" altLang="en-US" sz="2400">
                    <a:solidFill>
                      <a:schemeClr val="tx1"/>
                    </a:solidFill>
                  </a:endParaRPr>
                </a:p>
              </p:txBody>
            </p:sp>
            <p:sp>
              <p:nvSpPr>
                <p:cNvPr id="30805" name="Rectangle 25">
                  <a:extLst>
                    <a:ext uri="{FF2B5EF4-FFF2-40B4-BE49-F238E27FC236}">
                      <a16:creationId xmlns:a16="http://schemas.microsoft.com/office/drawing/2014/main" id="{8F6ADDD4-F5A0-084D-8AF9-CAAB8A7D96B8}"/>
                    </a:ext>
                  </a:extLst>
                </p:cNvPr>
                <p:cNvSpPr>
                  <a:spLocks noChangeArrowheads="1"/>
                </p:cNvSpPr>
                <p:nvPr/>
              </p:nvSpPr>
              <p:spPr bwMode="auto">
                <a:xfrm>
                  <a:off x="0" y="654"/>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32" name="Group 26">
                <a:extLst>
                  <a:ext uri="{FF2B5EF4-FFF2-40B4-BE49-F238E27FC236}">
                    <a16:creationId xmlns:a16="http://schemas.microsoft.com/office/drawing/2014/main" id="{E39B3629-1403-9841-87FF-CE098D4D6AAD}"/>
                  </a:ext>
                </a:extLst>
              </p:cNvPr>
              <p:cNvGrpSpPr>
                <a:grpSpLocks/>
              </p:cNvGrpSpPr>
              <p:nvPr/>
            </p:nvGrpSpPr>
            <p:grpSpPr bwMode="auto">
              <a:xfrm>
                <a:off x="666" y="654"/>
                <a:ext cx="666" cy="327"/>
                <a:chOff x="666" y="654"/>
                <a:chExt cx="666" cy="327"/>
              </a:xfrm>
            </p:grpSpPr>
            <p:sp>
              <p:nvSpPr>
                <p:cNvPr id="30802" name="Rectangle 27">
                  <a:extLst>
                    <a:ext uri="{FF2B5EF4-FFF2-40B4-BE49-F238E27FC236}">
                      <a16:creationId xmlns:a16="http://schemas.microsoft.com/office/drawing/2014/main" id="{F69C73B4-1364-E844-BD17-193A773FAF25}"/>
                    </a:ext>
                  </a:extLst>
                </p:cNvPr>
                <p:cNvSpPr>
                  <a:spLocks noChangeArrowheads="1"/>
                </p:cNvSpPr>
                <p:nvPr/>
              </p:nvSpPr>
              <p:spPr bwMode="auto">
                <a:xfrm>
                  <a:off x="709" y="654"/>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zh-CN" altLang="en-US" sz="2400">
                      <a:solidFill>
                        <a:schemeClr val="tx1"/>
                      </a:solidFill>
                      <a:ea typeface="楷体_GB2312" pitchFamily="49" charset="-122"/>
                    </a:rPr>
                    <a:t>万方林</a:t>
                  </a:r>
                  <a:endParaRPr lang="zh-CN" altLang="en-US" sz="2400">
                    <a:solidFill>
                      <a:schemeClr val="tx1"/>
                    </a:solidFill>
                  </a:endParaRPr>
                </a:p>
              </p:txBody>
            </p:sp>
            <p:sp>
              <p:nvSpPr>
                <p:cNvPr id="30803" name="Rectangle 28">
                  <a:extLst>
                    <a:ext uri="{FF2B5EF4-FFF2-40B4-BE49-F238E27FC236}">
                      <a16:creationId xmlns:a16="http://schemas.microsoft.com/office/drawing/2014/main" id="{771B61AB-2544-F94D-914C-9E85D5681F89}"/>
                    </a:ext>
                  </a:extLst>
                </p:cNvPr>
                <p:cNvSpPr>
                  <a:spLocks noChangeArrowheads="1"/>
                </p:cNvSpPr>
                <p:nvPr/>
              </p:nvSpPr>
              <p:spPr bwMode="auto">
                <a:xfrm>
                  <a:off x="666" y="654"/>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33" name="Group 29">
                <a:extLst>
                  <a:ext uri="{FF2B5EF4-FFF2-40B4-BE49-F238E27FC236}">
                    <a16:creationId xmlns:a16="http://schemas.microsoft.com/office/drawing/2014/main" id="{6BF44BBF-55C0-9D4D-8A22-AB1DBECB257A}"/>
                  </a:ext>
                </a:extLst>
              </p:cNvPr>
              <p:cNvGrpSpPr>
                <a:grpSpLocks/>
              </p:cNvGrpSpPr>
              <p:nvPr/>
            </p:nvGrpSpPr>
            <p:grpSpPr bwMode="auto">
              <a:xfrm>
                <a:off x="1332" y="654"/>
                <a:ext cx="666" cy="327"/>
                <a:chOff x="1332" y="654"/>
                <a:chExt cx="666" cy="327"/>
              </a:xfrm>
            </p:grpSpPr>
            <p:sp>
              <p:nvSpPr>
                <p:cNvPr id="30800" name="Rectangle 30">
                  <a:extLst>
                    <a:ext uri="{FF2B5EF4-FFF2-40B4-BE49-F238E27FC236}">
                      <a16:creationId xmlns:a16="http://schemas.microsoft.com/office/drawing/2014/main" id="{64E060EA-D691-114B-93A0-15C979FE9DA6}"/>
                    </a:ext>
                  </a:extLst>
                </p:cNvPr>
                <p:cNvSpPr>
                  <a:spLocks noChangeArrowheads="1"/>
                </p:cNvSpPr>
                <p:nvPr/>
              </p:nvSpPr>
              <p:spPr bwMode="auto">
                <a:xfrm>
                  <a:off x="1375" y="654"/>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en-US" altLang="zh-CN" sz="2400">
                      <a:solidFill>
                        <a:schemeClr val="tx1"/>
                      </a:solidFill>
                      <a:latin typeface="Times New Roman" panose="02020603050405020304" pitchFamily="18" charset="0"/>
                      <a:ea typeface="楷体_GB2312" pitchFamily="49" charset="-122"/>
                    </a:rPr>
                    <a:t>3800235</a:t>
                  </a:r>
                  <a:endParaRPr lang="zh-CN" altLang="en-US" sz="2400">
                    <a:solidFill>
                      <a:schemeClr val="tx1"/>
                    </a:solidFill>
                  </a:endParaRPr>
                </a:p>
              </p:txBody>
            </p:sp>
            <p:sp>
              <p:nvSpPr>
                <p:cNvPr id="30801" name="Rectangle 31">
                  <a:extLst>
                    <a:ext uri="{FF2B5EF4-FFF2-40B4-BE49-F238E27FC236}">
                      <a16:creationId xmlns:a16="http://schemas.microsoft.com/office/drawing/2014/main" id="{9C414A17-8EF3-8049-BF6A-30B6F2BF4888}"/>
                    </a:ext>
                  </a:extLst>
                </p:cNvPr>
                <p:cNvSpPr>
                  <a:spLocks noChangeArrowheads="1"/>
                </p:cNvSpPr>
                <p:nvPr/>
              </p:nvSpPr>
              <p:spPr bwMode="auto">
                <a:xfrm>
                  <a:off x="1332" y="654"/>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34" name="Group 32">
                <a:extLst>
                  <a:ext uri="{FF2B5EF4-FFF2-40B4-BE49-F238E27FC236}">
                    <a16:creationId xmlns:a16="http://schemas.microsoft.com/office/drawing/2014/main" id="{21A7D0D3-01B3-8D40-A1FE-BA32EF87C150}"/>
                  </a:ext>
                </a:extLst>
              </p:cNvPr>
              <p:cNvGrpSpPr>
                <a:grpSpLocks/>
              </p:cNvGrpSpPr>
              <p:nvPr/>
            </p:nvGrpSpPr>
            <p:grpSpPr bwMode="auto">
              <a:xfrm>
                <a:off x="1998" y="654"/>
                <a:ext cx="666" cy="327"/>
                <a:chOff x="1998" y="654"/>
                <a:chExt cx="666" cy="327"/>
              </a:xfrm>
            </p:grpSpPr>
            <p:sp>
              <p:nvSpPr>
                <p:cNvPr id="30798" name="Rectangle 33">
                  <a:extLst>
                    <a:ext uri="{FF2B5EF4-FFF2-40B4-BE49-F238E27FC236}">
                      <a16:creationId xmlns:a16="http://schemas.microsoft.com/office/drawing/2014/main" id="{57B613A4-C361-4F4B-A7C2-CFDE9CED86D0}"/>
                    </a:ext>
                  </a:extLst>
                </p:cNvPr>
                <p:cNvSpPr>
                  <a:spLocks noChangeArrowheads="1"/>
                </p:cNvSpPr>
                <p:nvPr/>
              </p:nvSpPr>
              <p:spPr bwMode="auto">
                <a:xfrm>
                  <a:off x="2041" y="654"/>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zh-CN" altLang="en-US" sz="2400">
                      <a:solidFill>
                        <a:schemeClr val="tx1"/>
                      </a:solidFill>
                      <a:ea typeface="楷体_GB2312" pitchFamily="49" charset="-122"/>
                    </a:rPr>
                    <a:t>北京西路</a:t>
                  </a:r>
                  <a:endParaRPr lang="zh-CN" altLang="en-US" sz="2400">
                    <a:solidFill>
                      <a:schemeClr val="tx1"/>
                    </a:solidFill>
                  </a:endParaRPr>
                </a:p>
              </p:txBody>
            </p:sp>
            <p:sp>
              <p:nvSpPr>
                <p:cNvPr id="30799" name="Rectangle 34">
                  <a:extLst>
                    <a:ext uri="{FF2B5EF4-FFF2-40B4-BE49-F238E27FC236}">
                      <a16:creationId xmlns:a16="http://schemas.microsoft.com/office/drawing/2014/main" id="{C0C84706-3FD9-C040-9F10-4AC8CF9B8D64}"/>
                    </a:ext>
                  </a:extLst>
                </p:cNvPr>
                <p:cNvSpPr>
                  <a:spLocks noChangeArrowheads="1"/>
                </p:cNvSpPr>
                <p:nvPr/>
              </p:nvSpPr>
              <p:spPr bwMode="auto">
                <a:xfrm>
                  <a:off x="1998" y="654"/>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35" name="Group 35">
                <a:extLst>
                  <a:ext uri="{FF2B5EF4-FFF2-40B4-BE49-F238E27FC236}">
                    <a16:creationId xmlns:a16="http://schemas.microsoft.com/office/drawing/2014/main" id="{1D4F3E7D-DA2A-E749-A29F-8FDC35CF0C1C}"/>
                  </a:ext>
                </a:extLst>
              </p:cNvPr>
              <p:cNvGrpSpPr>
                <a:grpSpLocks/>
              </p:cNvGrpSpPr>
              <p:nvPr/>
            </p:nvGrpSpPr>
            <p:grpSpPr bwMode="auto">
              <a:xfrm>
                <a:off x="2664" y="654"/>
                <a:ext cx="666" cy="327"/>
                <a:chOff x="2664" y="654"/>
                <a:chExt cx="666" cy="327"/>
              </a:xfrm>
            </p:grpSpPr>
            <p:sp>
              <p:nvSpPr>
                <p:cNvPr id="30796" name="Rectangle 36">
                  <a:extLst>
                    <a:ext uri="{FF2B5EF4-FFF2-40B4-BE49-F238E27FC236}">
                      <a16:creationId xmlns:a16="http://schemas.microsoft.com/office/drawing/2014/main" id="{2A4DF721-15C1-F14F-8CB6-8EB87A27D82D}"/>
                    </a:ext>
                  </a:extLst>
                </p:cNvPr>
                <p:cNvSpPr>
                  <a:spLocks noChangeArrowheads="1"/>
                </p:cNvSpPr>
                <p:nvPr/>
              </p:nvSpPr>
              <p:spPr bwMode="auto">
                <a:xfrm>
                  <a:off x="2707" y="654"/>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en-US" altLang="zh-CN" sz="2400">
                      <a:solidFill>
                        <a:schemeClr val="tx1"/>
                      </a:solidFill>
                      <a:latin typeface="Times New Roman" panose="02020603050405020304" pitchFamily="18" charset="0"/>
                      <a:ea typeface="楷体_GB2312" pitchFamily="49" charset="-122"/>
                    </a:rPr>
                    <a:t>1659</a:t>
                  </a:r>
                  <a:endParaRPr lang="zh-CN" altLang="en-US" sz="2400">
                    <a:solidFill>
                      <a:schemeClr val="tx1"/>
                    </a:solidFill>
                  </a:endParaRPr>
                </a:p>
              </p:txBody>
            </p:sp>
            <p:sp>
              <p:nvSpPr>
                <p:cNvPr id="30797" name="Rectangle 37">
                  <a:extLst>
                    <a:ext uri="{FF2B5EF4-FFF2-40B4-BE49-F238E27FC236}">
                      <a16:creationId xmlns:a16="http://schemas.microsoft.com/office/drawing/2014/main" id="{A6E4197C-7FD8-CD42-B14B-3F437C909FDD}"/>
                    </a:ext>
                  </a:extLst>
                </p:cNvPr>
                <p:cNvSpPr>
                  <a:spLocks noChangeArrowheads="1"/>
                </p:cNvSpPr>
                <p:nvPr/>
              </p:nvSpPr>
              <p:spPr bwMode="auto">
                <a:xfrm>
                  <a:off x="2664" y="654"/>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36" name="Group 38">
                <a:extLst>
                  <a:ext uri="{FF2B5EF4-FFF2-40B4-BE49-F238E27FC236}">
                    <a16:creationId xmlns:a16="http://schemas.microsoft.com/office/drawing/2014/main" id="{E680703B-39C0-6941-9C6E-4E0454EA5421}"/>
                  </a:ext>
                </a:extLst>
              </p:cNvPr>
              <p:cNvGrpSpPr>
                <a:grpSpLocks/>
              </p:cNvGrpSpPr>
              <p:nvPr/>
            </p:nvGrpSpPr>
            <p:grpSpPr bwMode="auto">
              <a:xfrm>
                <a:off x="0" y="981"/>
                <a:ext cx="666" cy="327"/>
                <a:chOff x="0" y="981"/>
                <a:chExt cx="666" cy="327"/>
              </a:xfrm>
            </p:grpSpPr>
            <p:sp>
              <p:nvSpPr>
                <p:cNvPr id="30794" name="Rectangle 39">
                  <a:extLst>
                    <a:ext uri="{FF2B5EF4-FFF2-40B4-BE49-F238E27FC236}">
                      <a16:creationId xmlns:a16="http://schemas.microsoft.com/office/drawing/2014/main" id="{28F8ABB8-4E62-1749-B1B7-74DEE0F52767}"/>
                    </a:ext>
                  </a:extLst>
                </p:cNvPr>
                <p:cNvSpPr>
                  <a:spLocks noChangeArrowheads="1"/>
                </p:cNvSpPr>
                <p:nvPr/>
              </p:nvSpPr>
              <p:spPr bwMode="auto">
                <a:xfrm>
                  <a:off x="43" y="981"/>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en-US" altLang="zh-CN" sz="2400">
                      <a:solidFill>
                        <a:schemeClr val="tx1"/>
                      </a:solidFill>
                      <a:latin typeface="Times New Roman" panose="02020603050405020304" pitchFamily="18" charset="0"/>
                      <a:ea typeface="楷体_GB2312" pitchFamily="49" charset="-122"/>
                    </a:rPr>
                    <a:t>00002</a:t>
                  </a:r>
                  <a:endParaRPr lang="zh-CN" altLang="en-US" sz="2400">
                    <a:solidFill>
                      <a:schemeClr val="tx1"/>
                    </a:solidFill>
                  </a:endParaRPr>
                </a:p>
              </p:txBody>
            </p:sp>
            <p:sp>
              <p:nvSpPr>
                <p:cNvPr id="30795" name="Rectangle 40">
                  <a:extLst>
                    <a:ext uri="{FF2B5EF4-FFF2-40B4-BE49-F238E27FC236}">
                      <a16:creationId xmlns:a16="http://schemas.microsoft.com/office/drawing/2014/main" id="{04E6F39E-B27C-2142-9435-4840AC2330C5}"/>
                    </a:ext>
                  </a:extLst>
                </p:cNvPr>
                <p:cNvSpPr>
                  <a:spLocks noChangeArrowheads="1"/>
                </p:cNvSpPr>
                <p:nvPr/>
              </p:nvSpPr>
              <p:spPr bwMode="auto">
                <a:xfrm>
                  <a:off x="0" y="981"/>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37" name="Group 41">
                <a:extLst>
                  <a:ext uri="{FF2B5EF4-FFF2-40B4-BE49-F238E27FC236}">
                    <a16:creationId xmlns:a16="http://schemas.microsoft.com/office/drawing/2014/main" id="{8E5ECCE5-896B-E04D-AC35-F33F60CB4EFF}"/>
                  </a:ext>
                </a:extLst>
              </p:cNvPr>
              <p:cNvGrpSpPr>
                <a:grpSpLocks/>
              </p:cNvGrpSpPr>
              <p:nvPr/>
            </p:nvGrpSpPr>
            <p:grpSpPr bwMode="auto">
              <a:xfrm>
                <a:off x="666" y="981"/>
                <a:ext cx="666" cy="327"/>
                <a:chOff x="666" y="981"/>
                <a:chExt cx="666" cy="327"/>
              </a:xfrm>
            </p:grpSpPr>
            <p:sp>
              <p:nvSpPr>
                <p:cNvPr id="30792" name="Rectangle 42">
                  <a:extLst>
                    <a:ext uri="{FF2B5EF4-FFF2-40B4-BE49-F238E27FC236}">
                      <a16:creationId xmlns:a16="http://schemas.microsoft.com/office/drawing/2014/main" id="{0FC530E3-46E0-8D4C-A110-93252307829F}"/>
                    </a:ext>
                  </a:extLst>
                </p:cNvPr>
                <p:cNvSpPr>
                  <a:spLocks noChangeArrowheads="1"/>
                </p:cNvSpPr>
                <p:nvPr/>
              </p:nvSpPr>
              <p:spPr bwMode="auto">
                <a:xfrm>
                  <a:off x="709" y="981"/>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zh-CN" altLang="en-US" sz="2400">
                      <a:solidFill>
                        <a:schemeClr val="tx1"/>
                      </a:solidFill>
                      <a:ea typeface="楷体_GB2312" pitchFamily="49" charset="-122"/>
                    </a:rPr>
                    <a:t>吴金平</a:t>
                  </a:r>
                  <a:endParaRPr lang="zh-CN" altLang="en-US" sz="2400">
                    <a:solidFill>
                      <a:schemeClr val="tx1"/>
                    </a:solidFill>
                  </a:endParaRPr>
                </a:p>
              </p:txBody>
            </p:sp>
            <p:sp>
              <p:nvSpPr>
                <p:cNvPr id="30793" name="Rectangle 43">
                  <a:extLst>
                    <a:ext uri="{FF2B5EF4-FFF2-40B4-BE49-F238E27FC236}">
                      <a16:creationId xmlns:a16="http://schemas.microsoft.com/office/drawing/2014/main" id="{0B9AFA34-AF52-7841-AF69-B84E8D6753CB}"/>
                    </a:ext>
                  </a:extLst>
                </p:cNvPr>
                <p:cNvSpPr>
                  <a:spLocks noChangeArrowheads="1"/>
                </p:cNvSpPr>
                <p:nvPr/>
              </p:nvSpPr>
              <p:spPr bwMode="auto">
                <a:xfrm>
                  <a:off x="666" y="981"/>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38" name="Group 44">
                <a:extLst>
                  <a:ext uri="{FF2B5EF4-FFF2-40B4-BE49-F238E27FC236}">
                    <a16:creationId xmlns:a16="http://schemas.microsoft.com/office/drawing/2014/main" id="{97190134-8934-384F-BC98-640FC119963F}"/>
                  </a:ext>
                </a:extLst>
              </p:cNvPr>
              <p:cNvGrpSpPr>
                <a:grpSpLocks/>
              </p:cNvGrpSpPr>
              <p:nvPr/>
            </p:nvGrpSpPr>
            <p:grpSpPr bwMode="auto">
              <a:xfrm>
                <a:off x="1332" y="981"/>
                <a:ext cx="666" cy="327"/>
                <a:chOff x="1332" y="981"/>
                <a:chExt cx="666" cy="327"/>
              </a:xfrm>
            </p:grpSpPr>
            <p:sp>
              <p:nvSpPr>
                <p:cNvPr id="30790" name="Rectangle 45">
                  <a:extLst>
                    <a:ext uri="{FF2B5EF4-FFF2-40B4-BE49-F238E27FC236}">
                      <a16:creationId xmlns:a16="http://schemas.microsoft.com/office/drawing/2014/main" id="{ED132E50-5612-214D-8817-0088252257B6}"/>
                    </a:ext>
                  </a:extLst>
                </p:cNvPr>
                <p:cNvSpPr>
                  <a:spLocks noChangeArrowheads="1"/>
                </p:cNvSpPr>
                <p:nvPr/>
              </p:nvSpPr>
              <p:spPr bwMode="auto">
                <a:xfrm>
                  <a:off x="1375" y="981"/>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en-US" altLang="zh-CN" sz="2400">
                      <a:solidFill>
                        <a:schemeClr val="tx1"/>
                      </a:solidFill>
                      <a:latin typeface="Times New Roman" panose="02020603050405020304" pitchFamily="18" charset="0"/>
                      <a:ea typeface="楷体_GB2312" pitchFamily="49" charset="-122"/>
                    </a:rPr>
                    <a:t>3800667</a:t>
                  </a:r>
                  <a:endParaRPr lang="zh-CN" altLang="en-US" sz="2400">
                    <a:solidFill>
                      <a:schemeClr val="tx1"/>
                    </a:solidFill>
                  </a:endParaRPr>
                </a:p>
              </p:txBody>
            </p:sp>
            <p:sp>
              <p:nvSpPr>
                <p:cNvPr id="30791" name="Rectangle 46">
                  <a:extLst>
                    <a:ext uri="{FF2B5EF4-FFF2-40B4-BE49-F238E27FC236}">
                      <a16:creationId xmlns:a16="http://schemas.microsoft.com/office/drawing/2014/main" id="{CF6F08FA-C938-C24C-BAC7-15B17FB61026}"/>
                    </a:ext>
                  </a:extLst>
                </p:cNvPr>
                <p:cNvSpPr>
                  <a:spLocks noChangeArrowheads="1"/>
                </p:cNvSpPr>
                <p:nvPr/>
              </p:nvSpPr>
              <p:spPr bwMode="auto">
                <a:xfrm>
                  <a:off x="1332" y="981"/>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39" name="Group 47">
                <a:extLst>
                  <a:ext uri="{FF2B5EF4-FFF2-40B4-BE49-F238E27FC236}">
                    <a16:creationId xmlns:a16="http://schemas.microsoft.com/office/drawing/2014/main" id="{FE428C7E-A408-AF48-9CD5-86E9C8F9F379}"/>
                  </a:ext>
                </a:extLst>
              </p:cNvPr>
              <p:cNvGrpSpPr>
                <a:grpSpLocks/>
              </p:cNvGrpSpPr>
              <p:nvPr/>
            </p:nvGrpSpPr>
            <p:grpSpPr bwMode="auto">
              <a:xfrm>
                <a:off x="1998" y="981"/>
                <a:ext cx="666" cy="327"/>
                <a:chOff x="1998" y="981"/>
                <a:chExt cx="666" cy="327"/>
              </a:xfrm>
            </p:grpSpPr>
            <p:sp>
              <p:nvSpPr>
                <p:cNvPr id="30788" name="Rectangle 48">
                  <a:extLst>
                    <a:ext uri="{FF2B5EF4-FFF2-40B4-BE49-F238E27FC236}">
                      <a16:creationId xmlns:a16="http://schemas.microsoft.com/office/drawing/2014/main" id="{B103070B-D1AE-0447-976D-3FCEC0397013}"/>
                    </a:ext>
                  </a:extLst>
                </p:cNvPr>
                <p:cNvSpPr>
                  <a:spLocks noChangeArrowheads="1"/>
                </p:cNvSpPr>
                <p:nvPr/>
              </p:nvSpPr>
              <p:spPr bwMode="auto">
                <a:xfrm>
                  <a:off x="2041" y="981"/>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zh-CN" altLang="en-US" sz="2400">
                      <a:solidFill>
                        <a:schemeClr val="tx1"/>
                      </a:solidFill>
                      <a:ea typeface="楷体_GB2312" pitchFamily="49" charset="-122"/>
                    </a:rPr>
                    <a:t>北京西路</a:t>
                  </a:r>
                  <a:endParaRPr lang="zh-CN" altLang="en-US" sz="2400">
                    <a:solidFill>
                      <a:schemeClr val="tx1"/>
                    </a:solidFill>
                  </a:endParaRPr>
                </a:p>
              </p:txBody>
            </p:sp>
            <p:sp>
              <p:nvSpPr>
                <p:cNvPr id="30789" name="Rectangle 49">
                  <a:extLst>
                    <a:ext uri="{FF2B5EF4-FFF2-40B4-BE49-F238E27FC236}">
                      <a16:creationId xmlns:a16="http://schemas.microsoft.com/office/drawing/2014/main" id="{73875341-D47A-5C4E-80F8-F3448C6C76A5}"/>
                    </a:ext>
                  </a:extLst>
                </p:cNvPr>
                <p:cNvSpPr>
                  <a:spLocks noChangeArrowheads="1"/>
                </p:cNvSpPr>
                <p:nvPr/>
              </p:nvSpPr>
              <p:spPr bwMode="auto">
                <a:xfrm>
                  <a:off x="1998" y="981"/>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40" name="Group 50">
                <a:extLst>
                  <a:ext uri="{FF2B5EF4-FFF2-40B4-BE49-F238E27FC236}">
                    <a16:creationId xmlns:a16="http://schemas.microsoft.com/office/drawing/2014/main" id="{C67D1130-59F1-BA4B-8E22-DB11DB8EF244}"/>
                  </a:ext>
                </a:extLst>
              </p:cNvPr>
              <p:cNvGrpSpPr>
                <a:grpSpLocks/>
              </p:cNvGrpSpPr>
              <p:nvPr/>
            </p:nvGrpSpPr>
            <p:grpSpPr bwMode="auto">
              <a:xfrm>
                <a:off x="2664" y="981"/>
                <a:ext cx="666" cy="327"/>
                <a:chOff x="2664" y="981"/>
                <a:chExt cx="666" cy="327"/>
              </a:xfrm>
            </p:grpSpPr>
            <p:sp>
              <p:nvSpPr>
                <p:cNvPr id="30786" name="Rectangle 51">
                  <a:extLst>
                    <a:ext uri="{FF2B5EF4-FFF2-40B4-BE49-F238E27FC236}">
                      <a16:creationId xmlns:a16="http://schemas.microsoft.com/office/drawing/2014/main" id="{22065E1D-C9A8-3343-ADB3-CB18344E81D5}"/>
                    </a:ext>
                  </a:extLst>
                </p:cNvPr>
                <p:cNvSpPr>
                  <a:spLocks noChangeArrowheads="1"/>
                </p:cNvSpPr>
                <p:nvPr/>
              </p:nvSpPr>
              <p:spPr bwMode="auto">
                <a:xfrm>
                  <a:off x="2707" y="981"/>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en-US" altLang="zh-CN" sz="2400">
                      <a:solidFill>
                        <a:schemeClr val="tx1"/>
                      </a:solidFill>
                      <a:latin typeface="Times New Roman" panose="02020603050405020304" pitchFamily="18" charset="0"/>
                      <a:ea typeface="楷体_GB2312" pitchFamily="49" charset="-122"/>
                    </a:rPr>
                    <a:t>2099</a:t>
                  </a:r>
                  <a:endParaRPr lang="zh-CN" altLang="en-US" sz="2400">
                    <a:solidFill>
                      <a:schemeClr val="tx1"/>
                    </a:solidFill>
                  </a:endParaRPr>
                </a:p>
              </p:txBody>
            </p:sp>
            <p:sp>
              <p:nvSpPr>
                <p:cNvPr id="30787" name="Rectangle 52">
                  <a:extLst>
                    <a:ext uri="{FF2B5EF4-FFF2-40B4-BE49-F238E27FC236}">
                      <a16:creationId xmlns:a16="http://schemas.microsoft.com/office/drawing/2014/main" id="{2318EC24-B88E-A142-96FE-BC6495DF0ABE}"/>
                    </a:ext>
                  </a:extLst>
                </p:cNvPr>
                <p:cNvSpPr>
                  <a:spLocks noChangeArrowheads="1"/>
                </p:cNvSpPr>
                <p:nvPr/>
              </p:nvSpPr>
              <p:spPr bwMode="auto">
                <a:xfrm>
                  <a:off x="2664" y="981"/>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41" name="Group 53">
                <a:extLst>
                  <a:ext uri="{FF2B5EF4-FFF2-40B4-BE49-F238E27FC236}">
                    <a16:creationId xmlns:a16="http://schemas.microsoft.com/office/drawing/2014/main" id="{645E0F87-D05F-1441-BC65-93979E1208FC}"/>
                  </a:ext>
                </a:extLst>
              </p:cNvPr>
              <p:cNvGrpSpPr>
                <a:grpSpLocks/>
              </p:cNvGrpSpPr>
              <p:nvPr/>
            </p:nvGrpSpPr>
            <p:grpSpPr bwMode="auto">
              <a:xfrm>
                <a:off x="0" y="1308"/>
                <a:ext cx="666" cy="327"/>
                <a:chOff x="0" y="1308"/>
                <a:chExt cx="666" cy="327"/>
              </a:xfrm>
            </p:grpSpPr>
            <p:sp>
              <p:nvSpPr>
                <p:cNvPr id="30784" name="Rectangle 54">
                  <a:extLst>
                    <a:ext uri="{FF2B5EF4-FFF2-40B4-BE49-F238E27FC236}">
                      <a16:creationId xmlns:a16="http://schemas.microsoft.com/office/drawing/2014/main" id="{2AAE829E-D37A-DD4C-8858-6542A3906B68}"/>
                    </a:ext>
                  </a:extLst>
                </p:cNvPr>
                <p:cNvSpPr>
                  <a:spLocks noChangeArrowheads="1"/>
                </p:cNvSpPr>
                <p:nvPr/>
              </p:nvSpPr>
              <p:spPr bwMode="auto">
                <a:xfrm>
                  <a:off x="43" y="1308"/>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en-US" altLang="zh-CN" sz="2400">
                      <a:solidFill>
                        <a:schemeClr val="tx1"/>
                      </a:solidFill>
                      <a:latin typeface="Times New Roman" panose="02020603050405020304" pitchFamily="18" charset="0"/>
                      <a:ea typeface="楷体_GB2312" pitchFamily="49" charset="-122"/>
                    </a:rPr>
                    <a:t>00003</a:t>
                  </a:r>
                  <a:endParaRPr lang="zh-CN" altLang="en-US" sz="2400">
                    <a:solidFill>
                      <a:schemeClr val="tx1"/>
                    </a:solidFill>
                  </a:endParaRPr>
                </a:p>
              </p:txBody>
            </p:sp>
            <p:sp>
              <p:nvSpPr>
                <p:cNvPr id="30785" name="Rectangle 55">
                  <a:extLst>
                    <a:ext uri="{FF2B5EF4-FFF2-40B4-BE49-F238E27FC236}">
                      <a16:creationId xmlns:a16="http://schemas.microsoft.com/office/drawing/2014/main" id="{42041EA5-BD7F-7244-A7DC-5145C76DAB1D}"/>
                    </a:ext>
                  </a:extLst>
                </p:cNvPr>
                <p:cNvSpPr>
                  <a:spLocks noChangeArrowheads="1"/>
                </p:cNvSpPr>
                <p:nvPr/>
              </p:nvSpPr>
              <p:spPr bwMode="auto">
                <a:xfrm>
                  <a:off x="0" y="1308"/>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42" name="Group 56">
                <a:extLst>
                  <a:ext uri="{FF2B5EF4-FFF2-40B4-BE49-F238E27FC236}">
                    <a16:creationId xmlns:a16="http://schemas.microsoft.com/office/drawing/2014/main" id="{F6823104-9727-8F47-9151-7D5931D4D20B}"/>
                  </a:ext>
                </a:extLst>
              </p:cNvPr>
              <p:cNvGrpSpPr>
                <a:grpSpLocks/>
              </p:cNvGrpSpPr>
              <p:nvPr/>
            </p:nvGrpSpPr>
            <p:grpSpPr bwMode="auto">
              <a:xfrm>
                <a:off x="666" y="1308"/>
                <a:ext cx="666" cy="327"/>
                <a:chOff x="666" y="1308"/>
                <a:chExt cx="666" cy="327"/>
              </a:xfrm>
            </p:grpSpPr>
            <p:sp>
              <p:nvSpPr>
                <p:cNvPr id="30782" name="Rectangle 57">
                  <a:extLst>
                    <a:ext uri="{FF2B5EF4-FFF2-40B4-BE49-F238E27FC236}">
                      <a16:creationId xmlns:a16="http://schemas.microsoft.com/office/drawing/2014/main" id="{94327A42-ED0A-134D-AA82-AE680B9F5779}"/>
                    </a:ext>
                  </a:extLst>
                </p:cNvPr>
                <p:cNvSpPr>
                  <a:spLocks noChangeArrowheads="1"/>
                </p:cNvSpPr>
                <p:nvPr/>
              </p:nvSpPr>
              <p:spPr bwMode="auto">
                <a:xfrm>
                  <a:off x="709" y="1308"/>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zh-CN" altLang="en-US" sz="2400">
                      <a:solidFill>
                        <a:schemeClr val="tx1"/>
                      </a:solidFill>
                      <a:ea typeface="楷体_GB2312" pitchFamily="49" charset="-122"/>
                    </a:rPr>
                    <a:t>王</a:t>
                  </a:r>
                  <a:r>
                    <a:rPr lang="zh-CN" altLang="en-US" sz="2400">
                      <a:solidFill>
                        <a:schemeClr val="tx1"/>
                      </a:solidFill>
                      <a:latin typeface="Times New Roman" panose="02020603050405020304" pitchFamily="18" charset="0"/>
                      <a:ea typeface="楷体_GB2312" pitchFamily="49" charset="-122"/>
                    </a:rPr>
                    <a:t>  </a:t>
                  </a:r>
                  <a:r>
                    <a:rPr lang="zh-CN" altLang="en-US" sz="2400">
                      <a:solidFill>
                        <a:schemeClr val="tx1"/>
                      </a:solidFill>
                      <a:ea typeface="楷体_GB2312" pitchFamily="49" charset="-122"/>
                    </a:rPr>
                    <a:t>冬</a:t>
                  </a:r>
                  <a:endParaRPr lang="zh-CN" altLang="en-US" sz="2400">
                    <a:solidFill>
                      <a:schemeClr val="tx1"/>
                    </a:solidFill>
                  </a:endParaRPr>
                </a:p>
              </p:txBody>
            </p:sp>
            <p:sp>
              <p:nvSpPr>
                <p:cNvPr id="30783" name="Rectangle 58">
                  <a:extLst>
                    <a:ext uri="{FF2B5EF4-FFF2-40B4-BE49-F238E27FC236}">
                      <a16:creationId xmlns:a16="http://schemas.microsoft.com/office/drawing/2014/main" id="{4750D707-3F37-C74E-9BEB-C238DE6EEF7D}"/>
                    </a:ext>
                  </a:extLst>
                </p:cNvPr>
                <p:cNvSpPr>
                  <a:spLocks noChangeArrowheads="1"/>
                </p:cNvSpPr>
                <p:nvPr/>
              </p:nvSpPr>
              <p:spPr bwMode="auto">
                <a:xfrm>
                  <a:off x="666" y="1308"/>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43" name="Group 59">
                <a:extLst>
                  <a:ext uri="{FF2B5EF4-FFF2-40B4-BE49-F238E27FC236}">
                    <a16:creationId xmlns:a16="http://schemas.microsoft.com/office/drawing/2014/main" id="{BB5F1304-2140-A442-9EDE-C568AB38BD01}"/>
                  </a:ext>
                </a:extLst>
              </p:cNvPr>
              <p:cNvGrpSpPr>
                <a:grpSpLocks/>
              </p:cNvGrpSpPr>
              <p:nvPr/>
            </p:nvGrpSpPr>
            <p:grpSpPr bwMode="auto">
              <a:xfrm>
                <a:off x="1332" y="1308"/>
                <a:ext cx="666" cy="327"/>
                <a:chOff x="1332" y="1308"/>
                <a:chExt cx="666" cy="327"/>
              </a:xfrm>
            </p:grpSpPr>
            <p:sp>
              <p:nvSpPr>
                <p:cNvPr id="30780" name="Rectangle 60">
                  <a:extLst>
                    <a:ext uri="{FF2B5EF4-FFF2-40B4-BE49-F238E27FC236}">
                      <a16:creationId xmlns:a16="http://schemas.microsoft.com/office/drawing/2014/main" id="{3C9FB3F4-5A69-1441-BA61-7B1B9A27BFF6}"/>
                    </a:ext>
                  </a:extLst>
                </p:cNvPr>
                <p:cNvSpPr>
                  <a:spLocks noChangeArrowheads="1"/>
                </p:cNvSpPr>
                <p:nvPr/>
              </p:nvSpPr>
              <p:spPr bwMode="auto">
                <a:xfrm>
                  <a:off x="1375" y="1308"/>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en-US" altLang="zh-CN" sz="2400">
                      <a:solidFill>
                        <a:schemeClr val="tx1"/>
                      </a:solidFill>
                      <a:latin typeface="Times New Roman" panose="02020603050405020304" pitchFamily="18" charset="0"/>
                      <a:ea typeface="楷体_GB2312" pitchFamily="49" charset="-122"/>
                    </a:rPr>
                    <a:t>5700123</a:t>
                  </a:r>
                  <a:endParaRPr lang="zh-CN" altLang="en-US" sz="2400">
                    <a:solidFill>
                      <a:schemeClr val="tx1"/>
                    </a:solidFill>
                  </a:endParaRPr>
                </a:p>
              </p:txBody>
            </p:sp>
            <p:sp>
              <p:nvSpPr>
                <p:cNvPr id="30781" name="Rectangle 61">
                  <a:extLst>
                    <a:ext uri="{FF2B5EF4-FFF2-40B4-BE49-F238E27FC236}">
                      <a16:creationId xmlns:a16="http://schemas.microsoft.com/office/drawing/2014/main" id="{0208E8E7-5C5C-4E43-B7C0-F270B007529D}"/>
                    </a:ext>
                  </a:extLst>
                </p:cNvPr>
                <p:cNvSpPr>
                  <a:spLocks noChangeArrowheads="1"/>
                </p:cNvSpPr>
                <p:nvPr/>
              </p:nvSpPr>
              <p:spPr bwMode="auto">
                <a:xfrm>
                  <a:off x="1332" y="1308"/>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44" name="Group 62">
                <a:extLst>
                  <a:ext uri="{FF2B5EF4-FFF2-40B4-BE49-F238E27FC236}">
                    <a16:creationId xmlns:a16="http://schemas.microsoft.com/office/drawing/2014/main" id="{01F5A475-83FF-1541-BAB6-0DB182BBE6BA}"/>
                  </a:ext>
                </a:extLst>
              </p:cNvPr>
              <p:cNvGrpSpPr>
                <a:grpSpLocks/>
              </p:cNvGrpSpPr>
              <p:nvPr/>
            </p:nvGrpSpPr>
            <p:grpSpPr bwMode="auto">
              <a:xfrm>
                <a:off x="1998" y="1308"/>
                <a:ext cx="666" cy="327"/>
                <a:chOff x="1998" y="1308"/>
                <a:chExt cx="666" cy="327"/>
              </a:xfrm>
            </p:grpSpPr>
            <p:sp>
              <p:nvSpPr>
                <p:cNvPr id="30778" name="Rectangle 63">
                  <a:extLst>
                    <a:ext uri="{FF2B5EF4-FFF2-40B4-BE49-F238E27FC236}">
                      <a16:creationId xmlns:a16="http://schemas.microsoft.com/office/drawing/2014/main" id="{2C7CEB9F-4811-A948-9E8D-BEFCB1197E6F}"/>
                    </a:ext>
                  </a:extLst>
                </p:cNvPr>
                <p:cNvSpPr>
                  <a:spLocks noChangeArrowheads="1"/>
                </p:cNvSpPr>
                <p:nvPr/>
              </p:nvSpPr>
              <p:spPr bwMode="auto">
                <a:xfrm>
                  <a:off x="2041" y="1308"/>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zh-CN" altLang="en-US" sz="2400">
                      <a:solidFill>
                        <a:schemeClr val="tx1"/>
                      </a:solidFill>
                      <a:ea typeface="楷体_GB2312" pitchFamily="49" charset="-122"/>
                    </a:rPr>
                    <a:t>瑶湖大道</a:t>
                  </a:r>
                  <a:endParaRPr lang="zh-CN" altLang="en-US" sz="2400">
                    <a:solidFill>
                      <a:schemeClr val="tx1"/>
                    </a:solidFill>
                  </a:endParaRPr>
                </a:p>
              </p:txBody>
            </p:sp>
            <p:sp>
              <p:nvSpPr>
                <p:cNvPr id="30779" name="Rectangle 64">
                  <a:extLst>
                    <a:ext uri="{FF2B5EF4-FFF2-40B4-BE49-F238E27FC236}">
                      <a16:creationId xmlns:a16="http://schemas.microsoft.com/office/drawing/2014/main" id="{C749E57F-230E-244D-8E89-CA4E41454C6E}"/>
                    </a:ext>
                  </a:extLst>
                </p:cNvPr>
                <p:cNvSpPr>
                  <a:spLocks noChangeArrowheads="1"/>
                </p:cNvSpPr>
                <p:nvPr/>
              </p:nvSpPr>
              <p:spPr bwMode="auto">
                <a:xfrm>
                  <a:off x="1998" y="1308"/>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45" name="Group 65">
                <a:extLst>
                  <a:ext uri="{FF2B5EF4-FFF2-40B4-BE49-F238E27FC236}">
                    <a16:creationId xmlns:a16="http://schemas.microsoft.com/office/drawing/2014/main" id="{EF076438-1A74-2745-A39C-8B8E90685AE5}"/>
                  </a:ext>
                </a:extLst>
              </p:cNvPr>
              <p:cNvGrpSpPr>
                <a:grpSpLocks/>
              </p:cNvGrpSpPr>
              <p:nvPr/>
            </p:nvGrpSpPr>
            <p:grpSpPr bwMode="auto">
              <a:xfrm>
                <a:off x="2664" y="1308"/>
                <a:ext cx="666" cy="327"/>
                <a:chOff x="2664" y="1308"/>
                <a:chExt cx="666" cy="327"/>
              </a:xfrm>
            </p:grpSpPr>
            <p:sp>
              <p:nvSpPr>
                <p:cNvPr id="30776" name="Rectangle 66">
                  <a:extLst>
                    <a:ext uri="{FF2B5EF4-FFF2-40B4-BE49-F238E27FC236}">
                      <a16:creationId xmlns:a16="http://schemas.microsoft.com/office/drawing/2014/main" id="{BFA5A6C3-C3DF-EE4E-A4C4-A554DBE40F55}"/>
                    </a:ext>
                  </a:extLst>
                </p:cNvPr>
                <p:cNvSpPr>
                  <a:spLocks noChangeArrowheads="1"/>
                </p:cNvSpPr>
                <p:nvPr/>
              </p:nvSpPr>
              <p:spPr bwMode="auto">
                <a:xfrm>
                  <a:off x="2707" y="1308"/>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en-US" altLang="zh-CN" sz="2400">
                      <a:solidFill>
                        <a:schemeClr val="tx1"/>
                      </a:solidFill>
                      <a:latin typeface="Times New Roman" panose="02020603050405020304" pitchFamily="18" charset="0"/>
                      <a:ea typeface="楷体_GB2312" pitchFamily="49" charset="-122"/>
                    </a:rPr>
                    <a:t>1987</a:t>
                  </a:r>
                  <a:endParaRPr lang="zh-CN" altLang="en-US" sz="2400">
                    <a:solidFill>
                      <a:schemeClr val="tx1"/>
                    </a:solidFill>
                  </a:endParaRPr>
                </a:p>
              </p:txBody>
            </p:sp>
            <p:sp>
              <p:nvSpPr>
                <p:cNvPr id="30777" name="Rectangle 67">
                  <a:extLst>
                    <a:ext uri="{FF2B5EF4-FFF2-40B4-BE49-F238E27FC236}">
                      <a16:creationId xmlns:a16="http://schemas.microsoft.com/office/drawing/2014/main" id="{F2A4B0C3-7B6B-B14F-A283-0D2FCD653778}"/>
                    </a:ext>
                  </a:extLst>
                </p:cNvPr>
                <p:cNvSpPr>
                  <a:spLocks noChangeArrowheads="1"/>
                </p:cNvSpPr>
                <p:nvPr/>
              </p:nvSpPr>
              <p:spPr bwMode="auto">
                <a:xfrm>
                  <a:off x="2664" y="1308"/>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46" name="Group 68">
                <a:extLst>
                  <a:ext uri="{FF2B5EF4-FFF2-40B4-BE49-F238E27FC236}">
                    <a16:creationId xmlns:a16="http://schemas.microsoft.com/office/drawing/2014/main" id="{6FCBFBCB-CEB4-D440-9044-1EF95C96EE0F}"/>
                  </a:ext>
                </a:extLst>
              </p:cNvPr>
              <p:cNvGrpSpPr>
                <a:grpSpLocks/>
              </p:cNvGrpSpPr>
              <p:nvPr/>
            </p:nvGrpSpPr>
            <p:grpSpPr bwMode="auto">
              <a:xfrm>
                <a:off x="0" y="1635"/>
                <a:ext cx="666" cy="327"/>
                <a:chOff x="0" y="1635"/>
                <a:chExt cx="666" cy="327"/>
              </a:xfrm>
            </p:grpSpPr>
            <p:sp>
              <p:nvSpPr>
                <p:cNvPr id="30774" name="Rectangle 69">
                  <a:extLst>
                    <a:ext uri="{FF2B5EF4-FFF2-40B4-BE49-F238E27FC236}">
                      <a16:creationId xmlns:a16="http://schemas.microsoft.com/office/drawing/2014/main" id="{5779D303-D08B-5049-BE4D-F99CEDEC29D7}"/>
                    </a:ext>
                  </a:extLst>
                </p:cNvPr>
                <p:cNvSpPr>
                  <a:spLocks noChangeArrowheads="1"/>
                </p:cNvSpPr>
                <p:nvPr/>
              </p:nvSpPr>
              <p:spPr bwMode="auto">
                <a:xfrm>
                  <a:off x="43" y="1635"/>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en-US" altLang="zh-CN" sz="2400">
                      <a:solidFill>
                        <a:schemeClr val="tx1"/>
                      </a:solidFill>
                      <a:latin typeface="Times New Roman" panose="02020603050405020304" pitchFamily="18" charset="0"/>
                      <a:ea typeface="楷体_GB2312" pitchFamily="49" charset="-122"/>
                    </a:rPr>
                    <a:t>00004</a:t>
                  </a:r>
                  <a:endParaRPr lang="zh-CN" altLang="en-US" sz="2400">
                    <a:solidFill>
                      <a:schemeClr val="tx1"/>
                    </a:solidFill>
                  </a:endParaRPr>
                </a:p>
              </p:txBody>
            </p:sp>
            <p:sp>
              <p:nvSpPr>
                <p:cNvPr id="30775" name="Rectangle 70">
                  <a:extLst>
                    <a:ext uri="{FF2B5EF4-FFF2-40B4-BE49-F238E27FC236}">
                      <a16:creationId xmlns:a16="http://schemas.microsoft.com/office/drawing/2014/main" id="{EF8714E0-3A5C-204C-A52E-E04350A88BFD}"/>
                    </a:ext>
                  </a:extLst>
                </p:cNvPr>
                <p:cNvSpPr>
                  <a:spLocks noChangeArrowheads="1"/>
                </p:cNvSpPr>
                <p:nvPr/>
              </p:nvSpPr>
              <p:spPr bwMode="auto">
                <a:xfrm>
                  <a:off x="0" y="1635"/>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47" name="Group 71">
                <a:extLst>
                  <a:ext uri="{FF2B5EF4-FFF2-40B4-BE49-F238E27FC236}">
                    <a16:creationId xmlns:a16="http://schemas.microsoft.com/office/drawing/2014/main" id="{70642577-907E-034C-9350-3EF369146B95}"/>
                  </a:ext>
                </a:extLst>
              </p:cNvPr>
              <p:cNvGrpSpPr>
                <a:grpSpLocks/>
              </p:cNvGrpSpPr>
              <p:nvPr/>
            </p:nvGrpSpPr>
            <p:grpSpPr bwMode="auto">
              <a:xfrm>
                <a:off x="666" y="1635"/>
                <a:ext cx="666" cy="327"/>
                <a:chOff x="666" y="1635"/>
                <a:chExt cx="666" cy="327"/>
              </a:xfrm>
            </p:grpSpPr>
            <p:sp>
              <p:nvSpPr>
                <p:cNvPr id="30772" name="Rectangle 72">
                  <a:extLst>
                    <a:ext uri="{FF2B5EF4-FFF2-40B4-BE49-F238E27FC236}">
                      <a16:creationId xmlns:a16="http://schemas.microsoft.com/office/drawing/2014/main" id="{157E9339-13EC-9A41-A02B-3C3502EBAFA9}"/>
                    </a:ext>
                  </a:extLst>
                </p:cNvPr>
                <p:cNvSpPr>
                  <a:spLocks noChangeArrowheads="1"/>
                </p:cNvSpPr>
                <p:nvPr/>
              </p:nvSpPr>
              <p:spPr bwMode="auto">
                <a:xfrm>
                  <a:off x="709" y="1635"/>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zh-CN" altLang="en-US" sz="2400">
                      <a:solidFill>
                        <a:schemeClr val="tx1"/>
                      </a:solidFill>
                      <a:ea typeface="楷体_GB2312" pitchFamily="49" charset="-122"/>
                    </a:rPr>
                    <a:t>王</a:t>
                  </a:r>
                  <a:r>
                    <a:rPr lang="zh-CN" altLang="en-US" sz="2400">
                      <a:solidFill>
                        <a:schemeClr val="tx1"/>
                      </a:solidFill>
                      <a:latin typeface="Times New Roman" panose="02020603050405020304" pitchFamily="18" charset="0"/>
                      <a:ea typeface="楷体_GB2312" pitchFamily="49" charset="-122"/>
                    </a:rPr>
                    <a:t>  </a:t>
                  </a:r>
                  <a:r>
                    <a:rPr lang="zh-CN" altLang="en-US" sz="2400">
                      <a:solidFill>
                        <a:schemeClr val="tx1"/>
                      </a:solidFill>
                      <a:ea typeface="楷体_GB2312" pitchFamily="49" charset="-122"/>
                    </a:rPr>
                    <a:t>三</a:t>
                  </a:r>
                  <a:endParaRPr lang="zh-CN" altLang="en-US" sz="2400">
                    <a:solidFill>
                      <a:schemeClr val="tx1"/>
                    </a:solidFill>
                  </a:endParaRPr>
                </a:p>
              </p:txBody>
            </p:sp>
            <p:sp>
              <p:nvSpPr>
                <p:cNvPr id="30773" name="Rectangle 73">
                  <a:extLst>
                    <a:ext uri="{FF2B5EF4-FFF2-40B4-BE49-F238E27FC236}">
                      <a16:creationId xmlns:a16="http://schemas.microsoft.com/office/drawing/2014/main" id="{F05D0C8C-8AFD-3243-A56D-64E2870CADA8}"/>
                    </a:ext>
                  </a:extLst>
                </p:cNvPr>
                <p:cNvSpPr>
                  <a:spLocks noChangeArrowheads="1"/>
                </p:cNvSpPr>
                <p:nvPr/>
              </p:nvSpPr>
              <p:spPr bwMode="auto">
                <a:xfrm>
                  <a:off x="666" y="1635"/>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48" name="Group 74">
                <a:extLst>
                  <a:ext uri="{FF2B5EF4-FFF2-40B4-BE49-F238E27FC236}">
                    <a16:creationId xmlns:a16="http://schemas.microsoft.com/office/drawing/2014/main" id="{D667C821-2505-4F49-8B99-EC49678381BE}"/>
                  </a:ext>
                </a:extLst>
              </p:cNvPr>
              <p:cNvGrpSpPr>
                <a:grpSpLocks/>
              </p:cNvGrpSpPr>
              <p:nvPr/>
            </p:nvGrpSpPr>
            <p:grpSpPr bwMode="auto">
              <a:xfrm>
                <a:off x="1332" y="1635"/>
                <a:ext cx="666" cy="327"/>
                <a:chOff x="1332" y="1635"/>
                <a:chExt cx="666" cy="327"/>
              </a:xfrm>
            </p:grpSpPr>
            <p:sp>
              <p:nvSpPr>
                <p:cNvPr id="30770" name="Rectangle 75">
                  <a:extLst>
                    <a:ext uri="{FF2B5EF4-FFF2-40B4-BE49-F238E27FC236}">
                      <a16:creationId xmlns:a16="http://schemas.microsoft.com/office/drawing/2014/main" id="{2E0A33B8-0BCB-7344-8A54-D40C131C2450}"/>
                    </a:ext>
                  </a:extLst>
                </p:cNvPr>
                <p:cNvSpPr>
                  <a:spLocks noChangeArrowheads="1"/>
                </p:cNvSpPr>
                <p:nvPr/>
              </p:nvSpPr>
              <p:spPr bwMode="auto">
                <a:xfrm>
                  <a:off x="1375" y="1635"/>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en-US" altLang="zh-CN" sz="2400">
                      <a:solidFill>
                        <a:schemeClr val="tx1"/>
                      </a:solidFill>
                      <a:latin typeface="Times New Roman" panose="02020603050405020304" pitchFamily="18" charset="0"/>
                      <a:ea typeface="楷体_GB2312" pitchFamily="49" charset="-122"/>
                    </a:rPr>
                    <a:t>5700567</a:t>
                  </a:r>
                  <a:endParaRPr lang="zh-CN" altLang="en-US" sz="2400">
                    <a:solidFill>
                      <a:schemeClr val="tx1"/>
                    </a:solidFill>
                  </a:endParaRPr>
                </a:p>
              </p:txBody>
            </p:sp>
            <p:sp>
              <p:nvSpPr>
                <p:cNvPr id="30771" name="Rectangle 76">
                  <a:extLst>
                    <a:ext uri="{FF2B5EF4-FFF2-40B4-BE49-F238E27FC236}">
                      <a16:creationId xmlns:a16="http://schemas.microsoft.com/office/drawing/2014/main" id="{CCF2972A-4E3E-BA4E-B676-94002CE2ACE3}"/>
                    </a:ext>
                  </a:extLst>
                </p:cNvPr>
                <p:cNvSpPr>
                  <a:spLocks noChangeArrowheads="1"/>
                </p:cNvSpPr>
                <p:nvPr/>
              </p:nvSpPr>
              <p:spPr bwMode="auto">
                <a:xfrm>
                  <a:off x="1332" y="1635"/>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49" name="Group 77">
                <a:extLst>
                  <a:ext uri="{FF2B5EF4-FFF2-40B4-BE49-F238E27FC236}">
                    <a16:creationId xmlns:a16="http://schemas.microsoft.com/office/drawing/2014/main" id="{57AFCA76-93FB-0341-89D4-60C90825BF1E}"/>
                  </a:ext>
                </a:extLst>
              </p:cNvPr>
              <p:cNvGrpSpPr>
                <a:grpSpLocks/>
              </p:cNvGrpSpPr>
              <p:nvPr/>
            </p:nvGrpSpPr>
            <p:grpSpPr bwMode="auto">
              <a:xfrm>
                <a:off x="1998" y="1635"/>
                <a:ext cx="666" cy="327"/>
                <a:chOff x="1998" y="1635"/>
                <a:chExt cx="666" cy="327"/>
              </a:xfrm>
            </p:grpSpPr>
            <p:sp>
              <p:nvSpPr>
                <p:cNvPr id="30768" name="Rectangle 78">
                  <a:extLst>
                    <a:ext uri="{FF2B5EF4-FFF2-40B4-BE49-F238E27FC236}">
                      <a16:creationId xmlns:a16="http://schemas.microsoft.com/office/drawing/2014/main" id="{21B242E4-32F0-A548-B0DF-430484348AC1}"/>
                    </a:ext>
                  </a:extLst>
                </p:cNvPr>
                <p:cNvSpPr>
                  <a:spLocks noChangeArrowheads="1"/>
                </p:cNvSpPr>
                <p:nvPr/>
              </p:nvSpPr>
              <p:spPr bwMode="auto">
                <a:xfrm>
                  <a:off x="2041" y="1635"/>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zh-CN" altLang="en-US" sz="2400">
                      <a:solidFill>
                        <a:schemeClr val="tx1"/>
                      </a:solidFill>
                      <a:ea typeface="楷体_GB2312" pitchFamily="49" charset="-122"/>
                    </a:rPr>
                    <a:t>瑶湖大道</a:t>
                  </a:r>
                  <a:endParaRPr lang="zh-CN" altLang="en-US" sz="2400">
                    <a:solidFill>
                      <a:schemeClr val="tx1"/>
                    </a:solidFill>
                  </a:endParaRPr>
                </a:p>
              </p:txBody>
            </p:sp>
            <p:sp>
              <p:nvSpPr>
                <p:cNvPr id="30769" name="Rectangle 79">
                  <a:extLst>
                    <a:ext uri="{FF2B5EF4-FFF2-40B4-BE49-F238E27FC236}">
                      <a16:creationId xmlns:a16="http://schemas.microsoft.com/office/drawing/2014/main" id="{FA0D6B86-BFCB-8F4B-A5E0-017234943766}"/>
                    </a:ext>
                  </a:extLst>
                </p:cNvPr>
                <p:cNvSpPr>
                  <a:spLocks noChangeArrowheads="1"/>
                </p:cNvSpPr>
                <p:nvPr/>
              </p:nvSpPr>
              <p:spPr bwMode="auto">
                <a:xfrm>
                  <a:off x="1998" y="1635"/>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50" name="Group 80">
                <a:extLst>
                  <a:ext uri="{FF2B5EF4-FFF2-40B4-BE49-F238E27FC236}">
                    <a16:creationId xmlns:a16="http://schemas.microsoft.com/office/drawing/2014/main" id="{C36803D8-3CDB-F64D-91E0-957D6C96B96A}"/>
                  </a:ext>
                </a:extLst>
              </p:cNvPr>
              <p:cNvGrpSpPr>
                <a:grpSpLocks/>
              </p:cNvGrpSpPr>
              <p:nvPr/>
            </p:nvGrpSpPr>
            <p:grpSpPr bwMode="auto">
              <a:xfrm>
                <a:off x="2664" y="1635"/>
                <a:ext cx="666" cy="327"/>
                <a:chOff x="2664" y="1635"/>
                <a:chExt cx="666" cy="327"/>
              </a:xfrm>
            </p:grpSpPr>
            <p:sp>
              <p:nvSpPr>
                <p:cNvPr id="30766" name="Rectangle 81">
                  <a:extLst>
                    <a:ext uri="{FF2B5EF4-FFF2-40B4-BE49-F238E27FC236}">
                      <a16:creationId xmlns:a16="http://schemas.microsoft.com/office/drawing/2014/main" id="{71F2EB9F-1001-0243-B667-34895F523895}"/>
                    </a:ext>
                  </a:extLst>
                </p:cNvPr>
                <p:cNvSpPr>
                  <a:spLocks noChangeArrowheads="1"/>
                </p:cNvSpPr>
                <p:nvPr/>
              </p:nvSpPr>
              <p:spPr bwMode="auto">
                <a:xfrm>
                  <a:off x="2707" y="1635"/>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en-US" altLang="zh-CN" sz="2400">
                      <a:solidFill>
                        <a:schemeClr val="tx1"/>
                      </a:solidFill>
                      <a:latin typeface="Times New Roman" panose="02020603050405020304" pitchFamily="18" charset="0"/>
                      <a:ea typeface="楷体_GB2312" pitchFamily="49" charset="-122"/>
                    </a:rPr>
                    <a:t>2008</a:t>
                  </a:r>
                  <a:endParaRPr lang="zh-CN" altLang="en-US" sz="2400">
                    <a:solidFill>
                      <a:schemeClr val="tx1"/>
                    </a:solidFill>
                  </a:endParaRPr>
                </a:p>
              </p:txBody>
            </p:sp>
            <p:sp>
              <p:nvSpPr>
                <p:cNvPr id="30767" name="Rectangle 82">
                  <a:extLst>
                    <a:ext uri="{FF2B5EF4-FFF2-40B4-BE49-F238E27FC236}">
                      <a16:creationId xmlns:a16="http://schemas.microsoft.com/office/drawing/2014/main" id="{A5157550-77C9-BD44-B8AF-23F6AA64E223}"/>
                    </a:ext>
                  </a:extLst>
                </p:cNvPr>
                <p:cNvSpPr>
                  <a:spLocks noChangeArrowheads="1"/>
                </p:cNvSpPr>
                <p:nvPr/>
              </p:nvSpPr>
              <p:spPr bwMode="auto">
                <a:xfrm>
                  <a:off x="2664" y="1635"/>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51" name="Group 83">
                <a:extLst>
                  <a:ext uri="{FF2B5EF4-FFF2-40B4-BE49-F238E27FC236}">
                    <a16:creationId xmlns:a16="http://schemas.microsoft.com/office/drawing/2014/main" id="{4FF81B66-1478-BE41-8193-2C7B43E8679E}"/>
                  </a:ext>
                </a:extLst>
              </p:cNvPr>
              <p:cNvGrpSpPr>
                <a:grpSpLocks/>
              </p:cNvGrpSpPr>
              <p:nvPr/>
            </p:nvGrpSpPr>
            <p:grpSpPr bwMode="auto">
              <a:xfrm>
                <a:off x="0" y="1962"/>
                <a:ext cx="666" cy="327"/>
                <a:chOff x="0" y="1962"/>
                <a:chExt cx="666" cy="327"/>
              </a:xfrm>
            </p:grpSpPr>
            <p:sp>
              <p:nvSpPr>
                <p:cNvPr id="30764" name="Rectangle 84">
                  <a:extLst>
                    <a:ext uri="{FF2B5EF4-FFF2-40B4-BE49-F238E27FC236}">
                      <a16:creationId xmlns:a16="http://schemas.microsoft.com/office/drawing/2014/main" id="{E1486381-D3DF-474F-B1A3-280B5F945A2D}"/>
                    </a:ext>
                  </a:extLst>
                </p:cNvPr>
                <p:cNvSpPr>
                  <a:spLocks noChangeArrowheads="1"/>
                </p:cNvSpPr>
                <p:nvPr/>
              </p:nvSpPr>
              <p:spPr bwMode="auto">
                <a:xfrm>
                  <a:off x="43" y="1962"/>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en-US" altLang="zh-CN" sz="2400">
                      <a:solidFill>
                        <a:schemeClr val="tx1"/>
                      </a:solidFill>
                      <a:latin typeface="Times New Roman" panose="02020603050405020304" pitchFamily="18" charset="0"/>
                      <a:ea typeface="楷体_GB2312" pitchFamily="49" charset="-122"/>
                    </a:rPr>
                    <a:t>00005</a:t>
                  </a:r>
                  <a:endParaRPr lang="zh-CN" altLang="en-US" sz="2400">
                    <a:solidFill>
                      <a:schemeClr val="tx1"/>
                    </a:solidFill>
                  </a:endParaRPr>
                </a:p>
              </p:txBody>
            </p:sp>
            <p:sp>
              <p:nvSpPr>
                <p:cNvPr id="30765" name="Rectangle 85">
                  <a:extLst>
                    <a:ext uri="{FF2B5EF4-FFF2-40B4-BE49-F238E27FC236}">
                      <a16:creationId xmlns:a16="http://schemas.microsoft.com/office/drawing/2014/main" id="{B63E7A70-7D6B-AB44-BA5D-8B5B52D90B45}"/>
                    </a:ext>
                  </a:extLst>
                </p:cNvPr>
                <p:cNvSpPr>
                  <a:spLocks noChangeArrowheads="1"/>
                </p:cNvSpPr>
                <p:nvPr/>
              </p:nvSpPr>
              <p:spPr bwMode="auto">
                <a:xfrm>
                  <a:off x="0" y="1962"/>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52" name="Group 86">
                <a:extLst>
                  <a:ext uri="{FF2B5EF4-FFF2-40B4-BE49-F238E27FC236}">
                    <a16:creationId xmlns:a16="http://schemas.microsoft.com/office/drawing/2014/main" id="{095328CB-1BCA-D141-888C-BBC5B767001A}"/>
                  </a:ext>
                </a:extLst>
              </p:cNvPr>
              <p:cNvGrpSpPr>
                <a:grpSpLocks/>
              </p:cNvGrpSpPr>
              <p:nvPr/>
            </p:nvGrpSpPr>
            <p:grpSpPr bwMode="auto">
              <a:xfrm>
                <a:off x="666" y="1962"/>
                <a:ext cx="666" cy="327"/>
                <a:chOff x="666" y="1962"/>
                <a:chExt cx="666" cy="327"/>
              </a:xfrm>
            </p:grpSpPr>
            <p:sp>
              <p:nvSpPr>
                <p:cNvPr id="30762" name="Rectangle 87">
                  <a:extLst>
                    <a:ext uri="{FF2B5EF4-FFF2-40B4-BE49-F238E27FC236}">
                      <a16:creationId xmlns:a16="http://schemas.microsoft.com/office/drawing/2014/main" id="{373751A1-EF49-6D48-A808-8341B79B4C35}"/>
                    </a:ext>
                  </a:extLst>
                </p:cNvPr>
                <p:cNvSpPr>
                  <a:spLocks noChangeArrowheads="1"/>
                </p:cNvSpPr>
                <p:nvPr/>
              </p:nvSpPr>
              <p:spPr bwMode="auto">
                <a:xfrm>
                  <a:off x="709" y="1962"/>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zh-CN" altLang="en-US" sz="2400">
                      <a:solidFill>
                        <a:schemeClr val="tx1"/>
                      </a:solidFill>
                      <a:ea typeface="楷体_GB2312" pitchFamily="49" charset="-122"/>
                    </a:rPr>
                    <a:t>江</a:t>
                  </a:r>
                  <a:r>
                    <a:rPr lang="zh-CN" altLang="en-US" sz="2400">
                      <a:solidFill>
                        <a:schemeClr val="tx1"/>
                      </a:solidFill>
                      <a:latin typeface="Times New Roman" panose="02020603050405020304" pitchFamily="18" charset="0"/>
                      <a:ea typeface="楷体_GB2312" pitchFamily="49" charset="-122"/>
                    </a:rPr>
                    <a:t>  </a:t>
                  </a:r>
                  <a:r>
                    <a:rPr lang="zh-CN" altLang="en-US" sz="2400">
                      <a:solidFill>
                        <a:schemeClr val="tx1"/>
                      </a:solidFill>
                      <a:ea typeface="楷体_GB2312" pitchFamily="49" charset="-122"/>
                    </a:rPr>
                    <a:t>凡</a:t>
                  </a:r>
                  <a:endParaRPr lang="zh-CN" altLang="en-US" sz="2400">
                    <a:solidFill>
                      <a:schemeClr val="tx1"/>
                    </a:solidFill>
                  </a:endParaRPr>
                </a:p>
              </p:txBody>
            </p:sp>
            <p:sp>
              <p:nvSpPr>
                <p:cNvPr id="30763" name="Rectangle 88">
                  <a:extLst>
                    <a:ext uri="{FF2B5EF4-FFF2-40B4-BE49-F238E27FC236}">
                      <a16:creationId xmlns:a16="http://schemas.microsoft.com/office/drawing/2014/main" id="{1B95E059-89C0-AD48-9358-4CB2BF4B965C}"/>
                    </a:ext>
                  </a:extLst>
                </p:cNvPr>
                <p:cNvSpPr>
                  <a:spLocks noChangeArrowheads="1"/>
                </p:cNvSpPr>
                <p:nvPr/>
              </p:nvSpPr>
              <p:spPr bwMode="auto">
                <a:xfrm>
                  <a:off x="666" y="1962"/>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53" name="Group 89">
                <a:extLst>
                  <a:ext uri="{FF2B5EF4-FFF2-40B4-BE49-F238E27FC236}">
                    <a16:creationId xmlns:a16="http://schemas.microsoft.com/office/drawing/2014/main" id="{256DF5B8-7F4E-CA49-8D58-A71AAF9A75A8}"/>
                  </a:ext>
                </a:extLst>
              </p:cNvPr>
              <p:cNvGrpSpPr>
                <a:grpSpLocks/>
              </p:cNvGrpSpPr>
              <p:nvPr/>
            </p:nvGrpSpPr>
            <p:grpSpPr bwMode="auto">
              <a:xfrm>
                <a:off x="1332" y="1962"/>
                <a:ext cx="666" cy="327"/>
                <a:chOff x="1332" y="1962"/>
                <a:chExt cx="666" cy="327"/>
              </a:xfrm>
            </p:grpSpPr>
            <p:sp>
              <p:nvSpPr>
                <p:cNvPr id="30760" name="Rectangle 90">
                  <a:extLst>
                    <a:ext uri="{FF2B5EF4-FFF2-40B4-BE49-F238E27FC236}">
                      <a16:creationId xmlns:a16="http://schemas.microsoft.com/office/drawing/2014/main" id="{65B572A6-D0EB-0548-9166-F46C99ACF907}"/>
                    </a:ext>
                  </a:extLst>
                </p:cNvPr>
                <p:cNvSpPr>
                  <a:spLocks noChangeArrowheads="1"/>
                </p:cNvSpPr>
                <p:nvPr/>
              </p:nvSpPr>
              <p:spPr bwMode="auto">
                <a:xfrm>
                  <a:off x="1375" y="1962"/>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en-US" altLang="zh-CN" sz="2400">
                      <a:solidFill>
                        <a:schemeClr val="tx1"/>
                      </a:solidFill>
                      <a:latin typeface="Times New Roman" panose="02020603050405020304" pitchFamily="18" charset="0"/>
                      <a:ea typeface="楷体_GB2312" pitchFamily="49" charset="-122"/>
                    </a:rPr>
                    <a:t>8800129</a:t>
                  </a:r>
                  <a:endParaRPr lang="zh-CN" altLang="en-US" sz="2400">
                    <a:solidFill>
                      <a:schemeClr val="tx1"/>
                    </a:solidFill>
                  </a:endParaRPr>
                </a:p>
              </p:txBody>
            </p:sp>
            <p:sp>
              <p:nvSpPr>
                <p:cNvPr id="30761" name="Rectangle 91">
                  <a:extLst>
                    <a:ext uri="{FF2B5EF4-FFF2-40B4-BE49-F238E27FC236}">
                      <a16:creationId xmlns:a16="http://schemas.microsoft.com/office/drawing/2014/main" id="{94B9928D-A1C3-9C48-A514-CC5CA1970B9E}"/>
                    </a:ext>
                  </a:extLst>
                </p:cNvPr>
                <p:cNvSpPr>
                  <a:spLocks noChangeArrowheads="1"/>
                </p:cNvSpPr>
                <p:nvPr/>
              </p:nvSpPr>
              <p:spPr bwMode="auto">
                <a:xfrm>
                  <a:off x="1332" y="1962"/>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54" name="Group 92">
                <a:extLst>
                  <a:ext uri="{FF2B5EF4-FFF2-40B4-BE49-F238E27FC236}">
                    <a16:creationId xmlns:a16="http://schemas.microsoft.com/office/drawing/2014/main" id="{FC3BA65A-E6AD-C44C-B30D-BF145FC78387}"/>
                  </a:ext>
                </a:extLst>
              </p:cNvPr>
              <p:cNvGrpSpPr>
                <a:grpSpLocks/>
              </p:cNvGrpSpPr>
              <p:nvPr/>
            </p:nvGrpSpPr>
            <p:grpSpPr bwMode="auto">
              <a:xfrm>
                <a:off x="1998" y="1962"/>
                <a:ext cx="666" cy="327"/>
                <a:chOff x="1998" y="1962"/>
                <a:chExt cx="666" cy="327"/>
              </a:xfrm>
            </p:grpSpPr>
            <p:sp>
              <p:nvSpPr>
                <p:cNvPr id="30758" name="Rectangle 93">
                  <a:extLst>
                    <a:ext uri="{FF2B5EF4-FFF2-40B4-BE49-F238E27FC236}">
                      <a16:creationId xmlns:a16="http://schemas.microsoft.com/office/drawing/2014/main" id="{55502B2D-4C45-9448-8D31-3EF3B968E4EE}"/>
                    </a:ext>
                  </a:extLst>
                </p:cNvPr>
                <p:cNvSpPr>
                  <a:spLocks noChangeArrowheads="1"/>
                </p:cNvSpPr>
                <p:nvPr/>
              </p:nvSpPr>
              <p:spPr bwMode="auto">
                <a:xfrm>
                  <a:off x="2041" y="1962"/>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zh-CN" altLang="en-US" sz="2400">
                      <a:solidFill>
                        <a:schemeClr val="tx1"/>
                      </a:solidFill>
                      <a:ea typeface="楷体_GB2312" pitchFamily="49" charset="-122"/>
                    </a:rPr>
                    <a:t>学府大道</a:t>
                  </a:r>
                  <a:endParaRPr lang="zh-CN" altLang="en-US" sz="2400">
                    <a:solidFill>
                      <a:schemeClr val="tx1"/>
                    </a:solidFill>
                  </a:endParaRPr>
                </a:p>
              </p:txBody>
            </p:sp>
            <p:sp>
              <p:nvSpPr>
                <p:cNvPr id="30759" name="Rectangle 94">
                  <a:extLst>
                    <a:ext uri="{FF2B5EF4-FFF2-40B4-BE49-F238E27FC236}">
                      <a16:creationId xmlns:a16="http://schemas.microsoft.com/office/drawing/2014/main" id="{50AAF1EC-7CE9-EF4A-B4BD-09BBE3E19E98}"/>
                    </a:ext>
                  </a:extLst>
                </p:cNvPr>
                <p:cNvSpPr>
                  <a:spLocks noChangeArrowheads="1"/>
                </p:cNvSpPr>
                <p:nvPr/>
              </p:nvSpPr>
              <p:spPr bwMode="auto">
                <a:xfrm>
                  <a:off x="1998" y="1962"/>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30755" name="Group 95">
                <a:extLst>
                  <a:ext uri="{FF2B5EF4-FFF2-40B4-BE49-F238E27FC236}">
                    <a16:creationId xmlns:a16="http://schemas.microsoft.com/office/drawing/2014/main" id="{99F2BEA6-87B1-9540-ADED-FCAF8F817449}"/>
                  </a:ext>
                </a:extLst>
              </p:cNvPr>
              <p:cNvGrpSpPr>
                <a:grpSpLocks/>
              </p:cNvGrpSpPr>
              <p:nvPr/>
            </p:nvGrpSpPr>
            <p:grpSpPr bwMode="auto">
              <a:xfrm>
                <a:off x="2664" y="1962"/>
                <a:ext cx="666" cy="327"/>
                <a:chOff x="2664" y="1962"/>
                <a:chExt cx="666" cy="327"/>
              </a:xfrm>
            </p:grpSpPr>
            <p:sp>
              <p:nvSpPr>
                <p:cNvPr id="30756" name="Rectangle 96">
                  <a:extLst>
                    <a:ext uri="{FF2B5EF4-FFF2-40B4-BE49-F238E27FC236}">
                      <a16:creationId xmlns:a16="http://schemas.microsoft.com/office/drawing/2014/main" id="{ED6E3E99-5E88-D049-8972-B22B51F5CBA6}"/>
                    </a:ext>
                  </a:extLst>
                </p:cNvPr>
                <p:cNvSpPr>
                  <a:spLocks noChangeArrowheads="1"/>
                </p:cNvSpPr>
                <p:nvPr/>
              </p:nvSpPr>
              <p:spPr bwMode="auto">
                <a:xfrm>
                  <a:off x="2707" y="1962"/>
                  <a:ext cx="5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en-US" altLang="zh-CN" sz="2400">
                      <a:solidFill>
                        <a:schemeClr val="tx1"/>
                      </a:solidFill>
                      <a:latin typeface="Times New Roman" panose="02020603050405020304" pitchFamily="18" charset="0"/>
                      <a:ea typeface="楷体_GB2312" pitchFamily="49" charset="-122"/>
                    </a:rPr>
                    <a:t>5035</a:t>
                  </a:r>
                  <a:endParaRPr lang="zh-CN" altLang="en-US" sz="2400">
                    <a:solidFill>
                      <a:schemeClr val="tx1"/>
                    </a:solidFill>
                  </a:endParaRPr>
                </a:p>
              </p:txBody>
            </p:sp>
            <p:sp>
              <p:nvSpPr>
                <p:cNvPr id="30757" name="Rectangle 97">
                  <a:extLst>
                    <a:ext uri="{FF2B5EF4-FFF2-40B4-BE49-F238E27FC236}">
                      <a16:creationId xmlns:a16="http://schemas.microsoft.com/office/drawing/2014/main" id="{B97F4A77-EF8F-6B4D-876E-A602B3B040E1}"/>
                    </a:ext>
                  </a:extLst>
                </p:cNvPr>
                <p:cNvSpPr>
                  <a:spLocks noChangeArrowheads="1"/>
                </p:cNvSpPr>
                <p:nvPr/>
              </p:nvSpPr>
              <p:spPr bwMode="auto">
                <a:xfrm>
                  <a:off x="2664" y="1962"/>
                  <a:ext cx="666"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sp>
          <p:nvSpPr>
            <p:cNvPr id="30724" name="Rectangle 98">
              <a:extLst>
                <a:ext uri="{FF2B5EF4-FFF2-40B4-BE49-F238E27FC236}">
                  <a16:creationId xmlns:a16="http://schemas.microsoft.com/office/drawing/2014/main" id="{0EA8335C-AC2A-4744-8E55-49AB69A845F1}"/>
                </a:ext>
              </a:extLst>
            </p:cNvPr>
            <p:cNvSpPr>
              <a:spLocks noChangeArrowheads="1"/>
            </p:cNvSpPr>
            <p:nvPr/>
          </p:nvSpPr>
          <p:spPr bwMode="auto">
            <a:xfrm>
              <a:off x="-3" y="-3"/>
              <a:ext cx="3336" cy="2295"/>
            </a:xfrm>
            <a:prstGeom prst="rect">
              <a:avLst/>
            </a:prstGeom>
            <a:noFill/>
            <a:ln w="9525">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42" fill="hold" nodeType="clickEffect">
                                  <p:stCondLst>
                                    <p:cond delay="0"/>
                                  </p:stCondLst>
                                  <p:childTnLst>
                                    <p:set>
                                      <p:cBhvr>
                                        <p:cTn id="6" dur="1" fill="hold">
                                          <p:stCondLst>
                                            <p:cond delay="0"/>
                                          </p:stCondLst>
                                        </p:cTn>
                                        <p:tgtEl>
                                          <p:spTgt spid="122883"/>
                                        </p:tgtEl>
                                        <p:attrNameLst>
                                          <p:attrName>style.visibility</p:attrName>
                                        </p:attrNameLst>
                                      </p:cBhvr>
                                      <p:to>
                                        <p:strVal val="visible"/>
                                      </p:to>
                                    </p:set>
                                    <p:animEffect transition="in" filter="barn(outHorizontal)">
                                      <p:cBhvr>
                                        <p:cTn id="7" dur="500"/>
                                        <p:tgtEl>
                                          <p:spTgt spid="122883"/>
                                        </p:tgtEl>
                                      </p:cBhvr>
                                    </p:animEffect>
                                  </p:childTnLst>
                                  <p:subTnLst>
                                    <p:set>
                                      <p:cBhvr override="childStyle">
                                        <p:cTn dur="1" fill="hold" display="0" masterRel="nextClick" afterEffect="1"/>
                                        <p:tgtEl>
                                          <p:spTgt spid="12288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ext Box 2">
            <a:extLst>
              <a:ext uri="{FF2B5EF4-FFF2-40B4-BE49-F238E27FC236}">
                <a16:creationId xmlns:a16="http://schemas.microsoft.com/office/drawing/2014/main" id="{EAB7979E-F9FF-F74F-B99B-4BD3380BDA34}"/>
              </a:ext>
            </a:extLst>
          </p:cNvPr>
          <p:cNvSpPr txBox="1">
            <a:spLocks noChangeArrowheads="1"/>
          </p:cNvSpPr>
          <p:nvPr/>
        </p:nvSpPr>
        <p:spPr bwMode="auto">
          <a:xfrm>
            <a:off x="165100" y="1844675"/>
            <a:ext cx="9740900" cy="37480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zh-CN" altLang="en-US" sz="3200">
                <a:effectLst>
                  <a:outerShdw blurRad="38100" dist="38100" dir="2700000" algn="tl">
                    <a:srgbClr val="C0C0C0"/>
                  </a:outerShdw>
                </a:effectLst>
                <a:latin typeface="+mn-lt"/>
                <a:ea typeface="楷体_GB2312" pitchFamily="49" charset="-122"/>
              </a:rPr>
              <a:t>        这里序号、用户名、电话号码等项称为</a:t>
            </a:r>
            <a:r>
              <a:rPr lang="zh-CN" altLang="en-US" sz="3200">
                <a:solidFill>
                  <a:srgbClr val="FF0000"/>
                </a:solidFill>
                <a:effectLst>
                  <a:outerShdw blurRad="38100" dist="38100" dir="2700000" algn="tl">
                    <a:srgbClr val="C0C0C0"/>
                  </a:outerShdw>
                </a:effectLst>
                <a:latin typeface="+mn-lt"/>
                <a:ea typeface="楷体_GB2312" pitchFamily="49" charset="-122"/>
              </a:rPr>
              <a:t>基本项</a:t>
            </a:r>
            <a:r>
              <a:rPr lang="zh-CN" altLang="en-US" sz="3200">
                <a:effectLst>
                  <a:outerShdw blurRad="38100" dist="38100" dir="2700000" algn="tl">
                    <a:srgbClr val="C0C0C0"/>
                  </a:outerShdw>
                </a:effectLst>
                <a:latin typeface="+mn-lt"/>
                <a:ea typeface="楷体_GB2312" pitchFamily="49" charset="-122"/>
              </a:rPr>
              <a:t>，</a:t>
            </a:r>
            <a:r>
              <a:rPr lang="zh-CN" altLang="en-US" sz="3200">
                <a:solidFill>
                  <a:srgbClr val="FF0000"/>
                </a:solidFill>
                <a:effectLst>
                  <a:outerShdw blurRad="38100" dist="38100" dir="2700000" algn="tl">
                    <a:srgbClr val="C0C0C0"/>
                  </a:outerShdw>
                </a:effectLst>
                <a:latin typeface="+mn-lt"/>
                <a:ea typeface="楷体_GB2312" pitchFamily="49" charset="-122"/>
              </a:rPr>
              <a:t>它是有独立意义的</a:t>
            </a:r>
            <a:r>
              <a:rPr lang="zh-CN" altLang="en-US" sz="3200" u="sng">
                <a:solidFill>
                  <a:srgbClr val="FF0000"/>
                </a:solidFill>
                <a:effectLst>
                  <a:outerShdw blurRad="38100" dist="38100" dir="2700000" algn="tl">
                    <a:srgbClr val="C0C0C0"/>
                  </a:outerShdw>
                </a:effectLst>
                <a:latin typeface="+mn-lt"/>
                <a:ea typeface="楷体_GB2312" pitchFamily="49" charset="-122"/>
              </a:rPr>
              <a:t>最小</a:t>
            </a:r>
            <a:r>
              <a:rPr lang="zh-CN" altLang="en-US" sz="3200">
                <a:solidFill>
                  <a:srgbClr val="FF0000"/>
                </a:solidFill>
                <a:effectLst>
                  <a:outerShdw blurRad="38100" dist="38100" dir="2700000" algn="tl">
                    <a:srgbClr val="C0C0C0"/>
                  </a:outerShdw>
                </a:effectLst>
                <a:latin typeface="+mn-lt"/>
                <a:ea typeface="楷体_GB2312" pitchFamily="49" charset="-122"/>
              </a:rPr>
              <a:t>标识单位，</a:t>
            </a:r>
            <a:r>
              <a:rPr lang="zh-CN" altLang="en-US" sz="3200">
                <a:effectLst>
                  <a:outerShdw blurRad="38100" dist="38100" dir="2700000" algn="tl">
                    <a:srgbClr val="C0C0C0"/>
                  </a:outerShdw>
                </a:effectLst>
                <a:latin typeface="+mn-lt"/>
                <a:ea typeface="楷体_GB2312" pitchFamily="49" charset="-122"/>
              </a:rPr>
              <a:t>而用户住址称为</a:t>
            </a:r>
            <a:r>
              <a:rPr lang="zh-CN" altLang="en-US" sz="3200">
                <a:solidFill>
                  <a:srgbClr val="FF6600"/>
                </a:solidFill>
                <a:effectLst>
                  <a:outerShdw blurRad="38100" dist="38100" dir="2700000" algn="tl">
                    <a:srgbClr val="C0C0C0"/>
                  </a:outerShdw>
                </a:effectLst>
                <a:latin typeface="+mn-lt"/>
                <a:ea typeface="楷体_GB2312" pitchFamily="49" charset="-122"/>
              </a:rPr>
              <a:t>组合项，组合项是由一个或多个基本项或组合项组成，是有独立意义的标识单位</a:t>
            </a:r>
            <a:r>
              <a:rPr lang="zh-CN" altLang="en-US" sz="3200">
                <a:solidFill>
                  <a:srgbClr val="FF0000"/>
                </a:solidFill>
                <a:effectLst>
                  <a:outerShdw blurRad="38100" dist="38100" dir="2700000" algn="tl">
                    <a:srgbClr val="C0C0C0"/>
                  </a:outerShdw>
                </a:effectLst>
                <a:latin typeface="+mn-lt"/>
                <a:ea typeface="楷体_GB2312" pitchFamily="49" charset="-122"/>
              </a:rPr>
              <a:t>，</a:t>
            </a:r>
            <a:r>
              <a:rPr lang="zh-CN" altLang="en-US" sz="3200">
                <a:effectLst>
                  <a:outerShdw blurRad="38100" dist="38100" dir="2700000" algn="tl">
                    <a:srgbClr val="C0C0C0"/>
                  </a:outerShdw>
                </a:effectLst>
                <a:latin typeface="+mn-lt"/>
                <a:ea typeface="楷体_GB2312" pitchFamily="49" charset="-122"/>
              </a:rPr>
              <a:t>每一行称为一个</a:t>
            </a:r>
            <a:r>
              <a:rPr lang="zh-CN" altLang="en-US" sz="3200" u="sng">
                <a:solidFill>
                  <a:srgbClr val="FF0000"/>
                </a:solidFill>
                <a:effectLst>
                  <a:outerShdw blurRad="38100" dist="38100" dir="2700000" algn="tl">
                    <a:srgbClr val="C0C0C0"/>
                  </a:outerShdw>
                </a:effectLst>
                <a:latin typeface="+mn-lt"/>
                <a:ea typeface="楷体_GB2312" pitchFamily="49" charset="-122"/>
              </a:rPr>
              <a:t>结点</a:t>
            </a:r>
            <a:r>
              <a:rPr lang="zh-CN" altLang="en-US" sz="3200">
                <a:solidFill>
                  <a:srgbClr val="FF0000"/>
                </a:solidFill>
                <a:effectLst>
                  <a:outerShdw blurRad="38100" dist="38100" dir="2700000" algn="tl">
                    <a:srgbClr val="C0C0C0"/>
                  </a:outerShdw>
                </a:effectLst>
                <a:latin typeface="+mn-lt"/>
                <a:ea typeface="楷体_GB2312" pitchFamily="49" charset="-122"/>
              </a:rPr>
              <a:t>，</a:t>
            </a:r>
            <a:r>
              <a:rPr lang="zh-CN" altLang="en-US" sz="3200">
                <a:effectLst>
                  <a:outerShdw blurRad="38100" dist="38100" dir="2700000" algn="tl">
                    <a:srgbClr val="C0C0C0"/>
                  </a:outerShdw>
                </a:effectLst>
                <a:latin typeface="+mn-lt"/>
                <a:ea typeface="楷体_GB2312" pitchFamily="49" charset="-122"/>
              </a:rPr>
              <a:t>每一个组合项称为一个</a:t>
            </a:r>
            <a:r>
              <a:rPr lang="zh-CN" altLang="en-US" sz="3200" u="sng">
                <a:solidFill>
                  <a:srgbClr val="FF0000"/>
                </a:solidFill>
                <a:effectLst>
                  <a:outerShdw blurRad="38100" dist="38100" dir="2700000" algn="tl">
                    <a:srgbClr val="C0C0C0"/>
                  </a:outerShdw>
                </a:effectLst>
                <a:latin typeface="+mn-lt"/>
                <a:ea typeface="楷体_GB2312" pitchFamily="49" charset="-122"/>
              </a:rPr>
              <a:t>字段</a:t>
            </a:r>
            <a:r>
              <a:rPr lang="zh-CN" altLang="en-US" sz="3200">
                <a:solidFill>
                  <a:srgbClr val="FF0000"/>
                </a:solidFill>
                <a:effectLst>
                  <a:outerShdw blurRad="38100" dist="38100" dir="2700000" algn="tl">
                    <a:srgbClr val="C0C0C0"/>
                  </a:outerShdw>
                </a:effectLst>
                <a:latin typeface="+mn-lt"/>
                <a:ea typeface="楷体_GB2312" pitchFamily="49" charset="-122"/>
              </a:rPr>
              <a:t>。</a:t>
            </a:r>
          </a:p>
          <a:p>
            <a:pPr eaLnBrk="1" fontAlgn="auto" hangingPunct="1">
              <a:spcBef>
                <a:spcPct val="50000"/>
              </a:spcBef>
              <a:spcAft>
                <a:spcPts val="0"/>
              </a:spcAft>
              <a:defRPr/>
            </a:pPr>
            <a:r>
              <a:rPr lang="zh-CN" altLang="en-US" sz="3200">
                <a:effectLst>
                  <a:outerShdw blurRad="38100" dist="38100" dir="2700000" algn="tl">
                    <a:srgbClr val="C0C0C0"/>
                  </a:outerShdw>
                </a:effectLst>
                <a:latin typeface="+mn-lt"/>
                <a:ea typeface="楷体_GB2312" pitchFamily="49" charset="-122"/>
              </a:rPr>
              <a:t>      使用计算机处理用户信息表中的数据时，必须弄清楚下面</a:t>
            </a:r>
            <a:r>
              <a:rPr lang="en-US" altLang="zh-CN" sz="3200">
                <a:effectLst>
                  <a:outerShdw blurRad="38100" dist="38100" dir="2700000" algn="tl">
                    <a:srgbClr val="C0C0C0"/>
                  </a:outerShdw>
                </a:effectLst>
                <a:latin typeface="+mn-lt"/>
                <a:ea typeface="楷体_GB2312" pitchFamily="49" charset="-122"/>
              </a:rPr>
              <a:t>3</a:t>
            </a:r>
            <a:r>
              <a:rPr lang="zh-CN" altLang="en-US" sz="3200">
                <a:effectLst>
                  <a:outerShdw blurRad="38100" dist="38100" dir="2700000" algn="tl">
                    <a:srgbClr val="C0C0C0"/>
                  </a:outerShdw>
                </a:effectLst>
                <a:latin typeface="+mn-lt"/>
                <a:ea typeface="楷体_GB2312" pitchFamily="49" charset="-122"/>
              </a:rPr>
              <a:t>个问题：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39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6"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ext Box 2">
            <a:extLst>
              <a:ext uri="{FF2B5EF4-FFF2-40B4-BE49-F238E27FC236}">
                <a16:creationId xmlns:a16="http://schemas.microsoft.com/office/drawing/2014/main" id="{B1025FA7-548C-BA40-BD80-947F0AFED653}"/>
              </a:ext>
            </a:extLst>
          </p:cNvPr>
          <p:cNvSpPr txBox="1">
            <a:spLocks noChangeArrowheads="1"/>
          </p:cNvSpPr>
          <p:nvPr/>
        </p:nvSpPr>
        <p:spPr bwMode="auto">
          <a:xfrm>
            <a:off x="0" y="1481138"/>
            <a:ext cx="42100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fontAlgn="auto" hangingPunct="1">
              <a:spcBef>
                <a:spcPct val="50000"/>
              </a:spcBef>
              <a:spcAft>
                <a:spcPts val="0"/>
              </a:spcAft>
              <a:defRPr/>
            </a:pPr>
            <a:r>
              <a:rPr lang="en-US" altLang="zh-CN" sz="32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1 </a:t>
            </a:r>
            <a:r>
              <a:rPr lang="zh-CN" altLang="en-US" sz="3200">
                <a:solidFill>
                  <a:srgbClr val="FF0000"/>
                </a:solidFill>
                <a:effectLst>
                  <a:outerShdw blurRad="38100" dist="38100" dir="2700000" algn="tl">
                    <a:srgbClr val="C0C0C0"/>
                  </a:outerShdw>
                </a:effectLst>
                <a:latin typeface="+mn-lt"/>
                <a:ea typeface="楷体_GB2312" pitchFamily="49" charset="-122"/>
              </a:rPr>
              <a:t>数据的逻辑结构</a:t>
            </a:r>
          </a:p>
        </p:txBody>
      </p:sp>
      <p:sp>
        <p:nvSpPr>
          <p:cNvPr id="124931" name="Text Box 3">
            <a:extLst>
              <a:ext uri="{FF2B5EF4-FFF2-40B4-BE49-F238E27FC236}">
                <a16:creationId xmlns:a16="http://schemas.microsoft.com/office/drawing/2014/main" id="{1B15B9E7-7D80-9E49-AC10-807F3A865290}"/>
              </a:ext>
            </a:extLst>
          </p:cNvPr>
          <p:cNvSpPr txBox="1">
            <a:spLocks noChangeArrowheads="1"/>
          </p:cNvSpPr>
          <p:nvPr/>
        </p:nvSpPr>
        <p:spPr bwMode="auto">
          <a:xfrm>
            <a:off x="3368675" y="1541463"/>
            <a:ext cx="93281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zh-CN" altLang="en-US" sz="2800">
                <a:effectLst>
                  <a:outerShdw blurRad="38100" dist="38100" dir="2700000" algn="tl">
                    <a:srgbClr val="C0C0C0"/>
                  </a:outerShdw>
                </a:effectLst>
                <a:latin typeface="+mn-lt"/>
                <a:ea typeface="楷体_GB2312" pitchFamily="49" charset="-122"/>
              </a:rPr>
              <a:t>    这些数据之间有什么样的内在联系？ </a:t>
            </a:r>
          </a:p>
        </p:txBody>
      </p:sp>
      <p:sp>
        <p:nvSpPr>
          <p:cNvPr id="124932" name="Text Box 4">
            <a:extLst>
              <a:ext uri="{FF2B5EF4-FFF2-40B4-BE49-F238E27FC236}">
                <a16:creationId xmlns:a16="http://schemas.microsoft.com/office/drawing/2014/main" id="{8F62D798-2E72-3C46-B948-D84AC4E3F718}"/>
              </a:ext>
            </a:extLst>
          </p:cNvPr>
          <p:cNvSpPr txBox="1">
            <a:spLocks noChangeArrowheads="1"/>
          </p:cNvSpPr>
          <p:nvPr/>
        </p:nvSpPr>
        <p:spPr bwMode="auto">
          <a:xfrm>
            <a:off x="200025" y="2060575"/>
            <a:ext cx="9493250"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fontAlgn="auto" hangingPunct="1">
              <a:spcBef>
                <a:spcPct val="50000"/>
              </a:spcBef>
              <a:spcAft>
                <a:spcPts val="0"/>
              </a:spcAft>
              <a:defRPr/>
            </a:pPr>
            <a:r>
              <a:rPr lang="zh-CN" altLang="en-US" sz="2800">
                <a:effectLst>
                  <a:outerShdw blurRad="38100" dist="38100" dir="2700000" algn="tl">
                    <a:srgbClr val="C0C0C0"/>
                  </a:outerShdw>
                </a:effectLst>
                <a:latin typeface="+mn-lt"/>
                <a:ea typeface="楷体_GB2312" pitchFamily="49" charset="-122"/>
              </a:rPr>
              <a:t>        除最前</a:t>
            </a:r>
            <a:r>
              <a:rPr lang="en-US" altLang="zh-CN" sz="2800">
                <a:effectLst>
                  <a:outerShdw blurRad="38100" dist="38100" dir="2700000" algn="tl">
                    <a:srgbClr val="C0C0C0"/>
                  </a:outerShdw>
                </a:effectLst>
                <a:latin typeface="+mn-lt"/>
                <a:ea typeface="楷体_GB2312" pitchFamily="49" charset="-122"/>
              </a:rPr>
              <a:t>(</a:t>
            </a:r>
            <a:r>
              <a:rPr lang="zh-CN" altLang="en-US" sz="2800">
                <a:effectLst>
                  <a:outerShdw blurRad="38100" dist="38100" dir="2700000" algn="tl">
                    <a:srgbClr val="C0C0C0"/>
                  </a:outerShdw>
                </a:effectLst>
                <a:latin typeface="+mn-lt"/>
                <a:ea typeface="楷体_GB2312" pitchFamily="49" charset="-122"/>
              </a:rPr>
              <a:t>表首节点</a:t>
            </a:r>
            <a:r>
              <a:rPr lang="en-US" altLang="zh-CN" sz="2800">
                <a:effectLst>
                  <a:outerShdw blurRad="38100" dist="38100" dir="2700000" algn="tl">
                    <a:srgbClr val="C0C0C0"/>
                  </a:outerShdw>
                </a:effectLst>
                <a:latin typeface="+mn-lt"/>
                <a:ea typeface="楷体_GB2312" pitchFamily="49" charset="-122"/>
              </a:rPr>
              <a:t>)</a:t>
            </a:r>
            <a:r>
              <a:rPr lang="zh-CN" altLang="en-US" sz="2800">
                <a:effectLst>
                  <a:outerShdw blurRad="38100" dist="38100" dir="2700000" algn="tl">
                    <a:srgbClr val="C0C0C0"/>
                  </a:outerShdw>
                </a:effectLst>
                <a:latin typeface="+mn-lt"/>
                <a:ea typeface="楷体_GB2312" pitchFamily="49" charset="-122"/>
              </a:rPr>
              <a:t>和最后（表尾节点）两个结点之外，表中所有其它的结点都有且仅有一个和它相邻位于它之前的一个结点，也有且仅有一个和它相邻位于它之后的一个结点，这些就是用户信息表的逻辑结构。</a:t>
            </a:r>
          </a:p>
        </p:txBody>
      </p:sp>
      <p:sp>
        <p:nvSpPr>
          <p:cNvPr id="124933" name="Text Box 5">
            <a:extLst>
              <a:ext uri="{FF2B5EF4-FFF2-40B4-BE49-F238E27FC236}">
                <a16:creationId xmlns:a16="http://schemas.microsoft.com/office/drawing/2014/main" id="{AB92F681-DDD9-7842-9529-8BC71A6EFCF1}"/>
              </a:ext>
            </a:extLst>
          </p:cNvPr>
          <p:cNvSpPr txBox="1">
            <a:spLocks noChangeArrowheads="1"/>
          </p:cNvSpPr>
          <p:nvPr/>
        </p:nvSpPr>
        <p:spPr bwMode="auto">
          <a:xfrm>
            <a:off x="82550" y="3929063"/>
            <a:ext cx="44577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a:solidFill>
                  <a:srgbClr val="FF0000"/>
                </a:solidFill>
                <a:effectLst>
                  <a:outerShdw blurRad="38100" dist="38100" dir="2700000" algn="tl">
                    <a:srgbClr val="C0C0C0"/>
                  </a:outerShdw>
                </a:effectLst>
                <a:latin typeface="+mn-lt"/>
                <a:ea typeface="楷体_GB2312" pitchFamily="49" charset="-122"/>
              </a:rPr>
              <a:t>2 </a:t>
            </a:r>
            <a:r>
              <a:rPr lang="zh-CN" altLang="en-US" sz="3200">
                <a:solidFill>
                  <a:srgbClr val="FF0000"/>
                </a:solidFill>
                <a:effectLst>
                  <a:outerShdw blurRad="38100" dist="38100" dir="2700000" algn="tl">
                    <a:srgbClr val="C0C0C0"/>
                  </a:outerShdw>
                </a:effectLst>
                <a:latin typeface="+mn-lt"/>
                <a:ea typeface="楷体_GB2312" pitchFamily="49" charset="-122"/>
              </a:rPr>
              <a:t>数据的存储结构 </a:t>
            </a:r>
          </a:p>
        </p:txBody>
      </p:sp>
      <p:sp>
        <p:nvSpPr>
          <p:cNvPr id="124934" name="Text Box 6">
            <a:extLst>
              <a:ext uri="{FF2B5EF4-FFF2-40B4-BE49-F238E27FC236}">
                <a16:creationId xmlns:a16="http://schemas.microsoft.com/office/drawing/2014/main" id="{7F179C32-A010-BD4C-8964-2BC39211917A}"/>
              </a:ext>
            </a:extLst>
          </p:cNvPr>
          <p:cNvSpPr txBox="1">
            <a:spLocks noChangeArrowheads="1"/>
          </p:cNvSpPr>
          <p:nvPr/>
        </p:nvSpPr>
        <p:spPr bwMode="auto">
          <a:xfrm>
            <a:off x="200025" y="4441825"/>
            <a:ext cx="9493250" cy="222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fontAlgn="auto" hangingPunct="1">
              <a:spcBef>
                <a:spcPct val="50000"/>
              </a:spcBef>
              <a:spcAft>
                <a:spcPts val="0"/>
              </a:spcAft>
              <a:defRPr/>
            </a:pPr>
            <a:r>
              <a:rPr lang="zh-CN" altLang="en-US" sz="2800">
                <a:effectLst>
                  <a:outerShdw blurRad="38100" dist="38100" dir="2700000" algn="tl">
                    <a:srgbClr val="C0C0C0"/>
                  </a:outerShdw>
                </a:effectLst>
                <a:latin typeface="+mn-lt"/>
                <a:ea typeface="楷体_GB2312" pitchFamily="49" charset="-122"/>
              </a:rPr>
              <a:t>        将用户信息表中的所有结点存入计算机时，就必须考虑存储结构，使用</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C</a:t>
            </a:r>
            <a:r>
              <a:rPr lang="zh-CN" altLang="en-US" sz="2800">
                <a:effectLst>
                  <a:outerShdw blurRad="38100" dist="38100" dir="2700000" algn="tl">
                    <a:srgbClr val="C0C0C0"/>
                  </a:outerShdw>
                </a:effectLst>
                <a:latin typeface="+mn-lt"/>
                <a:ea typeface="楷体_GB2312" pitchFamily="49" charset="-122"/>
              </a:rPr>
              <a:t>语言进行设计时，常见的方式是用一个</a:t>
            </a:r>
            <a:r>
              <a:rPr lang="zh-CN" altLang="en-US" sz="2800">
                <a:solidFill>
                  <a:srgbClr val="FF0000"/>
                </a:solidFill>
                <a:effectLst>
                  <a:outerShdw blurRad="38100" dist="38100" dir="2700000" algn="tl">
                    <a:srgbClr val="C0C0C0"/>
                  </a:outerShdw>
                </a:effectLst>
                <a:latin typeface="+mn-lt"/>
                <a:ea typeface="楷体_GB2312" pitchFamily="49" charset="-122"/>
              </a:rPr>
              <a:t>结构数组</a:t>
            </a:r>
            <a:r>
              <a:rPr lang="zh-CN" altLang="en-US" sz="2800">
                <a:effectLst>
                  <a:outerShdw blurRad="38100" dist="38100" dir="2700000" algn="tl">
                    <a:srgbClr val="C0C0C0"/>
                  </a:outerShdw>
                </a:effectLst>
                <a:latin typeface="+mn-lt"/>
                <a:ea typeface="楷体_GB2312" pitchFamily="49" charset="-122"/>
              </a:rPr>
              <a:t>来存储整个用户信息表，每一个数组元素是一个结构，它对应于用户信息表中的一个结点。</a:t>
            </a:r>
            <a:r>
              <a:rPr lang="zh-CN" altLang="en-US" sz="2800">
                <a:solidFill>
                  <a:srgbClr val="FF0000"/>
                </a:solidFill>
                <a:effectLst>
                  <a:outerShdw blurRad="38100" dist="38100" dir="2700000" algn="tl">
                    <a:srgbClr val="C0C0C0"/>
                  </a:outerShdw>
                </a:effectLst>
                <a:latin typeface="+mn-lt"/>
                <a:ea typeface="楷体_GB2312" pitchFamily="49" charset="-122"/>
              </a:rPr>
              <a:t>数据在计算机的存储方式称为存储结构。</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493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493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2493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249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1" grpId="0" autoUpdateAnimBg="0"/>
      <p:bldP spid="124932" grpId="0" autoUpdateAnimBg="0"/>
      <p:bldP spid="124933" grpId="0" autoUpdateAnimBg="0"/>
      <p:bldP spid="124934"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ext Box 2">
            <a:extLst>
              <a:ext uri="{FF2B5EF4-FFF2-40B4-BE49-F238E27FC236}">
                <a16:creationId xmlns:a16="http://schemas.microsoft.com/office/drawing/2014/main" id="{558AC38B-B668-F94D-A1E5-467D04F215C4}"/>
              </a:ext>
            </a:extLst>
          </p:cNvPr>
          <p:cNvSpPr txBox="1">
            <a:spLocks noChangeArrowheads="1"/>
          </p:cNvSpPr>
          <p:nvPr/>
        </p:nvSpPr>
        <p:spPr bwMode="auto">
          <a:xfrm>
            <a:off x="227013" y="617538"/>
            <a:ext cx="48704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a:solidFill>
                  <a:srgbClr val="FF0000"/>
                </a:solidFill>
                <a:effectLst>
                  <a:outerShdw blurRad="38100" dist="38100" dir="2700000" algn="tl">
                    <a:srgbClr val="C0C0C0"/>
                  </a:outerShdw>
                </a:effectLst>
                <a:latin typeface="+mn-lt"/>
                <a:ea typeface="楷体_GB2312" pitchFamily="49" charset="-122"/>
              </a:rPr>
              <a:t>3 </a:t>
            </a:r>
            <a:r>
              <a:rPr lang="zh-CN" altLang="en-US" sz="3200">
                <a:solidFill>
                  <a:srgbClr val="FF0000"/>
                </a:solidFill>
                <a:effectLst>
                  <a:outerShdw blurRad="38100" dist="38100" dir="2700000" algn="tl">
                    <a:srgbClr val="C0C0C0"/>
                  </a:outerShdw>
                </a:effectLst>
                <a:latin typeface="+mn-lt"/>
                <a:ea typeface="楷体_GB2312" pitchFamily="49" charset="-122"/>
              </a:rPr>
              <a:t>数据的运算集合</a:t>
            </a:r>
            <a:r>
              <a:rPr lang="zh-CN" altLang="en-US" sz="2800">
                <a:solidFill>
                  <a:srgbClr val="FF0000"/>
                </a:solidFill>
                <a:effectLst>
                  <a:outerShdw blurRad="38100" dist="38100" dir="2700000" algn="tl">
                    <a:srgbClr val="C0C0C0"/>
                  </a:outerShdw>
                </a:effectLst>
                <a:latin typeface="+mn-lt"/>
                <a:ea typeface="楷体_GB2312" pitchFamily="49" charset="-122"/>
              </a:rPr>
              <a:t> </a:t>
            </a:r>
          </a:p>
        </p:txBody>
      </p:sp>
      <p:sp>
        <p:nvSpPr>
          <p:cNvPr id="125955" name="Text Box 3">
            <a:extLst>
              <a:ext uri="{FF2B5EF4-FFF2-40B4-BE49-F238E27FC236}">
                <a16:creationId xmlns:a16="http://schemas.microsoft.com/office/drawing/2014/main" id="{567E156E-E0BF-2241-9215-B3671DD3BF5C}"/>
              </a:ext>
            </a:extLst>
          </p:cNvPr>
          <p:cNvSpPr txBox="1">
            <a:spLocks noChangeArrowheads="1"/>
          </p:cNvSpPr>
          <p:nvPr/>
        </p:nvSpPr>
        <p:spPr bwMode="auto">
          <a:xfrm>
            <a:off x="247650" y="1408113"/>
            <a:ext cx="9493250" cy="329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zh-CN" altLang="en-US" sz="3000">
                <a:effectLst>
                  <a:outerShdw blurRad="38100" dist="38100" dir="2700000" algn="tl">
                    <a:srgbClr val="C0C0C0"/>
                  </a:outerShdw>
                </a:effectLst>
                <a:latin typeface="+mn-lt"/>
                <a:ea typeface="楷体_GB2312" pitchFamily="49" charset="-122"/>
              </a:rPr>
              <a:t>       数据处理必涉及到相关的运算，在上述用户信息表中，可以有</a:t>
            </a:r>
            <a:r>
              <a:rPr lang="zh-CN" altLang="en-US" sz="3000">
                <a:solidFill>
                  <a:srgbClr val="FF0000"/>
                </a:solidFill>
                <a:effectLst>
                  <a:outerShdw blurRad="38100" dist="38100" dir="2700000" algn="tl">
                    <a:srgbClr val="C0C0C0"/>
                  </a:outerShdw>
                </a:effectLst>
                <a:latin typeface="+mn-lt"/>
                <a:ea typeface="楷体_GB2312" pitchFamily="49" charset="-122"/>
              </a:rPr>
              <a:t>删除</a:t>
            </a:r>
            <a:r>
              <a:rPr lang="zh-CN" altLang="en-US" sz="3000">
                <a:effectLst>
                  <a:outerShdw blurRad="38100" dist="38100" dir="2700000" algn="tl">
                    <a:srgbClr val="C0C0C0"/>
                  </a:outerShdw>
                </a:effectLst>
                <a:latin typeface="+mn-lt"/>
                <a:ea typeface="楷体_GB2312" pitchFamily="49" charset="-122"/>
              </a:rPr>
              <a:t>一个用户、</a:t>
            </a:r>
            <a:r>
              <a:rPr lang="zh-CN" altLang="en-US" sz="3000">
                <a:solidFill>
                  <a:srgbClr val="FF0000"/>
                </a:solidFill>
                <a:effectLst>
                  <a:outerShdw blurRad="38100" dist="38100" dir="2700000" algn="tl">
                    <a:srgbClr val="C0C0C0"/>
                  </a:outerShdw>
                </a:effectLst>
                <a:latin typeface="+mn-lt"/>
                <a:ea typeface="楷体_GB2312" pitchFamily="49" charset="-122"/>
              </a:rPr>
              <a:t>增加</a:t>
            </a:r>
            <a:r>
              <a:rPr lang="zh-CN" altLang="en-US" sz="3000">
                <a:effectLst>
                  <a:outerShdw blurRad="38100" dist="38100" dir="2700000" algn="tl">
                    <a:srgbClr val="C0C0C0"/>
                  </a:outerShdw>
                </a:effectLst>
                <a:latin typeface="+mn-lt"/>
                <a:ea typeface="楷体_GB2312" pitchFamily="49" charset="-122"/>
              </a:rPr>
              <a:t>一个用户和</a:t>
            </a:r>
            <a:r>
              <a:rPr lang="zh-CN" altLang="en-US" sz="3000">
                <a:solidFill>
                  <a:srgbClr val="FF0000"/>
                </a:solidFill>
                <a:effectLst>
                  <a:outerShdw blurRad="38100" dist="38100" dir="2700000" algn="tl">
                    <a:srgbClr val="C0C0C0"/>
                  </a:outerShdw>
                </a:effectLst>
                <a:latin typeface="+mn-lt"/>
                <a:ea typeface="楷体_GB2312" pitchFamily="49" charset="-122"/>
              </a:rPr>
              <a:t>查找</a:t>
            </a:r>
            <a:r>
              <a:rPr lang="zh-CN" altLang="en-US" sz="3000">
                <a:effectLst>
                  <a:outerShdw blurRad="38100" dist="38100" dir="2700000" algn="tl">
                    <a:srgbClr val="C0C0C0"/>
                  </a:outerShdw>
                </a:effectLst>
                <a:latin typeface="+mn-lt"/>
                <a:ea typeface="楷体_GB2312" pitchFamily="49" charset="-122"/>
              </a:rPr>
              <a:t>某个用户等操作。应该明确指明这些操作的含义。比如删除操作，是删除序号为</a:t>
            </a:r>
            <a:r>
              <a:rPr lang="en-US" altLang="zh-CN" sz="3000">
                <a:effectLst>
                  <a:outerShdw blurRad="38100" dist="38100" dir="2700000" algn="tl">
                    <a:srgbClr val="C0C0C0"/>
                  </a:outerShdw>
                </a:effectLst>
                <a:latin typeface="+mn-lt"/>
                <a:ea typeface="楷体_GB2312" pitchFamily="49" charset="-122"/>
              </a:rPr>
              <a:t>5</a:t>
            </a:r>
            <a:r>
              <a:rPr lang="zh-CN" altLang="en-US" sz="3000">
                <a:effectLst>
                  <a:outerShdw blurRad="38100" dist="38100" dir="2700000" algn="tl">
                    <a:srgbClr val="C0C0C0"/>
                  </a:outerShdw>
                </a:effectLst>
                <a:latin typeface="+mn-lt"/>
                <a:ea typeface="楷体_GB2312" pitchFamily="49" charset="-122"/>
              </a:rPr>
              <a:t>的用户还是删除用户名为王三的用户是应该明确定义的，如果需要可以定义两个不同的删除操作，为一批数据定义的所有运算（或称操作）构成一个运算（操作）集合。 </a:t>
            </a:r>
          </a:p>
        </p:txBody>
      </p:sp>
      <p:sp>
        <p:nvSpPr>
          <p:cNvPr id="125957" name="Text Box 5">
            <a:extLst>
              <a:ext uri="{FF2B5EF4-FFF2-40B4-BE49-F238E27FC236}">
                <a16:creationId xmlns:a16="http://schemas.microsoft.com/office/drawing/2014/main" id="{223DC6F1-EA41-3846-A76D-E04AE3476B71}"/>
              </a:ext>
            </a:extLst>
          </p:cNvPr>
          <p:cNvSpPr txBox="1">
            <a:spLocks noChangeArrowheads="1"/>
          </p:cNvSpPr>
          <p:nvPr/>
        </p:nvSpPr>
        <p:spPr bwMode="auto">
          <a:xfrm>
            <a:off x="273050" y="5013325"/>
            <a:ext cx="9410700" cy="147320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fontAlgn="auto" hangingPunct="1">
              <a:spcBef>
                <a:spcPct val="50000"/>
              </a:spcBef>
              <a:spcAft>
                <a:spcPts val="0"/>
              </a:spcAft>
              <a:defRPr/>
            </a:pPr>
            <a:r>
              <a:rPr lang="zh-CN" altLang="en-US" sz="3000">
                <a:effectLst>
                  <a:outerShdw blurRad="38100" dist="38100" dir="2700000" algn="tl">
                    <a:srgbClr val="C0C0C0"/>
                  </a:outerShdw>
                </a:effectLst>
                <a:latin typeface="+mn-lt"/>
                <a:ea typeface="楷体_GB2312" pitchFamily="49" charset="-122"/>
              </a:rPr>
              <a:t>    </a:t>
            </a:r>
            <a:r>
              <a:rPr lang="zh-CN" altLang="en-US" sz="3000" b="1">
                <a:effectLst>
                  <a:outerShdw blurRad="38100" dist="38100" dir="2700000" algn="tl">
                    <a:srgbClr val="C0C0C0"/>
                  </a:outerShdw>
                </a:effectLst>
                <a:latin typeface="+mn-lt"/>
                <a:ea typeface="楷体_GB2312" pitchFamily="49" charset="-122"/>
              </a:rPr>
              <a:t> </a:t>
            </a:r>
            <a:r>
              <a:rPr lang="zh-CN" altLang="en-US" sz="3000" b="1">
                <a:solidFill>
                  <a:srgbClr val="FF0000"/>
                </a:solidFill>
                <a:effectLst>
                  <a:outerShdw blurRad="38100" dist="38100" dir="2700000" algn="tl">
                    <a:srgbClr val="C0C0C0"/>
                  </a:outerShdw>
                </a:effectLst>
                <a:latin typeface="+mn-lt"/>
                <a:ea typeface="楷体_GB2312" pitchFamily="49" charset="-122"/>
              </a:rPr>
              <a:t>数据结构</a:t>
            </a:r>
            <a:r>
              <a:rPr lang="zh-CN" altLang="en-US" sz="3000">
                <a:effectLst>
                  <a:outerShdw blurRad="38100" dist="38100" dir="2700000" algn="tl">
                    <a:srgbClr val="C0C0C0"/>
                  </a:outerShdw>
                </a:effectLst>
                <a:latin typeface="+mn-lt"/>
                <a:ea typeface="楷体_GB2312" pitchFamily="49" charset="-122"/>
              </a:rPr>
              <a:t>就是指按一定的</a:t>
            </a:r>
            <a:r>
              <a:rPr lang="zh-CN" altLang="en-US" sz="3000">
                <a:solidFill>
                  <a:srgbClr val="FF0000"/>
                </a:solidFill>
                <a:effectLst>
                  <a:outerShdw blurRad="38100" dist="38100" dir="2700000" algn="tl">
                    <a:srgbClr val="C0C0C0"/>
                  </a:outerShdw>
                </a:effectLst>
                <a:latin typeface="+mn-lt"/>
                <a:ea typeface="楷体_GB2312" pitchFamily="49" charset="-122"/>
              </a:rPr>
              <a:t>逻辑结构</a:t>
            </a:r>
            <a:r>
              <a:rPr lang="zh-CN" altLang="en-US" sz="3000">
                <a:effectLst>
                  <a:outerShdw blurRad="38100" dist="38100" dir="2700000" algn="tl">
                    <a:srgbClr val="C0C0C0"/>
                  </a:outerShdw>
                </a:effectLst>
                <a:latin typeface="+mn-lt"/>
                <a:ea typeface="楷体_GB2312" pitchFamily="49" charset="-122"/>
              </a:rPr>
              <a:t>组成的一批数据，使用某种</a:t>
            </a:r>
            <a:r>
              <a:rPr lang="zh-CN" altLang="en-US" sz="3000">
                <a:solidFill>
                  <a:srgbClr val="FF0000"/>
                </a:solidFill>
                <a:effectLst>
                  <a:outerShdw blurRad="38100" dist="38100" dir="2700000" algn="tl">
                    <a:srgbClr val="C0C0C0"/>
                  </a:outerShdw>
                </a:effectLst>
                <a:latin typeface="+mn-lt"/>
                <a:ea typeface="楷体_GB2312" pitchFamily="49" charset="-122"/>
              </a:rPr>
              <a:t>存储结构</a:t>
            </a:r>
            <a:r>
              <a:rPr lang="zh-CN" altLang="en-US" sz="3000">
                <a:effectLst>
                  <a:outerShdw blurRad="38100" dist="38100" dir="2700000" algn="tl">
                    <a:srgbClr val="C0C0C0"/>
                  </a:outerShdw>
                </a:effectLst>
                <a:latin typeface="+mn-lt"/>
                <a:ea typeface="楷体_GB2312" pitchFamily="49" charset="-122"/>
              </a:rPr>
              <a:t>将这批数据存储于计算机中，并在这些数据上定义了一个</a:t>
            </a:r>
            <a:r>
              <a:rPr lang="zh-CN" altLang="en-US" sz="3000">
                <a:solidFill>
                  <a:srgbClr val="FF0000"/>
                </a:solidFill>
                <a:effectLst>
                  <a:outerShdw blurRad="38100" dist="38100" dir="2700000" algn="tl">
                    <a:srgbClr val="C0C0C0"/>
                  </a:outerShdw>
                </a:effectLst>
                <a:latin typeface="+mn-lt"/>
                <a:ea typeface="楷体_GB2312" pitchFamily="49" charset="-122"/>
              </a:rPr>
              <a:t>运算集合</a:t>
            </a:r>
            <a:r>
              <a:rPr lang="zh-CN" altLang="en-US" sz="3000">
                <a:effectLst>
                  <a:outerShdw blurRad="38100" dist="38100" dir="2700000" algn="tl">
                    <a:srgbClr val="C0C0C0"/>
                  </a:outerShdw>
                </a:effectLst>
                <a:latin typeface="+mn-lt"/>
                <a:ea typeface="楷体_GB2312" pitchFamily="49" charset="-122"/>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595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25957"/>
                                        </p:tgtEl>
                                        <p:attrNameLst>
                                          <p:attrName>style.visibility</p:attrName>
                                        </p:attrNameLst>
                                      </p:cBhvr>
                                      <p:to>
                                        <p:strVal val="visible"/>
                                      </p:to>
                                    </p:set>
                                    <p:anim calcmode="lin" valueType="num">
                                      <p:cBhvr additive="base">
                                        <p:cTn id="11" dur="500" fill="hold"/>
                                        <p:tgtEl>
                                          <p:spTgt spid="125957"/>
                                        </p:tgtEl>
                                        <p:attrNameLst>
                                          <p:attrName>ppt_x</p:attrName>
                                        </p:attrNameLst>
                                      </p:cBhvr>
                                      <p:tavLst>
                                        <p:tav tm="0">
                                          <p:val>
                                            <p:strVal val="#ppt_x"/>
                                          </p:val>
                                        </p:tav>
                                        <p:tav tm="100000">
                                          <p:val>
                                            <p:strVal val="#ppt_x"/>
                                          </p:val>
                                        </p:tav>
                                      </p:tavLst>
                                    </p:anim>
                                    <p:anim calcmode="lin" valueType="num">
                                      <p:cBhvr additive="base">
                                        <p:cTn id="12" dur="500" fill="hold"/>
                                        <p:tgtEl>
                                          <p:spTgt spid="1259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5" grpId="0" autoUpdateAnimBg="0"/>
      <p:bldP spid="125957" grpId="0" animBg="1"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DD1CBA9E-F51B-3242-AAA6-0BAF802BFE9C}"/>
              </a:ext>
            </a:extLst>
          </p:cNvPr>
          <p:cNvSpPr>
            <a:spLocks noChangeArrowheads="1"/>
          </p:cNvSpPr>
          <p:nvPr/>
        </p:nvSpPr>
        <p:spPr bwMode="auto">
          <a:xfrm>
            <a:off x="61143" y="825210"/>
            <a:ext cx="9906000" cy="26037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20000"/>
              </a:spcBef>
              <a:spcAft>
                <a:spcPts val="0"/>
              </a:spcAft>
              <a:buClr>
                <a:schemeClr val="tx2"/>
              </a:buClr>
              <a:buSzPct val="125000"/>
              <a:buFont typeface="Wingdings" pitchFamily="2" charset="2"/>
              <a:buChar char="§"/>
              <a:defRPr/>
            </a:pPr>
            <a:r>
              <a:rPr kumimoji="1" lang="zh-CN" altLang="en-US" sz="2400" dirty="0">
                <a:effectLst>
                  <a:outerShdw blurRad="38100" dist="38100" dir="2700000" algn="tl">
                    <a:srgbClr val="C0C0C0"/>
                  </a:outerShdw>
                </a:effectLst>
                <a:latin typeface="Times New Roman" panose="02020603050405020304" pitchFamily="18" charset="0"/>
                <a:ea typeface="楷体_GB2312" pitchFamily="49" charset="-122"/>
              </a:rPr>
              <a:t>  基于这个二维表格，我们可以在上面执行的操作有：</a:t>
            </a:r>
          </a:p>
          <a:p>
            <a:pPr eaLnBrk="1" fontAlgn="auto" hangingPunct="1">
              <a:spcBef>
                <a:spcPct val="20000"/>
              </a:spcBef>
              <a:spcAft>
                <a:spcPts val="0"/>
              </a:spcAft>
              <a:buClr>
                <a:schemeClr val="tx2"/>
              </a:buClr>
              <a:buSzPct val="125000"/>
              <a:buFont typeface="Wingdings" pitchFamily="2" charset="2"/>
              <a:buNone/>
              <a:defRPr/>
            </a:pPr>
            <a:r>
              <a:rPr kumimoji="1" lang="zh-CN" altLang="en-US" sz="2400" dirty="0">
                <a:effectLst>
                  <a:outerShdw blurRad="38100" dist="38100" dir="2700000" algn="tl">
                    <a:srgbClr val="C0C0C0"/>
                  </a:outerShdw>
                </a:effectLst>
                <a:latin typeface="Times New Roman" panose="02020603050405020304" pitchFamily="18" charset="0"/>
                <a:ea typeface="楷体_GB2312" pitchFamily="49" charset="-122"/>
              </a:rPr>
              <a:t>    增加一个元素，删除元素，查找元素等。</a:t>
            </a:r>
          </a:p>
          <a:p>
            <a:pPr eaLnBrk="1" fontAlgn="auto" hangingPunct="1">
              <a:spcBef>
                <a:spcPct val="20000"/>
              </a:spcBef>
              <a:spcAft>
                <a:spcPts val="0"/>
              </a:spcAft>
              <a:buClr>
                <a:schemeClr val="tx2"/>
              </a:buClr>
              <a:buSzPct val="125000"/>
              <a:buFont typeface="Wingdings" pitchFamily="2" charset="2"/>
              <a:buChar char="§"/>
              <a:defRPr/>
            </a:pPr>
            <a:r>
              <a:rPr kumimoji="1" lang="zh-CN" altLang="en-US" sz="2400" dirty="0">
                <a:effectLst>
                  <a:outerShdw blurRad="38100" dist="38100" dir="2700000" algn="tl">
                    <a:srgbClr val="C0C0C0"/>
                  </a:outerShdw>
                </a:effectLst>
                <a:latin typeface="Times New Roman" panose="02020603050405020304" pitchFamily="18" charset="0"/>
                <a:ea typeface="楷体_GB2312" pitchFamily="49" charset="-122"/>
              </a:rPr>
              <a:t>  存在的问题：线性查找的效率较低（等概率情况下为</a:t>
            </a:r>
            <a:r>
              <a:rPr kumimoji="1" lang="en-US" altLang="zh-CN" sz="2400" dirty="0">
                <a:effectLst>
                  <a:outerShdw blurRad="38100" dist="38100" dir="2700000" algn="tl">
                    <a:srgbClr val="C0C0C0"/>
                  </a:outerShdw>
                </a:effectLst>
                <a:latin typeface="Times New Roman" panose="02020603050405020304" pitchFamily="18" charset="0"/>
                <a:ea typeface="楷体_GB2312" pitchFamily="49" charset="-122"/>
              </a:rPr>
              <a:t>n/2</a:t>
            </a:r>
            <a:r>
              <a:rPr kumimoji="1" lang="zh-CN" altLang="en-US" sz="2400" dirty="0">
                <a:effectLst>
                  <a:outerShdw blurRad="38100" dist="38100" dir="2700000" algn="tl">
                    <a:srgbClr val="C0C0C0"/>
                  </a:outerShdw>
                </a:effectLst>
                <a:latin typeface="Times New Roman" panose="02020603050405020304" pitchFamily="18" charset="0"/>
                <a:ea typeface="楷体_GB2312" pitchFamily="49" charset="-122"/>
              </a:rPr>
              <a:t>）。数组存储时插入一个元素与删除一个元素效率较低。</a:t>
            </a:r>
          </a:p>
          <a:p>
            <a:pPr eaLnBrk="1" fontAlgn="auto" hangingPunct="1">
              <a:spcBef>
                <a:spcPct val="20000"/>
              </a:spcBef>
              <a:spcAft>
                <a:spcPts val="0"/>
              </a:spcAft>
              <a:buClr>
                <a:schemeClr val="tx2"/>
              </a:buClr>
              <a:buSzPct val="125000"/>
              <a:buFont typeface="Wingdings" pitchFamily="2" charset="2"/>
              <a:buChar char="§"/>
              <a:defRPr/>
            </a:pPr>
            <a:r>
              <a:rPr kumimoji="1" lang="zh-CN" altLang="en-US" sz="2400" dirty="0">
                <a:effectLst>
                  <a:outerShdw blurRad="38100" dist="38100" dir="2700000" algn="tl">
                    <a:srgbClr val="C0C0C0"/>
                  </a:outerShdw>
                </a:effectLst>
                <a:latin typeface="Times New Roman" panose="02020603050405020304" pitchFamily="18" charset="0"/>
                <a:ea typeface="楷体_GB2312" pitchFamily="49" charset="-122"/>
              </a:rPr>
              <a:t>  解决办法：</a:t>
            </a:r>
          </a:p>
          <a:p>
            <a:pPr eaLnBrk="1" fontAlgn="auto" hangingPunct="1">
              <a:spcBef>
                <a:spcPct val="20000"/>
              </a:spcBef>
              <a:spcAft>
                <a:spcPts val="0"/>
              </a:spcAft>
              <a:buClr>
                <a:schemeClr val="tx2"/>
              </a:buClr>
              <a:buSzPct val="125000"/>
              <a:buFont typeface="Wingdings" pitchFamily="2" charset="2"/>
              <a:buNone/>
              <a:defRPr/>
            </a:pPr>
            <a:r>
              <a:rPr kumimoji="1" lang="zh-CN" altLang="en-US" sz="2400" dirty="0">
                <a:effectLst>
                  <a:outerShdw blurRad="38100" dist="38100" dir="2700000" algn="tl">
                    <a:srgbClr val="C0C0C0"/>
                  </a:outerShdw>
                </a:effectLst>
                <a:latin typeface="Times New Roman" panose="02020603050405020304" pitchFamily="18" charset="0"/>
                <a:ea typeface="楷体_GB2312" pitchFamily="49" charset="-122"/>
              </a:rPr>
              <a:t>    改变数据存储结构，在新的存储结构上开发新的算法。</a:t>
            </a:r>
          </a:p>
        </p:txBody>
      </p:sp>
      <p:grpSp>
        <p:nvGrpSpPr>
          <p:cNvPr id="126979" name="Group 3">
            <a:extLst>
              <a:ext uri="{FF2B5EF4-FFF2-40B4-BE49-F238E27FC236}">
                <a16:creationId xmlns:a16="http://schemas.microsoft.com/office/drawing/2014/main" id="{F04AA1E5-72DC-2E46-A128-976C3BB19DD7}"/>
              </a:ext>
            </a:extLst>
          </p:cNvPr>
          <p:cNvGrpSpPr>
            <a:grpSpLocks/>
          </p:cNvGrpSpPr>
          <p:nvPr/>
        </p:nvGrpSpPr>
        <p:grpSpPr bwMode="auto">
          <a:xfrm>
            <a:off x="5153025" y="3644900"/>
            <a:ext cx="4787900" cy="2743200"/>
            <a:chOff x="3024" y="2544"/>
            <a:chExt cx="2784" cy="1728"/>
          </a:xfrm>
        </p:grpSpPr>
        <p:graphicFrame>
          <p:nvGraphicFramePr>
            <p:cNvPr id="34822" name="Object 4">
              <a:extLst>
                <a:ext uri="{FF2B5EF4-FFF2-40B4-BE49-F238E27FC236}">
                  <a16:creationId xmlns:a16="http://schemas.microsoft.com/office/drawing/2014/main" id="{A489539C-E61B-324F-91ED-82B224B15FD5}"/>
                </a:ext>
              </a:extLst>
            </p:cNvPr>
            <p:cNvGraphicFramePr>
              <a:graphicFrameLocks noChangeAspect="1"/>
            </p:cNvGraphicFramePr>
            <p:nvPr/>
          </p:nvGraphicFramePr>
          <p:xfrm>
            <a:off x="3024" y="2544"/>
            <a:ext cx="2304" cy="1728"/>
          </p:xfrm>
          <a:graphic>
            <a:graphicData uri="http://schemas.openxmlformats.org/presentationml/2006/ole">
              <mc:AlternateContent xmlns:mc="http://schemas.openxmlformats.org/markup-compatibility/2006">
                <mc:Choice xmlns:v="urn:schemas-microsoft-com:vml" Requires="v">
                  <p:oleObj spid="_x0000_s34880" name="位图图像" r:id="rId3" imgW="2730500" imgH="2413000" progId="Paint.Picture">
                    <p:embed/>
                  </p:oleObj>
                </mc:Choice>
                <mc:Fallback>
                  <p:oleObj name="位图图像" r:id="rId3" imgW="2730500" imgH="2413000" progId="Paint.Picture">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4" y="2544"/>
                          <a:ext cx="2304" cy="1728"/>
                        </a:xfrm>
                        <a:prstGeom prst="rect">
                          <a:avLst/>
                        </a:prstGeom>
                        <a:noFill/>
                        <a:ln>
                          <a:noFill/>
                        </a:ln>
                        <a:effectLst/>
                        <a:extLst>
                          <a:ext uri="{909E8E84-426E-40DD-AFC4-6F175D3DCCD1}">
                            <a14:hiddenFill xmlns:a14="http://schemas.microsoft.com/office/drawing/2010/main">
                              <a:solidFill>
                                <a:srgbClr val="008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6981" name="AutoShape 5">
              <a:extLst>
                <a:ext uri="{FF2B5EF4-FFF2-40B4-BE49-F238E27FC236}">
                  <a16:creationId xmlns:a16="http://schemas.microsoft.com/office/drawing/2014/main" id="{4DD3BE46-BDC9-B447-A765-D7D914D7C319}"/>
                </a:ext>
              </a:extLst>
            </p:cNvPr>
            <p:cNvSpPr>
              <a:spLocks noChangeArrowheads="1"/>
            </p:cNvSpPr>
            <p:nvPr/>
          </p:nvSpPr>
          <p:spPr bwMode="auto">
            <a:xfrm>
              <a:off x="4752" y="2640"/>
              <a:ext cx="1056" cy="576"/>
            </a:xfrm>
            <a:prstGeom prst="cloudCallout">
              <a:avLst>
                <a:gd name="adj1" fmla="val -28125"/>
                <a:gd name="adj2" fmla="val 64931"/>
              </a:avLst>
            </a:prstGeom>
            <a:solidFill>
              <a:srgbClr val="008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pPr algn="ctr" eaLnBrk="1" fontAlgn="auto" hangingPunct="1">
                <a:spcBef>
                  <a:spcPts val="0"/>
                </a:spcBef>
                <a:spcAft>
                  <a:spcPts val="0"/>
                </a:spcAft>
                <a:defRPr/>
              </a:pPr>
              <a:r>
                <a:rPr lang="zh-CN" altLang="en-US" sz="2800">
                  <a:effectLst>
                    <a:outerShdw blurRad="38100" dist="38100" dir="2700000" algn="tl">
                      <a:srgbClr val="FFFFFF"/>
                    </a:outerShdw>
                  </a:effectLst>
                  <a:latin typeface="+mn-lt"/>
                  <a:ea typeface="楷体_GB2312" pitchFamily="49" charset="-122"/>
                </a:rPr>
                <a:t>找</a:t>
              </a:r>
              <a:r>
                <a:rPr lang="en-US" altLang="zh-CN" sz="2800">
                  <a:effectLst>
                    <a:outerShdw blurRad="38100" dist="38100" dir="2700000" algn="tl">
                      <a:srgbClr val="FFFFFF"/>
                    </a:outerShdw>
                  </a:effectLst>
                  <a:latin typeface="+mn-lt"/>
                  <a:ea typeface="楷体_GB2312" pitchFamily="49" charset="-122"/>
                </a:rPr>
                <a:t>95</a:t>
              </a:r>
            </a:p>
          </p:txBody>
        </p:sp>
      </p:grpSp>
      <p:grpSp>
        <p:nvGrpSpPr>
          <p:cNvPr id="126982" name="Group 6">
            <a:extLst>
              <a:ext uri="{FF2B5EF4-FFF2-40B4-BE49-F238E27FC236}">
                <a16:creationId xmlns:a16="http://schemas.microsoft.com/office/drawing/2014/main" id="{D2825D0C-1EBB-F243-95D2-0995DBD50330}"/>
              </a:ext>
            </a:extLst>
          </p:cNvPr>
          <p:cNvGrpSpPr>
            <a:grpSpLocks/>
          </p:cNvGrpSpPr>
          <p:nvPr/>
        </p:nvGrpSpPr>
        <p:grpSpPr bwMode="auto">
          <a:xfrm>
            <a:off x="200025" y="3644900"/>
            <a:ext cx="4540250" cy="2736850"/>
            <a:chOff x="144" y="2544"/>
            <a:chExt cx="2640" cy="1724"/>
          </a:xfrm>
        </p:grpSpPr>
        <p:graphicFrame>
          <p:nvGraphicFramePr>
            <p:cNvPr id="34820" name="Object 7">
              <a:extLst>
                <a:ext uri="{FF2B5EF4-FFF2-40B4-BE49-F238E27FC236}">
                  <a16:creationId xmlns:a16="http://schemas.microsoft.com/office/drawing/2014/main" id="{B4262298-07FB-DD48-AD94-EDAE97A1A811}"/>
                </a:ext>
              </a:extLst>
            </p:cNvPr>
            <p:cNvGraphicFramePr>
              <a:graphicFrameLocks noChangeAspect="1"/>
            </p:cNvGraphicFramePr>
            <p:nvPr/>
          </p:nvGraphicFramePr>
          <p:xfrm>
            <a:off x="576" y="2544"/>
            <a:ext cx="2208" cy="1724"/>
          </p:xfrm>
          <a:graphic>
            <a:graphicData uri="http://schemas.openxmlformats.org/presentationml/2006/ole">
              <mc:AlternateContent xmlns:mc="http://schemas.openxmlformats.org/markup-compatibility/2006">
                <mc:Choice xmlns:v="urn:schemas-microsoft-com:vml" Requires="v">
                  <p:oleObj spid="_x0000_s34881" name="位图图像" r:id="rId5" imgW="2736850" imgH="2552700" progId="Paint.Picture">
                    <p:embed/>
                  </p:oleObj>
                </mc:Choice>
                <mc:Fallback>
                  <p:oleObj name="位图图像" r:id="rId5" imgW="2736850" imgH="2552700" progId="Paint.Picture">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6" y="2544"/>
                          <a:ext cx="2208" cy="1724"/>
                        </a:xfrm>
                        <a:prstGeom prst="rect">
                          <a:avLst/>
                        </a:prstGeom>
                        <a:noFill/>
                        <a:ln>
                          <a:noFill/>
                        </a:ln>
                        <a:effectLst/>
                        <a:extLst>
                          <a:ext uri="{909E8E84-426E-40DD-AFC4-6F175D3DCCD1}">
                            <a14:hiddenFill xmlns:a14="http://schemas.microsoft.com/office/drawing/2010/main">
                              <a:solidFill>
                                <a:srgbClr val="008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6984" name="AutoShape 8">
              <a:extLst>
                <a:ext uri="{FF2B5EF4-FFF2-40B4-BE49-F238E27FC236}">
                  <a16:creationId xmlns:a16="http://schemas.microsoft.com/office/drawing/2014/main" id="{3979A3F6-3964-9D4F-8E16-4C6D0972A9D6}"/>
                </a:ext>
              </a:extLst>
            </p:cNvPr>
            <p:cNvSpPr>
              <a:spLocks noChangeArrowheads="1"/>
            </p:cNvSpPr>
            <p:nvPr/>
          </p:nvSpPr>
          <p:spPr bwMode="auto">
            <a:xfrm>
              <a:off x="144" y="2688"/>
              <a:ext cx="1056" cy="576"/>
            </a:xfrm>
            <a:prstGeom prst="cloudCallout">
              <a:avLst>
                <a:gd name="adj1" fmla="val 51514"/>
                <a:gd name="adj2" fmla="val 114065"/>
              </a:avLst>
            </a:prstGeom>
            <a:solidFill>
              <a:srgbClr val="008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pPr algn="ctr" eaLnBrk="1" fontAlgn="auto" hangingPunct="1">
                <a:spcBef>
                  <a:spcPts val="0"/>
                </a:spcBef>
                <a:spcAft>
                  <a:spcPts val="0"/>
                </a:spcAft>
                <a:defRPr/>
              </a:pPr>
              <a:r>
                <a:rPr lang="zh-CN" altLang="en-US" sz="3000">
                  <a:effectLst>
                    <a:outerShdw blurRad="38100" dist="38100" dir="2700000" algn="tl">
                      <a:srgbClr val="FFFFFF"/>
                    </a:outerShdw>
                  </a:effectLst>
                  <a:latin typeface="+mn-lt"/>
                  <a:ea typeface="楷体_GB2312" pitchFamily="49" charset="-122"/>
                </a:rPr>
                <a:t>找</a:t>
              </a:r>
              <a:r>
                <a:rPr lang="en-US" altLang="zh-CN" sz="3000">
                  <a:effectLst>
                    <a:outerShdw blurRad="38100" dist="38100" dir="2700000" algn="tl">
                      <a:srgbClr val="FFFFFF"/>
                    </a:outerShdw>
                  </a:effectLst>
                  <a:latin typeface="+mn-lt"/>
                  <a:ea typeface="楷体_GB2312" pitchFamily="49" charset="-122"/>
                </a:rPr>
                <a:t>35</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6978">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26978">
                                            <p:txEl>
                                              <p:pRg st="0" end="0"/>
                                            </p:txEl>
                                          </p:spTgt>
                                        </p:tgtEl>
                                        <p:attrNameLst>
                                          <p:attrName>ppt_c</p:attrName>
                                        </p:attrNameLst>
                                      </p:cBhvr>
                                      <p:to>
                                        <a:srgbClr val="9ACD33"/>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6978">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126978">
                                            <p:txEl>
                                              <p:pRg st="1" end="1"/>
                                            </p:txEl>
                                          </p:spTgt>
                                        </p:tgtEl>
                                        <p:attrNameLst>
                                          <p:attrName>ppt_c</p:attrName>
                                        </p:attrNameLst>
                                      </p:cBhvr>
                                      <p:to>
                                        <a:srgbClr val="9ACD33"/>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26978">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126978">
                                            <p:txEl>
                                              <p:pRg st="2" end="2"/>
                                            </p:txEl>
                                          </p:spTgt>
                                        </p:tgtEl>
                                        <p:attrNameLst>
                                          <p:attrName>ppt_c</p:attrName>
                                        </p:attrNameLst>
                                      </p:cBhvr>
                                      <p:to>
                                        <a:srgbClr val="9ACD33"/>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26978">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126978">
                                            <p:txEl>
                                              <p:pRg st="3" end="3"/>
                                            </p:txEl>
                                          </p:spTgt>
                                        </p:tgtEl>
                                        <p:attrNameLst>
                                          <p:attrName>ppt_c</p:attrName>
                                        </p:attrNameLst>
                                      </p:cBhvr>
                                      <p:to>
                                        <a:srgbClr val="9ACD33"/>
                                      </p:to>
                                    </p:animClr>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26978">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126978">
                                            <p:txEl>
                                              <p:pRg st="4" end="4"/>
                                            </p:txEl>
                                          </p:spTgt>
                                        </p:tgtEl>
                                        <p:attrNameLst>
                                          <p:attrName>ppt_c</p:attrName>
                                        </p:attrNameLst>
                                      </p:cBhvr>
                                      <p:to>
                                        <a:srgbClr val="9ACD33"/>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26982"/>
                                        </p:tgtEl>
                                        <p:attrNameLst>
                                          <p:attrName>style.visibility</p:attrName>
                                        </p:attrNameLst>
                                      </p:cBhvr>
                                      <p:to>
                                        <p:strVal val="visible"/>
                                      </p:to>
                                    </p:set>
                                    <p:animEffect transition="in" filter="blinds(horizontal)">
                                      <p:cBhvr>
                                        <p:cTn id="27" dur="500"/>
                                        <p:tgtEl>
                                          <p:spTgt spid="12698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26979"/>
                                        </p:tgtEl>
                                        <p:attrNameLst>
                                          <p:attrName>style.visibility</p:attrName>
                                        </p:attrNameLst>
                                      </p:cBhvr>
                                      <p:to>
                                        <p:strVal val="visible"/>
                                      </p:to>
                                    </p:set>
                                    <p:animEffect transition="in" filter="blinds(horizontal)">
                                      <p:cBhvr>
                                        <p:cTn id="32" dur="500"/>
                                        <p:tgtEl>
                                          <p:spTgt spid="1269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78"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0A57C51F-52EB-5544-B64B-E0538B0AEC21}"/>
              </a:ext>
            </a:extLst>
          </p:cNvPr>
          <p:cNvSpPr>
            <a:spLocks noChangeArrowheads="1"/>
          </p:cNvSpPr>
          <p:nvPr/>
        </p:nvSpPr>
        <p:spPr bwMode="auto">
          <a:xfrm>
            <a:off x="225425" y="692150"/>
            <a:ext cx="847248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20000"/>
              </a:spcBef>
              <a:spcAft>
                <a:spcPts val="0"/>
              </a:spcAft>
              <a:defRPr/>
            </a:pPr>
            <a:r>
              <a:rPr kumimoji="1" lang="zh-CN" altLang="en-US" sz="36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例</a:t>
            </a:r>
            <a:r>
              <a:rPr kumimoji="1" lang="en-US" altLang="zh-CN" sz="36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5</a:t>
            </a:r>
            <a:r>
              <a:rPr kumimoji="1" lang="zh-CN" altLang="en-US" sz="36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 旅游交通网络图</a:t>
            </a:r>
          </a:p>
        </p:txBody>
      </p:sp>
      <p:sp>
        <p:nvSpPr>
          <p:cNvPr id="128003" name="Rectangle 3">
            <a:extLst>
              <a:ext uri="{FF2B5EF4-FFF2-40B4-BE49-F238E27FC236}">
                <a16:creationId xmlns:a16="http://schemas.microsoft.com/office/drawing/2014/main" id="{18A0C58D-C520-FF44-9C8B-DD7A9A1A57DE}"/>
              </a:ext>
            </a:extLst>
          </p:cNvPr>
          <p:cNvSpPr>
            <a:spLocks noChangeArrowheads="1"/>
          </p:cNvSpPr>
          <p:nvPr/>
        </p:nvSpPr>
        <p:spPr bwMode="auto">
          <a:xfrm>
            <a:off x="238125" y="1479550"/>
            <a:ext cx="9251950" cy="256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20000"/>
              </a:spcBef>
              <a:spcAft>
                <a:spcPts val="0"/>
              </a:spcAft>
              <a:defRPr/>
            </a:pPr>
            <a:r>
              <a:rPr kumimoji="1" lang="zh-CN" altLang="en-US" sz="30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实际问题：</a:t>
            </a:r>
          </a:p>
          <a:p>
            <a:pPr eaLnBrk="1" fontAlgn="auto" hangingPunct="1">
              <a:spcBef>
                <a:spcPct val="20000"/>
              </a:spcBef>
              <a:spcAft>
                <a:spcPts val="0"/>
              </a:spcAft>
              <a:buFont typeface="Wingdings" pitchFamily="2" charset="2"/>
              <a:buChar char="Ø"/>
              <a:defRPr/>
            </a:pPr>
            <a:r>
              <a:rPr kumimoji="1" lang="zh-CN" altLang="en-US" sz="3000">
                <a:effectLst>
                  <a:outerShdw blurRad="38100" dist="38100" dir="2700000" algn="tl">
                    <a:srgbClr val="C0C0C0"/>
                  </a:outerShdw>
                </a:effectLst>
                <a:latin typeface="Times New Roman" panose="02020603050405020304" pitchFamily="18" charset="0"/>
                <a:ea typeface="楷体_GB2312" pitchFamily="49" charset="-122"/>
              </a:rPr>
              <a:t>如何选择任意两个城市之间的最短路径？</a:t>
            </a:r>
          </a:p>
          <a:p>
            <a:pPr eaLnBrk="1" fontAlgn="auto" hangingPunct="1">
              <a:spcBef>
                <a:spcPct val="20000"/>
              </a:spcBef>
              <a:spcAft>
                <a:spcPts val="0"/>
              </a:spcAft>
              <a:buFont typeface="Wingdings" pitchFamily="2" charset="2"/>
              <a:buChar char="Ø"/>
              <a:defRPr/>
            </a:pPr>
            <a:r>
              <a:rPr kumimoji="1" lang="zh-CN" altLang="en-US" sz="3000">
                <a:effectLst>
                  <a:outerShdw blurRad="38100" dist="38100" dir="2700000" algn="tl">
                    <a:srgbClr val="C0C0C0"/>
                  </a:outerShdw>
                </a:effectLst>
                <a:latin typeface="Times New Roman" panose="02020603050405020304" pitchFamily="18" charset="0"/>
                <a:ea typeface="楷体_GB2312" pitchFamily="49" charset="-122"/>
              </a:rPr>
              <a:t>建立通信网络时，如何在</a:t>
            </a:r>
            <a:r>
              <a:rPr kumimoji="1" lang="en-US" altLang="zh-CN" sz="3000">
                <a:effectLst>
                  <a:outerShdw blurRad="38100" dist="38100" dir="2700000" algn="tl">
                    <a:srgbClr val="C0C0C0"/>
                  </a:outerShdw>
                </a:effectLst>
                <a:latin typeface="Times New Roman" panose="02020603050405020304" pitchFamily="18" charset="0"/>
                <a:ea typeface="楷体_GB2312" pitchFamily="49" charset="-122"/>
              </a:rPr>
              <a:t>n</a:t>
            </a:r>
            <a:r>
              <a:rPr kumimoji="1" lang="zh-CN" altLang="en-US" sz="3000">
                <a:effectLst>
                  <a:outerShdw blurRad="38100" dist="38100" dir="2700000" algn="tl">
                    <a:srgbClr val="C0C0C0"/>
                  </a:outerShdw>
                </a:effectLst>
                <a:latin typeface="Times New Roman" panose="02020603050405020304" pitchFamily="18" charset="0"/>
                <a:ea typeface="楷体_GB2312" pitchFamily="49" charset="-122"/>
              </a:rPr>
              <a:t>个城市之间找到</a:t>
            </a:r>
            <a:r>
              <a:rPr kumimoji="1" lang="en-US" altLang="zh-CN" sz="3000">
                <a:effectLst>
                  <a:outerShdw blurRad="38100" dist="38100" dir="2700000" algn="tl">
                    <a:srgbClr val="C0C0C0"/>
                  </a:outerShdw>
                </a:effectLst>
                <a:latin typeface="Times New Roman" panose="02020603050405020304" pitchFamily="18" charset="0"/>
                <a:ea typeface="楷体_GB2312" pitchFamily="49" charset="-122"/>
              </a:rPr>
              <a:t>n-1</a:t>
            </a:r>
            <a:r>
              <a:rPr kumimoji="1" lang="zh-CN" altLang="en-US" sz="3000">
                <a:effectLst>
                  <a:outerShdw blurRad="38100" dist="38100" dir="2700000" algn="tl">
                    <a:srgbClr val="C0C0C0"/>
                  </a:outerShdw>
                </a:effectLst>
                <a:latin typeface="Times New Roman" panose="02020603050405020304" pitchFamily="18" charset="0"/>
                <a:ea typeface="楷体_GB2312" pitchFamily="49" charset="-122"/>
              </a:rPr>
              <a:t>连线，使得这</a:t>
            </a:r>
            <a:r>
              <a:rPr kumimoji="1" lang="en-US" altLang="zh-CN" sz="3000">
                <a:effectLst>
                  <a:outerShdw blurRad="38100" dist="38100" dir="2700000" algn="tl">
                    <a:srgbClr val="C0C0C0"/>
                  </a:outerShdw>
                </a:effectLst>
                <a:latin typeface="Times New Roman" panose="02020603050405020304" pitchFamily="18" charset="0"/>
                <a:ea typeface="楷体_GB2312" pitchFamily="49" charset="-122"/>
              </a:rPr>
              <a:t>n-1</a:t>
            </a:r>
            <a:r>
              <a:rPr kumimoji="1" lang="zh-CN" altLang="en-US" sz="3000">
                <a:effectLst>
                  <a:outerShdw blurRad="38100" dist="38100" dir="2700000" algn="tl">
                    <a:srgbClr val="C0C0C0"/>
                  </a:outerShdw>
                </a:effectLst>
                <a:latin typeface="Times New Roman" panose="02020603050405020304" pitchFamily="18" charset="0"/>
                <a:ea typeface="楷体_GB2312" pitchFamily="49" charset="-122"/>
              </a:rPr>
              <a:t>条连线的和最小。（即花费最小的代价连通各个城市）</a:t>
            </a:r>
            <a:endParaRPr kumimoji="1" lang="zh-CN" altLang="en-US" sz="3000">
              <a:solidFill>
                <a:srgbClr val="FFFF00"/>
              </a:solidFill>
              <a:effectLst>
                <a:outerShdw blurRad="38100" dist="38100" dir="2700000" algn="tl">
                  <a:srgbClr val="C0C0C0"/>
                </a:outerShdw>
              </a:effectLst>
              <a:latin typeface="Times New Roman" panose="02020603050405020304" pitchFamily="18" charset="0"/>
              <a:ea typeface="楷体_GB2312" pitchFamily="49" charset="-122"/>
            </a:endParaRPr>
          </a:p>
        </p:txBody>
      </p:sp>
      <p:sp>
        <p:nvSpPr>
          <p:cNvPr id="128004" name="Rectangle 4">
            <a:extLst>
              <a:ext uri="{FF2B5EF4-FFF2-40B4-BE49-F238E27FC236}">
                <a16:creationId xmlns:a16="http://schemas.microsoft.com/office/drawing/2014/main" id="{DD470EF2-0B78-4347-B08B-5D8C38EA3EF4}"/>
              </a:ext>
            </a:extLst>
          </p:cNvPr>
          <p:cNvSpPr>
            <a:spLocks noChangeArrowheads="1"/>
          </p:cNvSpPr>
          <p:nvPr/>
        </p:nvSpPr>
        <p:spPr bwMode="auto">
          <a:xfrm>
            <a:off x="200025" y="4019550"/>
            <a:ext cx="9250363" cy="256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20000"/>
              </a:spcBef>
              <a:spcAft>
                <a:spcPts val="0"/>
              </a:spcAft>
              <a:defRPr/>
            </a:pPr>
            <a:r>
              <a:rPr kumimoji="1" lang="zh-CN" altLang="en-US" sz="30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解决办法：</a:t>
            </a:r>
          </a:p>
          <a:p>
            <a:pPr eaLnBrk="1" fontAlgn="auto" hangingPunct="1">
              <a:spcBef>
                <a:spcPct val="20000"/>
              </a:spcBef>
              <a:spcAft>
                <a:spcPts val="0"/>
              </a:spcAft>
              <a:buFont typeface="Wingdings" pitchFamily="2" charset="2"/>
              <a:buChar char="Ø"/>
              <a:defRPr/>
            </a:pPr>
            <a:r>
              <a:rPr kumimoji="1" lang="zh-CN" altLang="en-US" sz="3000">
                <a:effectLst>
                  <a:outerShdw blurRad="38100" dist="38100" dir="2700000" algn="tl">
                    <a:srgbClr val="C0C0C0"/>
                  </a:outerShdw>
                </a:effectLst>
                <a:latin typeface="Times New Roman" panose="02020603050405020304" pitchFamily="18" charset="0"/>
                <a:ea typeface="楷体_GB2312" pitchFamily="49" charset="-122"/>
              </a:rPr>
              <a:t>将城市与城市之间的距离等数据在计算机中采用</a:t>
            </a:r>
            <a:r>
              <a:rPr kumimoji="1" lang="zh-CN" altLang="en-US" sz="30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图型结构</a:t>
            </a:r>
            <a:r>
              <a:rPr kumimoji="1" lang="zh-CN" altLang="en-US" sz="3000">
                <a:effectLst>
                  <a:outerShdw blurRad="38100" dist="38100" dir="2700000" algn="tl">
                    <a:srgbClr val="C0C0C0"/>
                  </a:outerShdw>
                </a:effectLst>
                <a:latin typeface="Times New Roman" panose="02020603050405020304" pitchFamily="18" charset="0"/>
                <a:ea typeface="楷体_GB2312" pitchFamily="49" charset="-122"/>
              </a:rPr>
              <a:t>组织（点与点之间存在多对多的关系）。</a:t>
            </a:r>
          </a:p>
          <a:p>
            <a:pPr eaLnBrk="1" fontAlgn="auto" hangingPunct="1">
              <a:spcBef>
                <a:spcPct val="20000"/>
              </a:spcBef>
              <a:spcAft>
                <a:spcPts val="0"/>
              </a:spcAft>
              <a:buFont typeface="Wingdings" pitchFamily="2" charset="2"/>
              <a:buChar char="Ø"/>
              <a:defRPr/>
            </a:pPr>
            <a:r>
              <a:rPr kumimoji="1" lang="zh-CN" altLang="en-US" sz="3000">
                <a:effectLst>
                  <a:outerShdw blurRad="38100" dist="38100" dir="2700000" algn="tl">
                    <a:srgbClr val="C0C0C0"/>
                  </a:outerShdw>
                </a:effectLst>
                <a:latin typeface="Times New Roman" panose="02020603050405020304" pitchFamily="18" charset="0"/>
                <a:ea typeface="楷体_GB2312" pitchFamily="49" charset="-122"/>
              </a:rPr>
              <a:t>上述问题便可转化为图中两点之间的最短距离和图的最小生成树问题。</a:t>
            </a:r>
            <a:endParaRPr kumimoji="1" lang="zh-CN" altLang="en-US" sz="3000">
              <a:solidFill>
                <a:srgbClr val="FFFF00"/>
              </a:solidFill>
              <a:effectLst>
                <a:outerShdw blurRad="38100" dist="38100" dir="2700000" algn="tl">
                  <a:srgbClr val="C0C0C0"/>
                </a:outerShdw>
              </a:effectLst>
              <a:latin typeface="Times New Roman" panose="02020603050405020304" pitchFamily="18" charset="0"/>
              <a:ea typeface="楷体_GB2312"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8004"/>
                                        </p:tgtEl>
                                        <p:attrNameLst>
                                          <p:attrName>style.visibility</p:attrName>
                                        </p:attrNameLst>
                                      </p:cBhvr>
                                      <p:to>
                                        <p:strVal val="visible"/>
                                      </p:to>
                                    </p:set>
                                    <p:animEffect transition="in" filter="blinds(horizontal)">
                                      <p:cBhvr>
                                        <p:cTn id="7" dur="500"/>
                                        <p:tgtEl>
                                          <p:spTgt spid="1280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4"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ext Box 2">
            <a:extLst>
              <a:ext uri="{FF2B5EF4-FFF2-40B4-BE49-F238E27FC236}">
                <a16:creationId xmlns:a16="http://schemas.microsoft.com/office/drawing/2014/main" id="{75C7C5DC-5AB4-B04C-B457-4E836C7B3C4E}"/>
              </a:ext>
            </a:extLst>
          </p:cNvPr>
          <p:cNvSpPr txBox="1">
            <a:spLocks noChangeArrowheads="1"/>
          </p:cNvSpPr>
          <p:nvPr/>
        </p:nvSpPr>
        <p:spPr bwMode="auto">
          <a:xfrm>
            <a:off x="273050" y="620713"/>
            <a:ext cx="43751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a:solidFill>
                  <a:srgbClr val="FF0000"/>
                </a:solidFill>
                <a:effectLst>
                  <a:outerShdw blurRad="38100" dist="38100" dir="2700000" algn="tl">
                    <a:srgbClr val="C0C0C0"/>
                  </a:outerShdw>
                </a:effectLst>
                <a:latin typeface="+mn-lt"/>
                <a:ea typeface="楷体_GB2312" pitchFamily="49" charset="-122"/>
              </a:rPr>
              <a:t>1.1.2</a:t>
            </a:r>
            <a:r>
              <a:rPr lang="zh-CN" altLang="en-US" sz="3200" b="1">
                <a:solidFill>
                  <a:srgbClr val="FF0000"/>
                </a:solidFill>
                <a:effectLst>
                  <a:outerShdw blurRad="38100" dist="38100" dir="2700000" algn="tl">
                    <a:srgbClr val="C0C0C0"/>
                  </a:outerShdw>
                </a:effectLst>
                <a:latin typeface="+mn-lt"/>
                <a:ea typeface="楷体_GB2312" pitchFamily="49" charset="-122"/>
              </a:rPr>
              <a:t>数据的逻辑结构</a:t>
            </a:r>
            <a:r>
              <a:rPr lang="zh-CN" altLang="en-US" sz="3200">
                <a:solidFill>
                  <a:srgbClr val="FF0000"/>
                </a:solidFill>
                <a:effectLst>
                  <a:outerShdw blurRad="38100" dist="38100" dir="2700000" algn="tl">
                    <a:srgbClr val="C0C0C0"/>
                  </a:outerShdw>
                </a:effectLst>
                <a:latin typeface="+mn-lt"/>
                <a:ea typeface="楷体_GB2312" pitchFamily="49" charset="-122"/>
              </a:rPr>
              <a:t> </a:t>
            </a:r>
          </a:p>
        </p:txBody>
      </p:sp>
      <p:sp>
        <p:nvSpPr>
          <p:cNvPr id="129027" name="Text Box 3">
            <a:extLst>
              <a:ext uri="{FF2B5EF4-FFF2-40B4-BE49-F238E27FC236}">
                <a16:creationId xmlns:a16="http://schemas.microsoft.com/office/drawing/2014/main" id="{09BE9379-3BB2-8744-A789-4EBDA8DE1B64}"/>
              </a:ext>
            </a:extLst>
          </p:cNvPr>
          <p:cNvSpPr txBox="1">
            <a:spLocks noChangeArrowheads="1"/>
          </p:cNvSpPr>
          <p:nvPr/>
        </p:nvSpPr>
        <p:spPr bwMode="auto">
          <a:xfrm>
            <a:off x="415925" y="1773238"/>
            <a:ext cx="9163050" cy="420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fontAlgn="auto" hangingPunct="1">
              <a:spcBef>
                <a:spcPct val="50000"/>
              </a:spcBef>
              <a:spcAft>
                <a:spcPts val="0"/>
              </a:spcAft>
              <a:defRPr/>
            </a:pPr>
            <a:r>
              <a:rPr lang="zh-CN" altLang="en-US" sz="3000">
                <a:effectLst>
                  <a:outerShdw blurRad="38100" dist="38100" dir="2700000" algn="tl">
                    <a:srgbClr val="C0C0C0"/>
                  </a:outerShdw>
                </a:effectLst>
                <a:latin typeface="+mn-lt"/>
                <a:ea typeface="楷体_GB2312" pitchFamily="49" charset="-122"/>
              </a:rPr>
              <a:t>    数据的逻辑结构是</a:t>
            </a:r>
            <a:r>
              <a:rPr lang="zh-CN" altLang="en-US" sz="3000">
                <a:solidFill>
                  <a:srgbClr val="FF0000"/>
                </a:solidFill>
                <a:effectLst>
                  <a:outerShdw blurRad="38100" dist="38100" dir="2700000" algn="tl">
                    <a:srgbClr val="C0C0C0"/>
                  </a:outerShdw>
                </a:effectLst>
                <a:latin typeface="+mn-lt"/>
                <a:ea typeface="楷体_GB2312" pitchFamily="49" charset="-122"/>
              </a:rPr>
              <a:t>数据和数据之间所存在的逻辑关系，</a:t>
            </a:r>
            <a:r>
              <a:rPr lang="zh-CN" altLang="en-US" sz="3000">
                <a:effectLst>
                  <a:outerShdw blurRad="38100" dist="38100" dir="2700000" algn="tl">
                    <a:srgbClr val="C0C0C0"/>
                  </a:outerShdw>
                </a:effectLst>
                <a:latin typeface="+mn-lt"/>
                <a:ea typeface="楷体_GB2312" pitchFamily="49" charset="-122"/>
              </a:rPr>
              <a:t>它可以用一个二元组</a:t>
            </a:r>
            <a:endParaRPr lang="zh-CN" altLang="en-US" sz="300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lgn="ctr" eaLnBrk="1" fontAlgn="auto" hangingPunct="1">
              <a:spcBef>
                <a:spcPct val="50000"/>
              </a:spcBef>
              <a:spcAft>
                <a:spcPts val="0"/>
              </a:spcAft>
              <a:defRPr/>
            </a:pPr>
            <a:r>
              <a:rPr lang="en-US" altLang="zh-CN" sz="3000" b="1">
                <a:solidFill>
                  <a:srgbClr val="FF0000"/>
                </a:solidFill>
                <a:latin typeface="Times New Roman" panose="02020603050405020304" pitchFamily="18" charset="0"/>
                <a:ea typeface="楷体_GB2312" pitchFamily="49" charset="-122"/>
              </a:rPr>
              <a:t>B=</a:t>
            </a:r>
            <a:r>
              <a:rPr lang="zh-CN" altLang="en-US" sz="3000" b="1">
                <a:solidFill>
                  <a:srgbClr val="FF0000"/>
                </a:solidFill>
                <a:latin typeface="+mn-lt"/>
                <a:ea typeface="楷体_GB2312" pitchFamily="49" charset="-122"/>
              </a:rPr>
              <a:t>（</a:t>
            </a:r>
            <a:r>
              <a:rPr lang="en-US" altLang="zh-CN" sz="3000" b="1">
                <a:solidFill>
                  <a:srgbClr val="FF0000"/>
                </a:solidFill>
                <a:latin typeface="Times New Roman" panose="02020603050405020304" pitchFamily="18" charset="0"/>
                <a:ea typeface="楷体_GB2312" pitchFamily="49" charset="-122"/>
              </a:rPr>
              <a:t>K</a:t>
            </a:r>
            <a:r>
              <a:rPr lang="zh-CN" altLang="en-US" sz="3000" b="1">
                <a:solidFill>
                  <a:srgbClr val="FF0000"/>
                </a:solidFill>
                <a:latin typeface="+mn-lt"/>
                <a:ea typeface="楷体_GB2312" pitchFamily="49" charset="-122"/>
              </a:rPr>
              <a:t>，</a:t>
            </a:r>
            <a:r>
              <a:rPr lang="en-US" altLang="zh-CN" sz="3000" b="1">
                <a:solidFill>
                  <a:srgbClr val="FF0000"/>
                </a:solidFill>
                <a:latin typeface="Times New Roman" panose="02020603050405020304" pitchFamily="18" charset="0"/>
                <a:ea typeface="楷体_GB2312" pitchFamily="49" charset="-122"/>
              </a:rPr>
              <a:t>R</a:t>
            </a:r>
            <a:r>
              <a:rPr lang="zh-CN" altLang="en-US" sz="3000" b="1">
                <a:solidFill>
                  <a:srgbClr val="FF0000"/>
                </a:solidFill>
                <a:latin typeface="+mn-lt"/>
                <a:ea typeface="楷体_GB2312" pitchFamily="49" charset="-122"/>
              </a:rPr>
              <a:t>）</a:t>
            </a:r>
            <a:endParaRPr lang="zh-CN" altLang="en-US" sz="3000" b="1">
              <a:solidFill>
                <a:srgbClr val="FF0000"/>
              </a:solidFill>
              <a:latin typeface="Times New Roman" panose="02020603050405020304" pitchFamily="18" charset="0"/>
              <a:cs typeface="Times New Roman" panose="02020603050405020304" pitchFamily="18" charset="0"/>
            </a:endParaRPr>
          </a:p>
          <a:p>
            <a:pPr eaLnBrk="1" fontAlgn="auto" hangingPunct="1">
              <a:spcBef>
                <a:spcPct val="50000"/>
              </a:spcBef>
              <a:spcAft>
                <a:spcPts val="0"/>
              </a:spcAft>
              <a:defRPr/>
            </a:pPr>
            <a:r>
              <a:rPr lang="zh-CN" altLang="en-US" sz="3000">
                <a:effectLst>
                  <a:outerShdw blurRad="38100" dist="38100" dir="2700000" algn="tl">
                    <a:srgbClr val="C0C0C0"/>
                  </a:outerShdw>
                </a:effectLst>
                <a:latin typeface="+mn-lt"/>
                <a:ea typeface="楷体_GB2312" pitchFamily="49" charset="-122"/>
              </a:rPr>
              <a:t>来表示，其中</a:t>
            </a:r>
            <a:r>
              <a:rPr lang="en-US" altLang="zh-CN" sz="3000">
                <a:effectLst>
                  <a:outerShdw blurRad="38100" dist="38100" dir="2700000" algn="tl">
                    <a:srgbClr val="C0C0C0"/>
                  </a:outerShdw>
                </a:effectLst>
                <a:latin typeface="+mn-lt"/>
                <a:ea typeface="楷体_GB2312" pitchFamily="49" charset="-122"/>
              </a:rPr>
              <a:t>:</a:t>
            </a:r>
          </a:p>
          <a:p>
            <a:pPr eaLnBrk="1" fontAlgn="auto" hangingPunct="1">
              <a:spcBef>
                <a:spcPct val="50000"/>
              </a:spcBef>
              <a:spcAft>
                <a:spcPts val="0"/>
              </a:spcAft>
              <a:defRPr/>
            </a:pPr>
            <a:r>
              <a:rPr lang="en-US" altLang="zh-CN" sz="3000">
                <a:effectLst>
                  <a:outerShdw blurRad="38100" dist="38100" dir="2700000" algn="tl">
                    <a:srgbClr val="C0C0C0"/>
                  </a:outerShdw>
                </a:effectLst>
                <a:latin typeface="+mn-lt"/>
                <a:ea typeface="楷体_GB2312" pitchFamily="49" charset="-122"/>
              </a:rPr>
              <a:t>K</a:t>
            </a:r>
            <a:r>
              <a:rPr lang="zh-CN" altLang="en-US" sz="3000">
                <a:effectLst>
                  <a:outerShdw blurRad="38100" dist="38100" dir="2700000" algn="tl">
                    <a:srgbClr val="C0C0C0"/>
                  </a:outerShdw>
                </a:effectLst>
                <a:latin typeface="+mn-lt"/>
                <a:ea typeface="楷体_GB2312" pitchFamily="49" charset="-122"/>
              </a:rPr>
              <a:t>是数据、即</a:t>
            </a:r>
            <a:r>
              <a:rPr lang="zh-CN" altLang="en-US" sz="3000">
                <a:solidFill>
                  <a:srgbClr val="FF0000"/>
                </a:solidFill>
                <a:effectLst>
                  <a:outerShdw blurRad="38100" dist="38100" dir="2700000" algn="tl">
                    <a:srgbClr val="C0C0C0"/>
                  </a:outerShdw>
                </a:effectLst>
                <a:latin typeface="+mn-lt"/>
                <a:ea typeface="楷体_GB2312" pitchFamily="49" charset="-122"/>
              </a:rPr>
              <a:t>结点</a:t>
            </a:r>
            <a:r>
              <a:rPr lang="zh-CN" altLang="en-US" sz="3000">
                <a:effectLst>
                  <a:outerShdw blurRad="38100" dist="38100" dir="2700000" algn="tl">
                    <a:srgbClr val="C0C0C0"/>
                  </a:outerShdw>
                </a:effectLst>
                <a:latin typeface="+mn-lt"/>
                <a:ea typeface="楷体_GB2312" pitchFamily="49" charset="-122"/>
              </a:rPr>
              <a:t>的有限集合；</a:t>
            </a:r>
          </a:p>
          <a:p>
            <a:pPr eaLnBrk="1" fontAlgn="auto" hangingPunct="1">
              <a:spcBef>
                <a:spcPct val="50000"/>
              </a:spcBef>
              <a:spcAft>
                <a:spcPts val="0"/>
              </a:spcAft>
              <a:defRPr/>
            </a:pPr>
            <a:r>
              <a:rPr lang="en-US" altLang="zh-CN" sz="3000">
                <a:effectLst>
                  <a:outerShdw blurRad="38100" dist="38100" dir="2700000" algn="tl">
                    <a:srgbClr val="C0C0C0"/>
                  </a:outerShdw>
                </a:effectLst>
                <a:latin typeface="+mn-lt"/>
                <a:ea typeface="楷体_GB2312" pitchFamily="49" charset="-122"/>
              </a:rPr>
              <a:t>R</a:t>
            </a:r>
            <a:r>
              <a:rPr lang="zh-CN" altLang="en-US" sz="3000">
                <a:effectLst>
                  <a:outerShdw blurRad="38100" dist="38100" dir="2700000" algn="tl">
                    <a:srgbClr val="C0C0C0"/>
                  </a:outerShdw>
                </a:effectLst>
                <a:latin typeface="+mn-lt"/>
                <a:ea typeface="楷体_GB2312" pitchFamily="49" charset="-122"/>
              </a:rPr>
              <a:t>是</a:t>
            </a:r>
            <a:r>
              <a:rPr lang="zh-CN" altLang="en-US" sz="3000">
                <a:solidFill>
                  <a:srgbClr val="FF0000"/>
                </a:solidFill>
                <a:effectLst>
                  <a:outerShdw blurRad="38100" dist="38100" dir="2700000" algn="tl">
                    <a:srgbClr val="C0C0C0"/>
                  </a:outerShdw>
                </a:effectLst>
                <a:latin typeface="+mn-lt"/>
                <a:ea typeface="楷体_GB2312" pitchFamily="49" charset="-122"/>
              </a:rPr>
              <a:t>集合</a:t>
            </a:r>
            <a:r>
              <a:rPr lang="en-US" altLang="zh-CN" sz="3000">
                <a:solidFill>
                  <a:srgbClr val="FF0000"/>
                </a:solidFill>
                <a:effectLst>
                  <a:outerShdw blurRad="38100" dist="38100" dir="2700000" algn="tl">
                    <a:srgbClr val="C0C0C0"/>
                  </a:outerShdw>
                </a:effectLst>
                <a:latin typeface="+mn-lt"/>
                <a:ea typeface="楷体_GB2312" pitchFamily="49" charset="-122"/>
              </a:rPr>
              <a:t>K</a:t>
            </a:r>
            <a:r>
              <a:rPr lang="zh-CN" altLang="en-US" sz="3000">
                <a:solidFill>
                  <a:srgbClr val="FF0000"/>
                </a:solidFill>
                <a:effectLst>
                  <a:outerShdw blurRad="38100" dist="38100" dir="2700000" algn="tl">
                    <a:srgbClr val="C0C0C0"/>
                  </a:outerShdw>
                </a:effectLst>
                <a:latin typeface="+mn-lt"/>
                <a:ea typeface="楷体_GB2312" pitchFamily="49" charset="-122"/>
              </a:rPr>
              <a:t>上关系</a:t>
            </a:r>
            <a:r>
              <a:rPr lang="zh-CN" altLang="en-US" sz="3000">
                <a:effectLst>
                  <a:outerShdw blurRad="38100" dist="38100" dir="2700000" algn="tl">
                    <a:srgbClr val="C0C0C0"/>
                  </a:outerShdw>
                </a:effectLst>
                <a:latin typeface="+mn-lt"/>
                <a:ea typeface="楷体_GB2312" pitchFamily="49" charset="-122"/>
              </a:rPr>
              <a:t>的有限集合，这里的关系是从集合</a:t>
            </a:r>
            <a:r>
              <a:rPr lang="en-US" altLang="zh-CN" sz="3000">
                <a:effectLst>
                  <a:outerShdw blurRad="38100" dist="38100" dir="2700000" algn="tl">
                    <a:srgbClr val="C0C0C0"/>
                  </a:outerShdw>
                </a:effectLst>
                <a:latin typeface="+mn-lt"/>
                <a:ea typeface="楷体_GB2312" pitchFamily="49" charset="-122"/>
              </a:rPr>
              <a:t>K</a:t>
            </a:r>
            <a:r>
              <a:rPr lang="zh-CN" altLang="en-US" sz="3000">
                <a:effectLst>
                  <a:outerShdw blurRad="38100" dist="38100" dir="2700000" algn="tl">
                    <a:srgbClr val="C0C0C0"/>
                  </a:outerShdw>
                </a:effectLst>
                <a:latin typeface="+mn-lt"/>
                <a:ea typeface="楷体_GB2312" pitchFamily="49" charset="-122"/>
              </a:rPr>
              <a:t>到集合</a:t>
            </a:r>
            <a:r>
              <a:rPr lang="en-US" altLang="zh-CN" sz="3000">
                <a:effectLst>
                  <a:outerShdw blurRad="38100" dist="38100" dir="2700000" algn="tl">
                    <a:srgbClr val="C0C0C0"/>
                  </a:outerShdw>
                </a:effectLst>
                <a:latin typeface="+mn-lt"/>
                <a:ea typeface="楷体_GB2312" pitchFamily="49" charset="-122"/>
              </a:rPr>
              <a:t>K</a:t>
            </a:r>
            <a:r>
              <a:rPr lang="zh-CN" altLang="en-US" sz="3000">
                <a:effectLst>
                  <a:outerShdw blurRad="38100" dist="38100" dir="2700000" algn="tl">
                    <a:srgbClr val="C0C0C0"/>
                  </a:outerShdw>
                </a:effectLst>
                <a:latin typeface="+mn-lt"/>
                <a:ea typeface="楷体_GB2312" pitchFamily="49" charset="-122"/>
              </a:rPr>
              <a:t>的关系，一般只涉及到一个关系的逻辑结构。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9027"/>
                                        </p:tgtEl>
                                        <p:attrNameLst>
                                          <p:attrName>style.visibility</p:attrName>
                                        </p:attrNameLst>
                                      </p:cBhvr>
                                      <p:to>
                                        <p:strVal val="visible"/>
                                      </p:to>
                                    </p:set>
                                    <p:animEffect transition="in" filter="blinds(horizontal)">
                                      <p:cBhvr>
                                        <p:cTn id="7" dur="500"/>
                                        <p:tgtEl>
                                          <p:spTgt spid="129027"/>
                                        </p:tgtEl>
                                      </p:cBhvr>
                                    </p:animEffect>
                                  </p:childTnLst>
                                  <p:subTnLst>
                                    <p:set>
                                      <p:cBhvr override="childStyle">
                                        <p:cTn dur="1" fill="hold" display="0" masterRel="nextClick" afterEffect="1"/>
                                        <p:tgtEl>
                                          <p:spTgt spid="12902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7"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ext Box 2">
            <a:extLst>
              <a:ext uri="{FF2B5EF4-FFF2-40B4-BE49-F238E27FC236}">
                <a16:creationId xmlns:a16="http://schemas.microsoft.com/office/drawing/2014/main" id="{9EDDDACD-695F-E24A-94AD-55447D8A9704}"/>
              </a:ext>
            </a:extLst>
          </p:cNvPr>
          <p:cNvSpPr txBox="1">
            <a:spLocks noChangeArrowheads="1"/>
          </p:cNvSpPr>
          <p:nvPr/>
        </p:nvSpPr>
        <p:spPr bwMode="auto">
          <a:xfrm>
            <a:off x="344488" y="692150"/>
            <a:ext cx="43751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a:solidFill>
                  <a:srgbClr val="FF0000"/>
                </a:solidFill>
                <a:effectLst>
                  <a:outerShdw blurRad="38100" dist="38100" dir="2700000" algn="tl">
                    <a:srgbClr val="C0C0C0"/>
                  </a:outerShdw>
                </a:effectLst>
                <a:latin typeface="+mn-lt"/>
                <a:ea typeface="楷体_GB2312" pitchFamily="49" charset="-122"/>
              </a:rPr>
              <a:t>1.1.2</a:t>
            </a:r>
            <a:r>
              <a:rPr lang="zh-CN" altLang="en-US" sz="3200" b="1">
                <a:solidFill>
                  <a:srgbClr val="FF0000"/>
                </a:solidFill>
                <a:effectLst>
                  <a:outerShdw blurRad="38100" dist="38100" dir="2700000" algn="tl">
                    <a:srgbClr val="C0C0C0"/>
                  </a:outerShdw>
                </a:effectLst>
                <a:latin typeface="+mn-lt"/>
                <a:ea typeface="楷体_GB2312" pitchFamily="49" charset="-122"/>
              </a:rPr>
              <a:t>数据的逻辑结构</a:t>
            </a:r>
            <a:r>
              <a:rPr lang="zh-CN" altLang="en-US" sz="3200">
                <a:solidFill>
                  <a:srgbClr val="FF0000"/>
                </a:solidFill>
                <a:effectLst>
                  <a:outerShdw blurRad="38100" dist="38100" dir="2700000" algn="tl">
                    <a:srgbClr val="C0C0C0"/>
                  </a:outerShdw>
                </a:effectLst>
                <a:latin typeface="+mn-lt"/>
                <a:ea typeface="楷体_GB2312" pitchFamily="49" charset="-122"/>
              </a:rPr>
              <a:t> </a:t>
            </a:r>
          </a:p>
        </p:txBody>
      </p:sp>
      <p:sp>
        <p:nvSpPr>
          <p:cNvPr id="130051" name="Text Box 3">
            <a:extLst>
              <a:ext uri="{FF2B5EF4-FFF2-40B4-BE49-F238E27FC236}">
                <a16:creationId xmlns:a16="http://schemas.microsoft.com/office/drawing/2014/main" id="{74FF077D-9097-D143-A6B4-79718E4E116E}"/>
              </a:ext>
            </a:extLst>
          </p:cNvPr>
          <p:cNvSpPr txBox="1">
            <a:spLocks noChangeArrowheads="1"/>
          </p:cNvSpPr>
          <p:nvPr/>
        </p:nvSpPr>
        <p:spPr bwMode="auto">
          <a:xfrm>
            <a:off x="73025" y="1700213"/>
            <a:ext cx="9632950" cy="49688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fontAlgn="auto" hangingPunct="1">
              <a:spcBef>
                <a:spcPct val="50000"/>
              </a:spcBef>
              <a:spcAft>
                <a:spcPts val="0"/>
              </a:spcAft>
              <a:defRPr/>
            </a:pPr>
            <a:r>
              <a:rPr lang="zh-CN" altLang="en-US" sz="3200" dirty="0">
                <a:effectLst>
                  <a:outerShdw blurRad="38100" dist="38100" dir="2700000" algn="tl">
                    <a:srgbClr val="C0C0C0"/>
                  </a:outerShdw>
                </a:effectLst>
                <a:latin typeface="+mn-lt"/>
                <a:ea typeface="楷体_GB2312" pitchFamily="49" charset="-122"/>
              </a:rPr>
              <a:t>    例如，有</a:t>
            </a:r>
            <a:r>
              <a:rPr lang="en-US" altLang="zh-CN" sz="3200" dirty="0">
                <a:effectLst>
                  <a:outerShdw blurRad="38100" dist="38100" dir="2700000" algn="tl">
                    <a:srgbClr val="C0C0C0"/>
                  </a:outerShdw>
                </a:effectLst>
                <a:latin typeface="Times New Roman" panose="02020603050405020304" pitchFamily="18" charset="0"/>
                <a:ea typeface="楷体_GB2312" pitchFamily="49" charset="-122"/>
              </a:rPr>
              <a:t>5</a:t>
            </a:r>
            <a:r>
              <a:rPr lang="zh-CN" altLang="en-US" sz="3200" dirty="0">
                <a:effectLst>
                  <a:outerShdw blurRad="38100" dist="38100" dir="2700000" algn="tl">
                    <a:srgbClr val="C0C0C0"/>
                  </a:outerShdw>
                </a:effectLst>
                <a:latin typeface="+mn-lt"/>
                <a:ea typeface="楷体_GB2312" pitchFamily="49" charset="-122"/>
              </a:rPr>
              <a:t>个人，分别记为</a:t>
            </a:r>
            <a:r>
              <a:rPr lang="en-US" altLang="zh-CN" sz="3200" dirty="0" err="1">
                <a:effectLst>
                  <a:outerShdw blurRad="38100" dist="38100" dir="2700000" algn="tl">
                    <a:srgbClr val="C0C0C0"/>
                  </a:outerShdw>
                </a:effectLst>
                <a:latin typeface="Times New Roman" panose="02020603050405020304" pitchFamily="18" charset="0"/>
                <a:ea typeface="楷体_GB2312" pitchFamily="49" charset="-122"/>
              </a:rPr>
              <a:t>a,b,c,d,e</a:t>
            </a:r>
            <a:r>
              <a:rPr lang="en-US" altLang="zh-CN" sz="3200" dirty="0">
                <a:effectLst>
                  <a:outerShdw blurRad="38100" dist="38100" dir="2700000" algn="tl">
                    <a:srgbClr val="C0C0C0"/>
                  </a:outerShdw>
                </a:effectLst>
                <a:latin typeface="Times New Roman" panose="02020603050405020304" pitchFamily="18" charset="0"/>
                <a:ea typeface="楷体_GB2312" pitchFamily="49" charset="-122"/>
              </a:rPr>
              <a:t>, </a:t>
            </a:r>
            <a:r>
              <a:rPr lang="zh-CN" altLang="en-US" sz="3200" dirty="0">
                <a:effectLst>
                  <a:outerShdw blurRad="38100" dist="38100" dir="2700000" algn="tl">
                    <a:srgbClr val="C0C0C0"/>
                  </a:outerShdw>
                </a:effectLst>
                <a:latin typeface="+mn-lt"/>
                <a:ea typeface="楷体_GB2312" pitchFamily="49" charset="-122"/>
              </a:rPr>
              <a:t>其中</a:t>
            </a:r>
            <a:r>
              <a:rPr lang="en-US" altLang="zh-CN" sz="3200" dirty="0">
                <a:effectLst>
                  <a:outerShdw blurRad="38100" dist="38100" dir="2700000" algn="tl">
                    <a:srgbClr val="C0C0C0"/>
                  </a:outerShdw>
                </a:effectLst>
                <a:latin typeface="Times New Roman" panose="02020603050405020304" pitchFamily="18" charset="0"/>
                <a:ea typeface="楷体_GB2312" pitchFamily="49" charset="-122"/>
              </a:rPr>
              <a:t>a</a:t>
            </a:r>
            <a:r>
              <a:rPr lang="zh-CN" altLang="en-US" sz="3200" dirty="0">
                <a:effectLst>
                  <a:outerShdw blurRad="38100" dist="38100" dir="2700000" algn="tl">
                    <a:srgbClr val="C0C0C0"/>
                  </a:outerShdw>
                </a:effectLst>
                <a:latin typeface="+mn-lt"/>
                <a:ea typeface="楷体_GB2312" pitchFamily="49" charset="-122"/>
              </a:rPr>
              <a:t>是</a:t>
            </a:r>
            <a:r>
              <a:rPr lang="en-US" altLang="zh-CN" sz="3200" dirty="0">
                <a:effectLst>
                  <a:outerShdw blurRad="38100" dist="38100" dir="2700000" algn="tl">
                    <a:srgbClr val="C0C0C0"/>
                  </a:outerShdw>
                </a:effectLst>
                <a:latin typeface="Times New Roman" panose="02020603050405020304" pitchFamily="18" charset="0"/>
                <a:ea typeface="楷体_GB2312" pitchFamily="49" charset="-122"/>
              </a:rPr>
              <a:t>b</a:t>
            </a:r>
            <a:r>
              <a:rPr lang="zh-CN" altLang="en-US" sz="3200" dirty="0">
                <a:effectLst>
                  <a:outerShdw blurRad="38100" dist="38100" dir="2700000" algn="tl">
                    <a:srgbClr val="C0C0C0"/>
                  </a:outerShdw>
                </a:effectLst>
                <a:latin typeface="+mn-lt"/>
                <a:ea typeface="楷体_GB2312" pitchFamily="49" charset="-122"/>
              </a:rPr>
              <a:t>的父亲，</a:t>
            </a:r>
            <a:r>
              <a:rPr lang="en-US" altLang="zh-CN" sz="3200" dirty="0">
                <a:effectLst>
                  <a:outerShdw blurRad="38100" dist="38100" dir="2700000" algn="tl">
                    <a:srgbClr val="C0C0C0"/>
                  </a:outerShdw>
                </a:effectLst>
                <a:latin typeface="Times New Roman" panose="02020603050405020304" pitchFamily="18" charset="0"/>
                <a:ea typeface="楷体_GB2312" pitchFamily="49" charset="-122"/>
              </a:rPr>
              <a:t>b</a:t>
            </a:r>
            <a:r>
              <a:rPr lang="zh-CN" altLang="en-US" sz="3200" dirty="0">
                <a:effectLst>
                  <a:outerShdw blurRad="38100" dist="38100" dir="2700000" algn="tl">
                    <a:srgbClr val="C0C0C0"/>
                  </a:outerShdw>
                </a:effectLst>
                <a:latin typeface="+mn-lt"/>
                <a:ea typeface="楷体_GB2312" pitchFamily="49" charset="-122"/>
              </a:rPr>
              <a:t>是</a:t>
            </a:r>
            <a:r>
              <a:rPr lang="en-US" altLang="zh-CN" sz="3200" dirty="0">
                <a:effectLst>
                  <a:outerShdw blurRad="38100" dist="38100" dir="2700000" algn="tl">
                    <a:srgbClr val="C0C0C0"/>
                  </a:outerShdw>
                </a:effectLst>
                <a:latin typeface="Times New Roman" panose="02020603050405020304" pitchFamily="18" charset="0"/>
                <a:ea typeface="楷体_GB2312" pitchFamily="49" charset="-122"/>
              </a:rPr>
              <a:t>c</a:t>
            </a:r>
            <a:r>
              <a:rPr lang="zh-CN" altLang="en-US" sz="3200" dirty="0">
                <a:effectLst>
                  <a:outerShdw blurRad="38100" dist="38100" dir="2700000" algn="tl">
                    <a:srgbClr val="C0C0C0"/>
                  </a:outerShdw>
                </a:effectLst>
                <a:latin typeface="+mn-lt"/>
                <a:ea typeface="楷体_GB2312" pitchFamily="49" charset="-122"/>
              </a:rPr>
              <a:t>的父亲，</a:t>
            </a:r>
            <a:r>
              <a:rPr lang="en-US" altLang="zh-CN" sz="3200" dirty="0">
                <a:effectLst>
                  <a:outerShdw blurRad="38100" dist="38100" dir="2700000" algn="tl">
                    <a:srgbClr val="C0C0C0"/>
                  </a:outerShdw>
                </a:effectLst>
                <a:latin typeface="Times New Roman" panose="02020603050405020304" pitchFamily="18" charset="0"/>
                <a:ea typeface="楷体_GB2312" pitchFamily="49" charset="-122"/>
              </a:rPr>
              <a:t>c</a:t>
            </a:r>
            <a:r>
              <a:rPr lang="zh-CN" altLang="en-US" sz="3200" dirty="0">
                <a:effectLst>
                  <a:outerShdw blurRad="38100" dist="38100" dir="2700000" algn="tl">
                    <a:srgbClr val="C0C0C0"/>
                  </a:outerShdw>
                </a:effectLst>
                <a:latin typeface="+mn-lt"/>
                <a:ea typeface="楷体_GB2312" pitchFamily="49" charset="-122"/>
              </a:rPr>
              <a:t>是</a:t>
            </a:r>
            <a:r>
              <a:rPr lang="en-US" altLang="zh-CN" sz="3200" dirty="0">
                <a:effectLst>
                  <a:outerShdw blurRad="38100" dist="38100" dir="2700000" algn="tl">
                    <a:srgbClr val="C0C0C0"/>
                  </a:outerShdw>
                </a:effectLst>
                <a:latin typeface="Times New Roman" panose="02020603050405020304" pitchFamily="18" charset="0"/>
                <a:ea typeface="楷体_GB2312" pitchFamily="49" charset="-122"/>
              </a:rPr>
              <a:t>d</a:t>
            </a:r>
            <a:r>
              <a:rPr lang="zh-CN" altLang="en-US" sz="3200" dirty="0">
                <a:effectLst>
                  <a:outerShdw blurRad="38100" dist="38100" dir="2700000" algn="tl">
                    <a:srgbClr val="C0C0C0"/>
                  </a:outerShdw>
                </a:effectLst>
                <a:latin typeface="+mn-lt"/>
                <a:ea typeface="楷体_GB2312" pitchFamily="49" charset="-122"/>
              </a:rPr>
              <a:t>的父亲</a:t>
            </a:r>
            <a:r>
              <a:rPr lang="en-US" altLang="zh-CN" sz="3200" dirty="0">
                <a:effectLst>
                  <a:outerShdw blurRad="38100" dist="38100" dir="2700000" algn="tl">
                    <a:srgbClr val="C0C0C0"/>
                  </a:outerShdw>
                </a:effectLst>
                <a:latin typeface="Times New Roman" panose="02020603050405020304" pitchFamily="18" charset="0"/>
                <a:ea typeface="楷体_GB2312" pitchFamily="49" charset="-122"/>
              </a:rPr>
              <a:t>,d</a:t>
            </a:r>
            <a:r>
              <a:rPr lang="zh-CN" altLang="en-US" sz="3200" dirty="0">
                <a:effectLst>
                  <a:outerShdw blurRad="38100" dist="38100" dir="2700000" algn="tl">
                    <a:srgbClr val="C0C0C0"/>
                  </a:outerShdw>
                </a:effectLst>
                <a:latin typeface="+mn-lt"/>
                <a:ea typeface="楷体_GB2312" pitchFamily="49" charset="-122"/>
              </a:rPr>
              <a:t>是</a:t>
            </a:r>
            <a:r>
              <a:rPr lang="en-US" altLang="zh-CN" sz="3200" dirty="0">
                <a:effectLst>
                  <a:outerShdw blurRad="38100" dist="38100" dir="2700000" algn="tl">
                    <a:srgbClr val="C0C0C0"/>
                  </a:outerShdw>
                </a:effectLst>
                <a:latin typeface="Times New Roman" panose="02020603050405020304" pitchFamily="18" charset="0"/>
                <a:ea typeface="楷体_GB2312" pitchFamily="49" charset="-122"/>
              </a:rPr>
              <a:t>e</a:t>
            </a:r>
            <a:r>
              <a:rPr lang="zh-CN" altLang="en-US" sz="3200" dirty="0">
                <a:effectLst>
                  <a:outerShdw blurRad="38100" dist="38100" dir="2700000" algn="tl">
                    <a:srgbClr val="C0C0C0"/>
                  </a:outerShdw>
                </a:effectLst>
                <a:latin typeface="+mn-lt"/>
                <a:ea typeface="楷体_GB2312" pitchFamily="49" charset="-122"/>
              </a:rPr>
              <a:t>的父亲，如果只讨论他们之间所存在的父子关系，则可以用下面的二元组形式化地予以表达。</a:t>
            </a:r>
            <a:endParaRPr lang="zh-CN" altLang="en-US" sz="3200"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lgn="ctr" eaLnBrk="1" fontAlgn="auto" hangingPunct="1">
              <a:spcBef>
                <a:spcPct val="50000"/>
              </a:spcBef>
              <a:spcAft>
                <a:spcPts val="0"/>
              </a:spcAft>
              <a:defRPr/>
            </a:pPr>
            <a:r>
              <a:rPr lang="en-US" altLang="zh-CN" sz="3200" dirty="0">
                <a:effectLst>
                  <a:outerShdw blurRad="38100" dist="38100" dir="2700000" algn="tl">
                    <a:srgbClr val="C0C0C0"/>
                  </a:outerShdw>
                </a:effectLst>
                <a:latin typeface="Times New Roman" panose="02020603050405020304" pitchFamily="18" charset="0"/>
                <a:ea typeface="楷体_GB2312" pitchFamily="49" charset="-122"/>
              </a:rPr>
              <a:t>B=</a:t>
            </a:r>
            <a:r>
              <a:rPr lang="zh-CN" altLang="en-US" sz="3200" dirty="0">
                <a:effectLst>
                  <a:outerShdw blurRad="38100" dist="38100" dir="2700000" algn="tl">
                    <a:srgbClr val="C0C0C0"/>
                  </a:outerShdw>
                </a:effectLst>
                <a:latin typeface="+mn-lt"/>
                <a:ea typeface="楷体_GB2312" pitchFamily="49" charset="-122"/>
              </a:rPr>
              <a:t>（</a:t>
            </a:r>
            <a:r>
              <a:rPr lang="en-US" altLang="zh-CN" sz="3200" dirty="0">
                <a:effectLst>
                  <a:outerShdw blurRad="38100" dist="38100" dir="2700000" algn="tl">
                    <a:srgbClr val="C0C0C0"/>
                  </a:outerShdw>
                </a:effectLst>
                <a:latin typeface="Times New Roman" panose="02020603050405020304" pitchFamily="18" charset="0"/>
                <a:ea typeface="楷体_GB2312" pitchFamily="49" charset="-122"/>
              </a:rPr>
              <a:t>K</a:t>
            </a:r>
            <a:r>
              <a:rPr lang="zh-CN" altLang="en-US" sz="3200" dirty="0">
                <a:effectLst>
                  <a:outerShdw blurRad="38100" dist="38100" dir="2700000" algn="tl">
                    <a:srgbClr val="C0C0C0"/>
                  </a:outerShdw>
                </a:effectLst>
                <a:latin typeface="+mn-lt"/>
                <a:ea typeface="楷体_GB2312" pitchFamily="49" charset="-122"/>
              </a:rPr>
              <a:t>，</a:t>
            </a:r>
            <a:r>
              <a:rPr lang="en-US" altLang="zh-CN" sz="3200" dirty="0">
                <a:effectLst>
                  <a:outerShdw blurRad="38100" dist="38100" dir="2700000" algn="tl">
                    <a:srgbClr val="C0C0C0"/>
                  </a:outerShdw>
                </a:effectLst>
                <a:latin typeface="Times New Roman" panose="02020603050405020304" pitchFamily="18" charset="0"/>
                <a:ea typeface="楷体_GB2312" pitchFamily="49" charset="-122"/>
              </a:rPr>
              <a:t>R</a:t>
            </a:r>
            <a:r>
              <a:rPr lang="zh-CN" altLang="en-US" sz="3200" dirty="0">
                <a:effectLst>
                  <a:outerShdw blurRad="38100" dist="38100" dir="2700000" algn="tl">
                    <a:srgbClr val="C0C0C0"/>
                  </a:outerShdw>
                </a:effectLst>
                <a:latin typeface="+mn-lt"/>
                <a:ea typeface="楷体_GB2312" pitchFamily="49" charset="-122"/>
              </a:rPr>
              <a:t>）</a:t>
            </a:r>
            <a:endParaRPr lang="zh-CN" altLang="en-US" sz="3200"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lgn="just" eaLnBrk="1" fontAlgn="auto" hangingPunct="1">
              <a:spcBef>
                <a:spcPct val="50000"/>
              </a:spcBef>
              <a:spcAft>
                <a:spcPts val="0"/>
              </a:spcAft>
              <a:defRPr/>
            </a:pPr>
            <a:r>
              <a:rPr lang="zh-CN" altLang="en-US" sz="3200" dirty="0">
                <a:effectLst>
                  <a:outerShdw blurRad="38100" dist="38100" dir="2700000" algn="tl">
                    <a:srgbClr val="C0C0C0"/>
                  </a:outerShdw>
                </a:effectLst>
                <a:latin typeface="+mn-lt"/>
                <a:ea typeface="楷体_GB2312" pitchFamily="49" charset="-122"/>
              </a:rPr>
              <a:t>     其中：</a:t>
            </a:r>
            <a:r>
              <a:rPr lang="en-US" altLang="zh-CN" sz="3200" dirty="0">
                <a:effectLst>
                  <a:outerShdw blurRad="38100" dist="38100" dir="2700000" algn="tl">
                    <a:srgbClr val="C0C0C0"/>
                  </a:outerShdw>
                </a:effectLst>
                <a:latin typeface="Times New Roman" panose="02020603050405020304" pitchFamily="18" charset="0"/>
                <a:ea typeface="楷体_GB2312" pitchFamily="49" charset="-122"/>
              </a:rPr>
              <a:t>K={</a:t>
            </a:r>
            <a:r>
              <a:rPr lang="en-US" altLang="zh-CN" sz="3200" dirty="0" err="1">
                <a:effectLst>
                  <a:outerShdw blurRad="38100" dist="38100" dir="2700000" algn="tl">
                    <a:srgbClr val="C0C0C0"/>
                  </a:outerShdw>
                </a:effectLst>
                <a:latin typeface="Times New Roman" panose="02020603050405020304" pitchFamily="18" charset="0"/>
                <a:ea typeface="楷体_GB2312" pitchFamily="49" charset="-122"/>
              </a:rPr>
              <a:t>a,b,c,d,e</a:t>
            </a:r>
            <a:r>
              <a:rPr lang="en-US" altLang="zh-CN" sz="3200" dirty="0">
                <a:effectLst>
                  <a:outerShdw blurRad="38100" dist="38100" dir="2700000" algn="tl">
                    <a:srgbClr val="C0C0C0"/>
                  </a:outerShdw>
                </a:effectLst>
                <a:latin typeface="Times New Roman" panose="02020603050405020304" pitchFamily="18" charset="0"/>
                <a:ea typeface="楷体_GB2312" pitchFamily="49" charset="-122"/>
              </a:rPr>
              <a:t>}</a:t>
            </a:r>
            <a:endParaRPr lang="en-US" altLang="zh-CN" sz="3200"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lgn="just" eaLnBrk="1" fontAlgn="auto" hangingPunct="1">
              <a:spcBef>
                <a:spcPct val="50000"/>
              </a:spcBef>
              <a:spcAft>
                <a:spcPts val="0"/>
              </a:spcAft>
              <a:defRPr/>
            </a:pPr>
            <a:r>
              <a:rPr lang="en-US" altLang="zh-CN" sz="3200" dirty="0">
                <a:effectLst>
                  <a:outerShdw blurRad="38100" dist="38100" dir="2700000" algn="tl">
                    <a:srgbClr val="C0C0C0"/>
                  </a:outerShdw>
                </a:effectLst>
                <a:latin typeface="Times New Roman" panose="02020603050405020304" pitchFamily="18" charset="0"/>
                <a:ea typeface="楷体_GB2312" pitchFamily="49" charset="-122"/>
              </a:rPr>
              <a:t>                  R={r}</a:t>
            </a:r>
            <a:endParaRPr lang="en-US" altLang="zh-CN" sz="3200"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eaLnBrk="1" fontAlgn="auto" hangingPunct="1">
              <a:spcBef>
                <a:spcPct val="50000"/>
              </a:spcBef>
              <a:spcAft>
                <a:spcPts val="0"/>
              </a:spcAft>
              <a:defRPr/>
            </a:pPr>
            <a:r>
              <a:rPr lang="en-US" altLang="zh-CN" sz="3200" dirty="0">
                <a:effectLst>
                  <a:outerShdw blurRad="38100" dist="38100" dir="2700000" algn="tl">
                    <a:srgbClr val="C0C0C0"/>
                  </a:outerShdw>
                </a:effectLst>
                <a:latin typeface="+mn-lt"/>
                <a:ea typeface="楷体_GB2312" pitchFamily="49" charset="-122"/>
              </a:rPr>
              <a:t>                r=</a:t>
            </a:r>
            <a:r>
              <a:rPr lang="zh-CN" altLang="en-US" sz="3200" dirty="0">
                <a:solidFill>
                  <a:srgbClr val="FF0000"/>
                </a:solidFill>
                <a:effectLst>
                  <a:outerShdw blurRad="38100" dist="38100" dir="2700000" algn="tl">
                    <a:srgbClr val="C0C0C0"/>
                  </a:outerShdw>
                </a:effectLst>
                <a:latin typeface="+mn-lt"/>
                <a:ea typeface="楷体_GB2312" pitchFamily="49" charset="-122"/>
              </a:rPr>
              <a:t>？</a:t>
            </a:r>
          </a:p>
        </p:txBody>
      </p:sp>
      <p:sp>
        <p:nvSpPr>
          <p:cNvPr id="130053" name="Text Box 5">
            <a:extLst>
              <a:ext uri="{FF2B5EF4-FFF2-40B4-BE49-F238E27FC236}">
                <a16:creationId xmlns:a16="http://schemas.microsoft.com/office/drawing/2014/main" id="{D6ADB1CD-7695-4B43-B527-82EE76782CFB}"/>
              </a:ext>
            </a:extLst>
          </p:cNvPr>
          <p:cNvSpPr txBox="1">
            <a:spLocks noChangeArrowheads="1"/>
          </p:cNvSpPr>
          <p:nvPr/>
        </p:nvSpPr>
        <p:spPr bwMode="auto">
          <a:xfrm>
            <a:off x="2324894" y="6080125"/>
            <a:ext cx="6228506" cy="588963"/>
          </a:xfrm>
          <a:prstGeom prst="rect">
            <a:avLst/>
          </a:prstGeom>
          <a:solidFill>
            <a:schemeClr val="bg1"/>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fontAlgn="auto" hangingPunct="1">
              <a:spcBef>
                <a:spcPct val="50000"/>
              </a:spcBef>
              <a:spcAft>
                <a:spcPts val="0"/>
              </a:spcAft>
              <a:defRPr/>
            </a:pPr>
            <a:r>
              <a:rPr lang="en-US" altLang="zh-CN" sz="3200" dirty="0">
                <a:effectLst>
                  <a:outerShdw blurRad="38100" dist="38100" dir="2700000" algn="tl">
                    <a:srgbClr val="C0C0C0"/>
                  </a:outerShdw>
                </a:effectLst>
                <a:latin typeface="+mn-lt"/>
              </a:rPr>
              <a:t>{&lt;a, b&gt;,&lt;</a:t>
            </a:r>
            <a:r>
              <a:rPr lang="en-US" altLang="zh-CN" sz="3200" dirty="0" err="1">
                <a:effectLst>
                  <a:outerShdw blurRad="38100" dist="38100" dir="2700000" algn="tl">
                    <a:srgbClr val="C0C0C0"/>
                  </a:outerShdw>
                </a:effectLst>
                <a:latin typeface="+mn-lt"/>
              </a:rPr>
              <a:t>b,c</a:t>
            </a:r>
            <a:r>
              <a:rPr lang="en-US" altLang="zh-CN" sz="3200" dirty="0">
                <a:effectLst>
                  <a:outerShdw blurRad="38100" dist="38100" dir="2700000" algn="tl">
                    <a:srgbClr val="C0C0C0"/>
                  </a:outerShdw>
                </a:effectLst>
                <a:latin typeface="+mn-lt"/>
              </a:rPr>
              <a:t>&gt;, &lt;c, d&gt;,&lt;</a:t>
            </a:r>
            <a:r>
              <a:rPr lang="en-US" altLang="zh-CN" sz="3200" dirty="0" err="1">
                <a:effectLst>
                  <a:outerShdw blurRad="38100" dist="38100" dir="2700000" algn="tl">
                    <a:srgbClr val="C0C0C0"/>
                  </a:outerShdw>
                </a:effectLst>
                <a:latin typeface="+mn-lt"/>
              </a:rPr>
              <a:t>d,e</a:t>
            </a:r>
            <a:r>
              <a:rPr lang="en-US" altLang="zh-CN" sz="3200" dirty="0">
                <a:effectLst>
                  <a:outerShdw blurRad="38100" dist="38100" dir="2700000" algn="tl">
                    <a:srgbClr val="C0C0C0"/>
                  </a:outerShdw>
                </a:effectLst>
                <a:latin typeface="+mn-lt"/>
              </a:rPr>
              <a:t>&gt;}</a:t>
            </a:r>
            <a:endParaRPr lang="zh-CN" altLang="en-US" sz="3200" dirty="0">
              <a:effectLst>
                <a:outerShdw blurRad="38100" dist="38100" dir="2700000" algn="tl">
                  <a:srgbClr val="C0C0C0"/>
                </a:outerShdw>
              </a:effectLst>
              <a:latin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005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30053"/>
                                        </p:tgtEl>
                                        <p:attrNameLst>
                                          <p:attrName>style.visibility</p:attrName>
                                        </p:attrNameLst>
                                      </p:cBhvr>
                                      <p:to>
                                        <p:strVal val="visible"/>
                                      </p:to>
                                    </p:set>
                                    <p:anim calcmode="lin" valueType="num">
                                      <p:cBhvr additive="base">
                                        <p:cTn id="11" dur="500" fill="hold"/>
                                        <p:tgtEl>
                                          <p:spTgt spid="130053"/>
                                        </p:tgtEl>
                                        <p:attrNameLst>
                                          <p:attrName>ppt_x</p:attrName>
                                        </p:attrNameLst>
                                      </p:cBhvr>
                                      <p:tavLst>
                                        <p:tav tm="0">
                                          <p:val>
                                            <p:strVal val="#ppt_x"/>
                                          </p:val>
                                        </p:tav>
                                        <p:tav tm="100000">
                                          <p:val>
                                            <p:strVal val="#ppt_x"/>
                                          </p:val>
                                        </p:tav>
                                      </p:tavLst>
                                    </p:anim>
                                    <p:anim calcmode="lin" valueType="num">
                                      <p:cBhvr additive="base">
                                        <p:cTn id="12" dur="500" fill="hold"/>
                                        <p:tgtEl>
                                          <p:spTgt spid="1300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1" grpId="0" autoUpdateAnimBg="0"/>
      <p:bldP spid="13005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a:extLst>
              <a:ext uri="{FF2B5EF4-FFF2-40B4-BE49-F238E27FC236}">
                <a16:creationId xmlns:a16="http://schemas.microsoft.com/office/drawing/2014/main" id="{A26C2246-3212-6843-B5F2-51E4EB418316}"/>
              </a:ext>
            </a:extLst>
          </p:cNvPr>
          <p:cNvSpPr txBox="1">
            <a:spLocks noChangeArrowheads="1"/>
          </p:cNvSpPr>
          <p:nvPr/>
        </p:nvSpPr>
        <p:spPr bwMode="auto">
          <a:xfrm>
            <a:off x="247650" y="1844675"/>
            <a:ext cx="9410700"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fontAlgn="auto" hangingPunct="1">
              <a:spcBef>
                <a:spcPct val="50000"/>
              </a:spcBef>
              <a:spcAft>
                <a:spcPts val="0"/>
              </a:spcAft>
              <a:defRPr/>
            </a:pPr>
            <a:r>
              <a:rPr lang="zh-CN" altLang="en-US" sz="3200">
                <a:effectLst>
                  <a:outerShdw blurRad="38100" dist="38100" dir="2700000" algn="tl">
                    <a:srgbClr val="C0C0C0"/>
                  </a:outerShdw>
                </a:effectLst>
                <a:latin typeface="+mn-lt"/>
                <a:ea typeface="楷体_GB2312" pitchFamily="49" charset="-122"/>
              </a:rPr>
              <a:t>     逻辑结构的</a:t>
            </a:r>
            <a:r>
              <a:rPr lang="zh-CN" altLang="en-US" sz="3200">
                <a:solidFill>
                  <a:srgbClr val="FF0000"/>
                </a:solidFill>
                <a:effectLst>
                  <a:outerShdw blurRad="38100" dist="38100" dir="2700000" algn="tl">
                    <a:srgbClr val="C0C0C0"/>
                  </a:outerShdw>
                </a:effectLst>
                <a:latin typeface="+mn-lt"/>
                <a:ea typeface="楷体_GB2312" pitchFamily="49" charset="-122"/>
              </a:rPr>
              <a:t>图形表示</a:t>
            </a:r>
            <a:r>
              <a:rPr lang="zh-CN" altLang="en-US" sz="3200">
                <a:effectLst>
                  <a:outerShdw blurRad="38100" dist="38100" dir="2700000" algn="tl">
                    <a:srgbClr val="C0C0C0"/>
                  </a:outerShdw>
                </a:effectLst>
                <a:latin typeface="+mn-lt"/>
                <a:ea typeface="楷体_GB2312" pitchFamily="49" charset="-122"/>
              </a:rPr>
              <a:t>方式，对</a:t>
            </a:r>
            <a:r>
              <a:rPr lang="en-US" altLang="zh-CN" sz="3200">
                <a:effectLst>
                  <a:outerShdw blurRad="38100" dist="38100" dir="2700000" algn="tl">
                    <a:srgbClr val="C0C0C0"/>
                  </a:outerShdw>
                </a:effectLst>
                <a:latin typeface="Times New Roman" panose="02020603050405020304" pitchFamily="18" charset="0"/>
                <a:ea typeface="楷体_GB2312" pitchFamily="49" charset="-122"/>
              </a:rPr>
              <a:t>K</a:t>
            </a:r>
            <a:r>
              <a:rPr lang="zh-CN" altLang="en-US" sz="3200">
                <a:effectLst>
                  <a:outerShdw blurRad="38100" dist="38100" dir="2700000" algn="tl">
                    <a:srgbClr val="C0C0C0"/>
                  </a:outerShdw>
                </a:effectLst>
                <a:latin typeface="+mn-lt"/>
                <a:ea typeface="楷体_GB2312" pitchFamily="49" charset="-122"/>
              </a:rPr>
              <a:t>中的每个结点</a:t>
            </a:r>
            <a:r>
              <a:rPr lang="en-US" altLang="zh-CN" sz="3200">
                <a:effectLst>
                  <a:outerShdw blurRad="38100" dist="38100" dir="2700000" algn="tl">
                    <a:srgbClr val="C0C0C0"/>
                  </a:outerShdw>
                </a:effectLst>
                <a:latin typeface="Times New Roman" panose="02020603050405020304" pitchFamily="18" charset="0"/>
                <a:ea typeface="楷体_GB2312" pitchFamily="49" charset="-122"/>
              </a:rPr>
              <a:t>k</a:t>
            </a:r>
            <a:r>
              <a:rPr lang="en-US" altLang="zh-CN" sz="3200" baseline="-30000">
                <a:effectLst>
                  <a:outerShdw blurRad="38100" dist="38100" dir="2700000" algn="tl">
                    <a:srgbClr val="C0C0C0"/>
                  </a:outerShdw>
                </a:effectLst>
                <a:latin typeface="Times New Roman" panose="02020603050405020304" pitchFamily="18" charset="0"/>
                <a:ea typeface="楷体_GB2312" pitchFamily="49" charset="-122"/>
              </a:rPr>
              <a:t>i</a:t>
            </a:r>
            <a:r>
              <a:rPr lang="zh-CN" altLang="en-US" sz="3200">
                <a:effectLst>
                  <a:outerShdw blurRad="38100" dist="38100" dir="2700000" algn="tl">
                    <a:srgbClr val="C0C0C0"/>
                  </a:outerShdw>
                </a:effectLst>
                <a:latin typeface="+mn-lt"/>
                <a:ea typeface="楷体_GB2312" pitchFamily="49" charset="-122"/>
              </a:rPr>
              <a:t>用一个</a:t>
            </a:r>
            <a:r>
              <a:rPr lang="zh-CN" altLang="en-US" sz="3200">
                <a:solidFill>
                  <a:srgbClr val="FF0000"/>
                </a:solidFill>
                <a:effectLst>
                  <a:outerShdw blurRad="38100" dist="38100" dir="2700000" algn="tl">
                    <a:srgbClr val="C0C0C0"/>
                  </a:outerShdw>
                </a:effectLst>
                <a:latin typeface="+mn-lt"/>
                <a:ea typeface="楷体_GB2312" pitchFamily="49" charset="-122"/>
              </a:rPr>
              <a:t>方框</a:t>
            </a:r>
            <a:r>
              <a:rPr lang="zh-CN" altLang="en-US" sz="3200">
                <a:effectLst>
                  <a:outerShdw blurRad="38100" dist="38100" dir="2700000" algn="tl">
                    <a:srgbClr val="C0C0C0"/>
                  </a:outerShdw>
                </a:effectLst>
                <a:latin typeface="+mn-lt"/>
                <a:ea typeface="楷体_GB2312" pitchFamily="49" charset="-122"/>
              </a:rPr>
              <a:t>表示，而结点之间的关系用</a:t>
            </a:r>
            <a:r>
              <a:rPr lang="zh-CN" altLang="en-US" sz="3200">
                <a:solidFill>
                  <a:srgbClr val="FF0000"/>
                </a:solidFill>
                <a:effectLst>
                  <a:outerShdw blurRad="38100" dist="38100" dir="2700000" algn="tl">
                    <a:srgbClr val="C0C0C0"/>
                  </a:outerShdw>
                </a:effectLst>
                <a:latin typeface="+mn-lt"/>
                <a:ea typeface="楷体_GB2312" pitchFamily="49" charset="-122"/>
              </a:rPr>
              <a:t>带箭头的线段</a:t>
            </a:r>
            <a:r>
              <a:rPr lang="zh-CN" altLang="en-US" sz="3200">
                <a:effectLst>
                  <a:outerShdw blurRad="38100" dist="38100" dir="2700000" algn="tl">
                    <a:srgbClr val="C0C0C0"/>
                  </a:outerShdw>
                </a:effectLst>
                <a:latin typeface="+mn-lt"/>
                <a:ea typeface="楷体_GB2312" pitchFamily="49" charset="-122"/>
              </a:rPr>
              <a:t>表示，这</a:t>
            </a:r>
            <a:r>
              <a:rPr lang="en-US" altLang="zh-CN" sz="3200">
                <a:effectLst>
                  <a:outerShdw blurRad="38100" dist="38100" dir="2700000" algn="tl">
                    <a:srgbClr val="C0C0C0"/>
                  </a:outerShdw>
                </a:effectLst>
                <a:latin typeface="Times New Roman" panose="02020603050405020304" pitchFamily="18" charset="0"/>
                <a:ea typeface="楷体_GB2312" pitchFamily="49" charset="-122"/>
              </a:rPr>
              <a:t>5</a:t>
            </a:r>
            <a:r>
              <a:rPr lang="zh-CN" altLang="en-US" sz="3200">
                <a:effectLst>
                  <a:outerShdw blurRad="38100" dist="38100" dir="2700000" algn="tl">
                    <a:srgbClr val="C0C0C0"/>
                  </a:outerShdw>
                </a:effectLst>
                <a:latin typeface="+mn-lt"/>
                <a:ea typeface="楷体_GB2312" pitchFamily="49" charset="-122"/>
              </a:rPr>
              <a:t>人之间的逻辑结构用图形的方式表达如图所示。</a:t>
            </a:r>
          </a:p>
        </p:txBody>
      </p:sp>
      <p:grpSp>
        <p:nvGrpSpPr>
          <p:cNvPr id="131076" name="Group 4">
            <a:extLst>
              <a:ext uri="{FF2B5EF4-FFF2-40B4-BE49-F238E27FC236}">
                <a16:creationId xmlns:a16="http://schemas.microsoft.com/office/drawing/2014/main" id="{159E093B-2208-184F-9C15-04170EBC4810}"/>
              </a:ext>
            </a:extLst>
          </p:cNvPr>
          <p:cNvGrpSpPr>
            <a:grpSpLocks/>
          </p:cNvGrpSpPr>
          <p:nvPr/>
        </p:nvGrpSpPr>
        <p:grpSpPr bwMode="auto">
          <a:xfrm>
            <a:off x="1639888" y="5157788"/>
            <a:ext cx="7099300" cy="685800"/>
            <a:chOff x="1536" y="1248"/>
            <a:chExt cx="2640" cy="192"/>
          </a:xfrm>
        </p:grpSpPr>
        <p:sp>
          <p:nvSpPr>
            <p:cNvPr id="38917" name="Rectangle 5">
              <a:extLst>
                <a:ext uri="{FF2B5EF4-FFF2-40B4-BE49-F238E27FC236}">
                  <a16:creationId xmlns:a16="http://schemas.microsoft.com/office/drawing/2014/main" id="{41D29E39-BBE6-F64C-A7B3-FDE09B90CB7E}"/>
                </a:ext>
              </a:extLst>
            </p:cNvPr>
            <p:cNvSpPr>
              <a:spLocks noChangeArrowheads="1"/>
            </p:cNvSpPr>
            <p:nvPr/>
          </p:nvSpPr>
          <p:spPr bwMode="auto">
            <a:xfrm>
              <a:off x="1536" y="1248"/>
              <a:ext cx="336"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kumimoji="1" lang="en-US" altLang="zh-CN" sz="3200">
                  <a:solidFill>
                    <a:schemeClr val="tx1"/>
                  </a:solidFill>
                  <a:latin typeface="Times New Roman" panose="02020603050405020304" pitchFamily="18" charset="0"/>
                </a:rPr>
                <a:t>a</a:t>
              </a:r>
            </a:p>
          </p:txBody>
        </p:sp>
        <p:sp>
          <p:nvSpPr>
            <p:cNvPr id="38918" name="Rectangle 6">
              <a:extLst>
                <a:ext uri="{FF2B5EF4-FFF2-40B4-BE49-F238E27FC236}">
                  <a16:creationId xmlns:a16="http://schemas.microsoft.com/office/drawing/2014/main" id="{FC9F57FB-77C3-4847-883E-0D57F2EFC69A}"/>
                </a:ext>
              </a:extLst>
            </p:cNvPr>
            <p:cNvSpPr>
              <a:spLocks noChangeArrowheads="1"/>
            </p:cNvSpPr>
            <p:nvPr/>
          </p:nvSpPr>
          <p:spPr bwMode="auto">
            <a:xfrm>
              <a:off x="2112" y="1248"/>
              <a:ext cx="336"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kumimoji="1" lang="en-US" altLang="zh-CN" sz="3200">
                  <a:solidFill>
                    <a:schemeClr val="tx1"/>
                  </a:solidFill>
                  <a:latin typeface="Times New Roman" panose="02020603050405020304" pitchFamily="18" charset="0"/>
                </a:rPr>
                <a:t>b</a:t>
              </a:r>
            </a:p>
          </p:txBody>
        </p:sp>
        <p:sp>
          <p:nvSpPr>
            <p:cNvPr id="38919" name="Rectangle 7">
              <a:extLst>
                <a:ext uri="{FF2B5EF4-FFF2-40B4-BE49-F238E27FC236}">
                  <a16:creationId xmlns:a16="http://schemas.microsoft.com/office/drawing/2014/main" id="{943E2321-24F3-D54B-AB07-740D396177D7}"/>
                </a:ext>
              </a:extLst>
            </p:cNvPr>
            <p:cNvSpPr>
              <a:spLocks noChangeArrowheads="1"/>
            </p:cNvSpPr>
            <p:nvPr/>
          </p:nvSpPr>
          <p:spPr bwMode="auto">
            <a:xfrm>
              <a:off x="2688" y="1248"/>
              <a:ext cx="336"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kumimoji="1" lang="en-US" altLang="zh-CN" sz="3200">
                  <a:solidFill>
                    <a:schemeClr val="tx1"/>
                  </a:solidFill>
                  <a:latin typeface="Times New Roman" panose="02020603050405020304" pitchFamily="18" charset="0"/>
                </a:rPr>
                <a:t>c</a:t>
              </a:r>
            </a:p>
          </p:txBody>
        </p:sp>
        <p:sp>
          <p:nvSpPr>
            <p:cNvPr id="38920" name="Rectangle 8">
              <a:extLst>
                <a:ext uri="{FF2B5EF4-FFF2-40B4-BE49-F238E27FC236}">
                  <a16:creationId xmlns:a16="http://schemas.microsoft.com/office/drawing/2014/main" id="{C46443E5-0D26-2646-B25D-57A40D6E8A0A}"/>
                </a:ext>
              </a:extLst>
            </p:cNvPr>
            <p:cNvSpPr>
              <a:spLocks noChangeArrowheads="1"/>
            </p:cNvSpPr>
            <p:nvPr/>
          </p:nvSpPr>
          <p:spPr bwMode="auto">
            <a:xfrm>
              <a:off x="3264" y="1248"/>
              <a:ext cx="336"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kumimoji="1" lang="en-US" altLang="zh-CN" sz="3200">
                  <a:solidFill>
                    <a:schemeClr val="tx1"/>
                  </a:solidFill>
                  <a:latin typeface="Times New Roman" panose="02020603050405020304" pitchFamily="18" charset="0"/>
                </a:rPr>
                <a:t>d</a:t>
              </a:r>
            </a:p>
          </p:txBody>
        </p:sp>
        <p:sp>
          <p:nvSpPr>
            <p:cNvPr id="38921" name="Rectangle 9">
              <a:extLst>
                <a:ext uri="{FF2B5EF4-FFF2-40B4-BE49-F238E27FC236}">
                  <a16:creationId xmlns:a16="http://schemas.microsoft.com/office/drawing/2014/main" id="{A59CF929-374B-7446-A0AE-EAA0E8D737DD}"/>
                </a:ext>
              </a:extLst>
            </p:cNvPr>
            <p:cNvSpPr>
              <a:spLocks noChangeArrowheads="1"/>
            </p:cNvSpPr>
            <p:nvPr/>
          </p:nvSpPr>
          <p:spPr bwMode="auto">
            <a:xfrm>
              <a:off x="3840" y="1248"/>
              <a:ext cx="336"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kumimoji="1" lang="en-US" altLang="zh-CN" sz="3200">
                  <a:solidFill>
                    <a:schemeClr val="tx1"/>
                  </a:solidFill>
                  <a:latin typeface="Times New Roman" panose="02020603050405020304" pitchFamily="18" charset="0"/>
                </a:rPr>
                <a:t>e</a:t>
              </a:r>
            </a:p>
          </p:txBody>
        </p:sp>
        <p:sp>
          <p:nvSpPr>
            <p:cNvPr id="38922" name="Line 10">
              <a:extLst>
                <a:ext uri="{FF2B5EF4-FFF2-40B4-BE49-F238E27FC236}">
                  <a16:creationId xmlns:a16="http://schemas.microsoft.com/office/drawing/2014/main" id="{A8EAA2C4-B849-8149-822A-44CB7DD97AB6}"/>
                </a:ext>
              </a:extLst>
            </p:cNvPr>
            <p:cNvSpPr>
              <a:spLocks noChangeShapeType="1"/>
            </p:cNvSpPr>
            <p:nvPr/>
          </p:nvSpPr>
          <p:spPr bwMode="auto">
            <a:xfrm>
              <a:off x="1872" y="1344"/>
              <a:ext cx="24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23" name="Line 11">
              <a:extLst>
                <a:ext uri="{FF2B5EF4-FFF2-40B4-BE49-F238E27FC236}">
                  <a16:creationId xmlns:a16="http://schemas.microsoft.com/office/drawing/2014/main" id="{1B45C8EE-A445-5047-B25E-453E0A527024}"/>
                </a:ext>
              </a:extLst>
            </p:cNvPr>
            <p:cNvSpPr>
              <a:spLocks noChangeShapeType="1"/>
            </p:cNvSpPr>
            <p:nvPr/>
          </p:nvSpPr>
          <p:spPr bwMode="auto">
            <a:xfrm>
              <a:off x="2448" y="1344"/>
              <a:ext cx="24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24" name="Line 12">
              <a:extLst>
                <a:ext uri="{FF2B5EF4-FFF2-40B4-BE49-F238E27FC236}">
                  <a16:creationId xmlns:a16="http://schemas.microsoft.com/office/drawing/2014/main" id="{C054FFF9-83C5-C845-B8FD-392678D30302}"/>
                </a:ext>
              </a:extLst>
            </p:cNvPr>
            <p:cNvSpPr>
              <a:spLocks noChangeShapeType="1"/>
            </p:cNvSpPr>
            <p:nvPr/>
          </p:nvSpPr>
          <p:spPr bwMode="auto">
            <a:xfrm>
              <a:off x="3024" y="1344"/>
              <a:ext cx="24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25" name="Line 13">
              <a:extLst>
                <a:ext uri="{FF2B5EF4-FFF2-40B4-BE49-F238E27FC236}">
                  <a16:creationId xmlns:a16="http://schemas.microsoft.com/office/drawing/2014/main" id="{C188A199-19FD-B840-AE97-0E15B9BDC8A0}"/>
                </a:ext>
              </a:extLst>
            </p:cNvPr>
            <p:cNvSpPr>
              <a:spLocks noChangeShapeType="1"/>
            </p:cNvSpPr>
            <p:nvPr/>
          </p:nvSpPr>
          <p:spPr bwMode="auto">
            <a:xfrm>
              <a:off x="3600" y="1344"/>
              <a:ext cx="24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31086" name="AutoShape 14">
            <a:extLst>
              <a:ext uri="{FF2B5EF4-FFF2-40B4-BE49-F238E27FC236}">
                <a16:creationId xmlns:a16="http://schemas.microsoft.com/office/drawing/2014/main" id="{7CED1505-8AD1-2C4D-9673-CDC6F3310279}"/>
              </a:ext>
            </a:extLst>
          </p:cNvPr>
          <p:cNvSpPr>
            <a:spLocks noChangeArrowheads="1"/>
          </p:cNvSpPr>
          <p:nvPr/>
        </p:nvSpPr>
        <p:spPr bwMode="auto">
          <a:xfrm>
            <a:off x="5449888" y="3357563"/>
            <a:ext cx="4456112" cy="1371600"/>
          </a:xfrm>
          <a:prstGeom prst="cloudCallout">
            <a:avLst>
              <a:gd name="adj1" fmla="val -43750"/>
              <a:gd name="adj2" fmla="val 70000"/>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pPr algn="ctr" eaLnBrk="1" fontAlgn="auto" hangingPunct="1">
              <a:spcBef>
                <a:spcPts val="0"/>
              </a:spcBef>
              <a:spcAft>
                <a:spcPts val="0"/>
              </a:spcAft>
              <a:defRPr/>
            </a:pPr>
            <a:r>
              <a:rPr lang="zh-CN" altLang="en-US" sz="3200" u="sng">
                <a:solidFill>
                  <a:srgbClr val="FF0000"/>
                </a:solidFill>
                <a:effectLst>
                  <a:outerShdw blurRad="38100" dist="38100" dir="2700000" algn="tl">
                    <a:srgbClr val="000000"/>
                  </a:outerShdw>
                </a:effectLst>
                <a:latin typeface="+mn-lt"/>
                <a:ea typeface="楷体_GB2312" pitchFamily="49" charset="-122"/>
              </a:rPr>
              <a:t>线性</a:t>
            </a:r>
            <a:r>
              <a:rPr lang="zh-CN" altLang="en-US" sz="3200">
                <a:solidFill>
                  <a:srgbClr val="FF0000"/>
                </a:solidFill>
                <a:effectLst>
                  <a:outerShdw blurRad="38100" dist="38100" dir="2700000" algn="tl">
                    <a:srgbClr val="000000"/>
                  </a:outerShdw>
                </a:effectLst>
                <a:latin typeface="+mn-lt"/>
                <a:ea typeface="楷体_GB2312" pitchFamily="49" charset="-122"/>
              </a:rPr>
              <a:t>逻辑结构</a:t>
            </a:r>
          </a:p>
        </p:txBody>
      </p:sp>
      <p:sp>
        <p:nvSpPr>
          <p:cNvPr id="131087" name="Text Box 15">
            <a:extLst>
              <a:ext uri="{FF2B5EF4-FFF2-40B4-BE49-F238E27FC236}">
                <a16:creationId xmlns:a16="http://schemas.microsoft.com/office/drawing/2014/main" id="{BE1180CF-1282-E146-868C-1E27C9F6155D}"/>
              </a:ext>
            </a:extLst>
          </p:cNvPr>
          <p:cNvSpPr txBox="1">
            <a:spLocks noChangeArrowheads="1"/>
          </p:cNvSpPr>
          <p:nvPr/>
        </p:nvSpPr>
        <p:spPr bwMode="auto">
          <a:xfrm>
            <a:off x="1928813" y="549275"/>
            <a:ext cx="5256212" cy="588963"/>
          </a:xfrm>
          <a:prstGeom prst="rect">
            <a:avLst/>
          </a:prstGeom>
          <a:solidFill>
            <a:schemeClr val="bg1"/>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fontAlgn="auto" hangingPunct="1">
              <a:spcBef>
                <a:spcPct val="50000"/>
              </a:spcBef>
              <a:spcAft>
                <a:spcPts val="0"/>
              </a:spcAft>
              <a:defRPr/>
            </a:pPr>
            <a:r>
              <a:rPr lang="en-US" altLang="zh-CN" sz="3200">
                <a:effectLst>
                  <a:outerShdw blurRad="38100" dist="38100" dir="2700000" algn="tl">
                    <a:srgbClr val="C0C0C0"/>
                  </a:outerShdw>
                </a:effectLst>
                <a:latin typeface="+mn-lt"/>
              </a:rPr>
              <a:t>{&lt;a, b&gt;,&lt;b,c&gt;, &lt;c, d&gt;,&lt;d,e&gt;}</a:t>
            </a:r>
            <a:endParaRPr lang="zh-CN" altLang="en-US" sz="3200">
              <a:effectLst>
                <a:outerShdw blurRad="38100" dist="38100" dir="2700000" algn="tl">
                  <a:srgbClr val="C0C0C0"/>
                </a:outerShdw>
              </a:effectLst>
              <a:latin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1087"/>
                                        </p:tgtEl>
                                        <p:attrNameLst>
                                          <p:attrName>style.visibility</p:attrName>
                                        </p:attrNameLst>
                                      </p:cBhvr>
                                      <p:to>
                                        <p:strVal val="visible"/>
                                      </p:to>
                                    </p:set>
                                    <p:anim calcmode="lin" valueType="num">
                                      <p:cBhvr additive="base">
                                        <p:cTn id="7" dur="500" fill="hold"/>
                                        <p:tgtEl>
                                          <p:spTgt spid="131087"/>
                                        </p:tgtEl>
                                        <p:attrNameLst>
                                          <p:attrName>ppt_x</p:attrName>
                                        </p:attrNameLst>
                                      </p:cBhvr>
                                      <p:tavLst>
                                        <p:tav tm="0">
                                          <p:val>
                                            <p:strVal val="#ppt_x"/>
                                          </p:val>
                                        </p:tav>
                                        <p:tav tm="100000">
                                          <p:val>
                                            <p:strVal val="#ppt_x"/>
                                          </p:val>
                                        </p:tav>
                                      </p:tavLst>
                                    </p:anim>
                                    <p:anim calcmode="lin" valueType="num">
                                      <p:cBhvr additive="base">
                                        <p:cTn id="8" dur="500" fill="hold"/>
                                        <p:tgtEl>
                                          <p:spTgt spid="13108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31074"/>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31076"/>
                                        </p:tgtEl>
                                        <p:attrNameLst>
                                          <p:attrName>style.visibility</p:attrName>
                                        </p:attrNameLst>
                                      </p:cBhvr>
                                      <p:to>
                                        <p:strVal val="visible"/>
                                      </p:to>
                                    </p:set>
                                    <p:animEffect transition="in" filter="blinds(horizontal)">
                                      <p:cBhvr>
                                        <p:cTn id="17" dur="500"/>
                                        <p:tgtEl>
                                          <p:spTgt spid="13107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1086"/>
                                        </p:tgtEl>
                                        <p:attrNameLst>
                                          <p:attrName>style.visibility</p:attrName>
                                        </p:attrNameLst>
                                      </p:cBhvr>
                                      <p:to>
                                        <p:strVal val="visible"/>
                                      </p:to>
                                    </p:set>
                                    <p:animEffect transition="in" filter="blinds(horizontal)">
                                      <p:cBhvr>
                                        <p:cTn id="22" dur="500"/>
                                        <p:tgtEl>
                                          <p:spTgt spid="1310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4" grpId="0" autoUpdateAnimBg="0"/>
      <p:bldP spid="131086" grpId="0" animBg="1" autoUpdateAnimBg="0"/>
      <p:bldP spid="13108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3" name="Text Box 3">
            <a:extLst>
              <a:ext uri="{FF2B5EF4-FFF2-40B4-BE49-F238E27FC236}">
                <a16:creationId xmlns:a16="http://schemas.microsoft.com/office/drawing/2014/main" id="{C32B0DA7-31DE-3C41-98E4-E9D41DB1C8F5}"/>
              </a:ext>
            </a:extLst>
          </p:cNvPr>
          <p:cNvSpPr txBox="1">
            <a:spLocks noChangeArrowheads="1"/>
          </p:cNvSpPr>
          <p:nvPr/>
        </p:nvSpPr>
        <p:spPr bwMode="auto">
          <a:xfrm>
            <a:off x="547627" y="1556792"/>
            <a:ext cx="9328150" cy="3503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zh-CN" altLang="en-US" sz="3200" dirty="0">
                <a:effectLst>
                  <a:outerShdw blurRad="38100" dist="38100" dir="2700000" algn="tl">
                    <a:srgbClr val="C0C0C0"/>
                  </a:outerShdw>
                </a:effectLst>
                <a:latin typeface="+mn-lt"/>
                <a:ea typeface="楷体_GB2312" pitchFamily="49" charset="-122"/>
              </a:rPr>
              <a:t>       若</a:t>
            </a:r>
            <a:r>
              <a:rPr lang="en-US" altLang="zh-CN" sz="3200" dirty="0" err="1">
                <a:effectLst>
                  <a:outerShdw blurRad="38100" dist="38100" dir="2700000" algn="tl">
                    <a:srgbClr val="C0C0C0"/>
                  </a:outerShdw>
                </a:effectLst>
                <a:latin typeface="+mn-lt"/>
                <a:ea typeface="楷体_GB2312" pitchFamily="49" charset="-122"/>
              </a:rPr>
              <a:t>k</a:t>
            </a:r>
            <a:r>
              <a:rPr lang="en-US" altLang="zh-CN" sz="3200" baseline="-30000" dirty="0" err="1">
                <a:effectLst>
                  <a:outerShdw blurRad="38100" dist="38100" dir="2700000" algn="tl">
                    <a:srgbClr val="C0C0C0"/>
                  </a:outerShdw>
                </a:effectLst>
                <a:latin typeface="+mn-lt"/>
                <a:ea typeface="楷体_GB2312" pitchFamily="49" charset="-122"/>
              </a:rPr>
              <a:t>i</a:t>
            </a:r>
            <a:r>
              <a:rPr lang="en-US" altLang="zh-CN" sz="3200" dirty="0" err="1">
                <a:effectLst>
                  <a:outerShdw blurRad="38100" dist="38100" dir="2700000" algn="tl">
                    <a:srgbClr val="C0C0C0"/>
                  </a:outerShdw>
                </a:effectLst>
                <a:latin typeface="+mn-lt"/>
                <a:ea typeface="楷体_GB2312" pitchFamily="49" charset="-122"/>
              </a:rPr>
              <a:t>∈K</a:t>
            </a:r>
            <a:r>
              <a:rPr lang="zh-CN" altLang="en-US" sz="3200" dirty="0">
                <a:effectLst>
                  <a:outerShdw blurRad="38100" dist="38100" dir="2700000" algn="tl">
                    <a:srgbClr val="C0C0C0"/>
                  </a:outerShdw>
                </a:effectLst>
                <a:latin typeface="+mn-lt"/>
                <a:ea typeface="楷体_GB2312" pitchFamily="49" charset="-122"/>
              </a:rPr>
              <a:t>，</a:t>
            </a:r>
            <a:r>
              <a:rPr lang="en-US" altLang="zh-CN" sz="3200" dirty="0" err="1">
                <a:effectLst>
                  <a:outerShdw blurRad="38100" dist="38100" dir="2700000" algn="tl">
                    <a:srgbClr val="C0C0C0"/>
                  </a:outerShdw>
                </a:effectLst>
                <a:latin typeface="+mn-lt"/>
                <a:ea typeface="楷体_GB2312" pitchFamily="49" charset="-122"/>
              </a:rPr>
              <a:t>k</a:t>
            </a:r>
            <a:r>
              <a:rPr lang="en-US" altLang="zh-CN" sz="3200" baseline="-30000" dirty="0" err="1">
                <a:effectLst>
                  <a:outerShdw blurRad="38100" dist="38100" dir="2700000" algn="tl">
                    <a:srgbClr val="C0C0C0"/>
                  </a:outerShdw>
                </a:effectLst>
                <a:latin typeface="+mn-lt"/>
                <a:ea typeface="楷体_GB2312" pitchFamily="49" charset="-122"/>
              </a:rPr>
              <a:t>j</a:t>
            </a:r>
            <a:r>
              <a:rPr lang="en-US" altLang="zh-CN" sz="3200" dirty="0" err="1">
                <a:effectLst>
                  <a:outerShdw blurRad="38100" dist="38100" dir="2700000" algn="tl">
                    <a:srgbClr val="C0C0C0"/>
                  </a:outerShdw>
                </a:effectLst>
                <a:latin typeface="+mn-lt"/>
                <a:ea typeface="楷体_GB2312" pitchFamily="49" charset="-122"/>
              </a:rPr>
              <a:t>∈R</a:t>
            </a:r>
            <a:r>
              <a:rPr lang="zh-CN" altLang="en-US" sz="3200" dirty="0">
                <a:effectLst>
                  <a:outerShdw blurRad="38100" dist="38100" dir="2700000" algn="tl">
                    <a:srgbClr val="C0C0C0"/>
                  </a:outerShdw>
                </a:effectLst>
                <a:latin typeface="+mn-lt"/>
                <a:ea typeface="楷体_GB2312" pitchFamily="49" charset="-122"/>
              </a:rPr>
              <a:t>，</a:t>
            </a:r>
            <a:r>
              <a:rPr lang="en-US" altLang="zh-CN" sz="3200" dirty="0">
                <a:effectLst>
                  <a:outerShdw blurRad="38100" dist="38100" dir="2700000" algn="tl">
                    <a:srgbClr val="C0C0C0"/>
                  </a:outerShdw>
                </a:effectLst>
                <a:latin typeface="+mn-lt"/>
                <a:ea typeface="楷体_GB2312" pitchFamily="49" charset="-122"/>
              </a:rPr>
              <a:t>&lt;</a:t>
            </a:r>
            <a:r>
              <a:rPr lang="en-US" altLang="zh-CN" sz="3200" dirty="0" err="1">
                <a:effectLst>
                  <a:outerShdw blurRad="38100" dist="38100" dir="2700000" algn="tl">
                    <a:srgbClr val="C0C0C0"/>
                  </a:outerShdw>
                </a:effectLst>
                <a:latin typeface="+mn-lt"/>
                <a:ea typeface="楷体_GB2312" pitchFamily="49" charset="-122"/>
              </a:rPr>
              <a:t>k</a:t>
            </a:r>
            <a:r>
              <a:rPr lang="en-US" altLang="zh-CN" sz="3200" baseline="-30000" dirty="0" err="1">
                <a:effectLst>
                  <a:outerShdw blurRad="38100" dist="38100" dir="2700000" algn="tl">
                    <a:srgbClr val="C0C0C0"/>
                  </a:outerShdw>
                </a:effectLst>
                <a:latin typeface="+mn-lt"/>
                <a:ea typeface="楷体_GB2312" pitchFamily="49" charset="-122"/>
              </a:rPr>
              <a:t>i</a:t>
            </a:r>
            <a:r>
              <a:rPr lang="en-US" altLang="zh-CN" sz="3200" dirty="0">
                <a:effectLst>
                  <a:outerShdw blurRad="38100" dist="38100" dir="2700000" algn="tl">
                    <a:srgbClr val="C0C0C0"/>
                  </a:outerShdw>
                </a:effectLst>
                <a:latin typeface="+mn-lt"/>
                <a:ea typeface="楷体_GB2312" pitchFamily="49" charset="-122"/>
              </a:rPr>
              <a:t> ,</a:t>
            </a:r>
            <a:r>
              <a:rPr lang="en-US" altLang="zh-CN" sz="3200" dirty="0" err="1">
                <a:effectLst>
                  <a:outerShdw blurRad="38100" dist="38100" dir="2700000" algn="tl">
                    <a:srgbClr val="C0C0C0"/>
                  </a:outerShdw>
                </a:effectLst>
                <a:latin typeface="+mn-lt"/>
                <a:ea typeface="楷体_GB2312" pitchFamily="49" charset="-122"/>
              </a:rPr>
              <a:t>k</a:t>
            </a:r>
            <a:r>
              <a:rPr lang="en-US" altLang="zh-CN" sz="3200" baseline="-30000" dirty="0" err="1">
                <a:effectLst>
                  <a:outerShdw blurRad="38100" dist="38100" dir="2700000" algn="tl">
                    <a:srgbClr val="C0C0C0"/>
                  </a:outerShdw>
                </a:effectLst>
                <a:latin typeface="+mn-lt"/>
                <a:ea typeface="楷体_GB2312" pitchFamily="49" charset="-122"/>
              </a:rPr>
              <a:t>j</a:t>
            </a:r>
            <a:r>
              <a:rPr lang="en-US" altLang="zh-CN" sz="3200" dirty="0">
                <a:effectLst>
                  <a:outerShdw blurRad="38100" dist="38100" dir="2700000" algn="tl">
                    <a:srgbClr val="C0C0C0"/>
                  </a:outerShdw>
                </a:effectLst>
                <a:latin typeface="+mn-lt"/>
                <a:ea typeface="楷体_GB2312" pitchFamily="49" charset="-122"/>
              </a:rPr>
              <a:t> &gt; ∈r</a:t>
            </a:r>
            <a:r>
              <a:rPr lang="zh-CN" altLang="en-US" sz="3200" dirty="0">
                <a:effectLst>
                  <a:outerShdw blurRad="38100" dist="38100" dir="2700000" algn="tl">
                    <a:srgbClr val="C0C0C0"/>
                  </a:outerShdw>
                </a:effectLst>
                <a:latin typeface="+mn-lt"/>
                <a:ea typeface="楷体_GB2312" pitchFamily="49" charset="-122"/>
              </a:rPr>
              <a:t>，则称</a:t>
            </a:r>
            <a:r>
              <a:rPr lang="en-US" altLang="zh-CN" sz="3200" dirty="0" err="1">
                <a:effectLst>
                  <a:outerShdw blurRad="38100" dist="38100" dir="2700000" algn="tl">
                    <a:srgbClr val="C0C0C0"/>
                  </a:outerShdw>
                </a:effectLst>
                <a:latin typeface="+mn-lt"/>
                <a:ea typeface="楷体_GB2312" pitchFamily="49" charset="-122"/>
              </a:rPr>
              <a:t>k</a:t>
            </a:r>
            <a:r>
              <a:rPr lang="en-US" altLang="zh-CN" sz="3200" baseline="-30000" dirty="0" err="1">
                <a:effectLst>
                  <a:outerShdw blurRad="38100" dist="38100" dir="2700000" algn="tl">
                    <a:srgbClr val="C0C0C0"/>
                  </a:outerShdw>
                </a:effectLst>
                <a:latin typeface="+mn-lt"/>
                <a:ea typeface="楷体_GB2312" pitchFamily="49" charset="-122"/>
              </a:rPr>
              <a:t>i</a:t>
            </a:r>
            <a:r>
              <a:rPr lang="zh-CN" altLang="en-US" sz="3200" dirty="0">
                <a:effectLst>
                  <a:outerShdw blurRad="38100" dist="38100" dir="2700000" algn="tl">
                    <a:srgbClr val="C0C0C0"/>
                  </a:outerShdw>
                </a:effectLst>
                <a:latin typeface="+mn-lt"/>
                <a:ea typeface="楷体_GB2312" pitchFamily="49" charset="-122"/>
              </a:rPr>
              <a:t>是</a:t>
            </a:r>
            <a:r>
              <a:rPr lang="en-US" altLang="zh-CN" sz="3200" dirty="0" err="1">
                <a:effectLst>
                  <a:outerShdw blurRad="38100" dist="38100" dir="2700000" algn="tl">
                    <a:srgbClr val="C0C0C0"/>
                  </a:outerShdw>
                </a:effectLst>
                <a:latin typeface="+mn-lt"/>
                <a:ea typeface="楷体_GB2312" pitchFamily="49" charset="-122"/>
              </a:rPr>
              <a:t>k</a:t>
            </a:r>
            <a:r>
              <a:rPr lang="en-US" altLang="zh-CN" sz="3200" baseline="-30000" dirty="0" err="1">
                <a:effectLst>
                  <a:outerShdw blurRad="38100" dist="38100" dir="2700000" algn="tl">
                    <a:srgbClr val="C0C0C0"/>
                  </a:outerShdw>
                </a:effectLst>
                <a:latin typeface="+mn-lt"/>
                <a:ea typeface="楷体_GB2312" pitchFamily="49" charset="-122"/>
              </a:rPr>
              <a:t>j</a:t>
            </a:r>
            <a:r>
              <a:rPr lang="zh-CN" altLang="en-US" sz="3200" dirty="0">
                <a:effectLst>
                  <a:outerShdw blurRad="38100" dist="38100" dir="2700000" algn="tl">
                    <a:srgbClr val="C0C0C0"/>
                  </a:outerShdw>
                </a:effectLst>
                <a:latin typeface="+mn-lt"/>
                <a:ea typeface="楷体_GB2312" pitchFamily="49" charset="-122"/>
              </a:rPr>
              <a:t>的相对于关系</a:t>
            </a:r>
            <a:r>
              <a:rPr lang="en-US" altLang="zh-CN" sz="3200" dirty="0">
                <a:effectLst>
                  <a:outerShdw blurRad="38100" dist="38100" dir="2700000" algn="tl">
                    <a:srgbClr val="C0C0C0"/>
                  </a:outerShdw>
                </a:effectLst>
                <a:latin typeface="+mn-lt"/>
                <a:ea typeface="楷体_GB2312" pitchFamily="49" charset="-122"/>
              </a:rPr>
              <a:t>r</a:t>
            </a:r>
            <a:r>
              <a:rPr lang="zh-CN" altLang="en-US" sz="3200" dirty="0">
                <a:effectLst>
                  <a:outerShdw blurRad="38100" dist="38100" dir="2700000" algn="tl">
                    <a:srgbClr val="C0C0C0"/>
                  </a:outerShdw>
                </a:effectLst>
                <a:latin typeface="+mn-lt"/>
                <a:ea typeface="楷体_GB2312" pitchFamily="49" charset="-122"/>
              </a:rPr>
              <a:t>的</a:t>
            </a:r>
            <a:r>
              <a:rPr lang="zh-CN" altLang="en-US" sz="3200" dirty="0">
                <a:solidFill>
                  <a:srgbClr val="FF0000"/>
                </a:solidFill>
                <a:effectLst>
                  <a:outerShdw blurRad="38100" dist="38100" dir="2700000" algn="tl">
                    <a:srgbClr val="C0C0C0"/>
                  </a:outerShdw>
                </a:effectLst>
                <a:latin typeface="+mn-lt"/>
                <a:ea typeface="楷体_GB2312" pitchFamily="49" charset="-122"/>
              </a:rPr>
              <a:t>前驱结点</a:t>
            </a:r>
            <a:r>
              <a:rPr lang="zh-CN" altLang="en-US" sz="3200" dirty="0">
                <a:effectLst>
                  <a:outerShdw blurRad="38100" dist="38100" dir="2700000" algn="tl">
                    <a:srgbClr val="C0C0C0"/>
                  </a:outerShdw>
                </a:effectLst>
                <a:latin typeface="+mn-lt"/>
                <a:ea typeface="楷体_GB2312" pitchFamily="49" charset="-122"/>
              </a:rPr>
              <a:t>，</a:t>
            </a:r>
            <a:r>
              <a:rPr lang="en-US" altLang="zh-CN" sz="3200" dirty="0" err="1">
                <a:effectLst>
                  <a:outerShdw blurRad="38100" dist="38100" dir="2700000" algn="tl">
                    <a:srgbClr val="C0C0C0"/>
                  </a:outerShdw>
                </a:effectLst>
                <a:latin typeface="+mn-lt"/>
                <a:ea typeface="楷体_GB2312" pitchFamily="49" charset="-122"/>
              </a:rPr>
              <a:t>k</a:t>
            </a:r>
            <a:r>
              <a:rPr lang="en-US" altLang="zh-CN" sz="3200" baseline="-30000" dirty="0" err="1">
                <a:effectLst>
                  <a:outerShdw blurRad="38100" dist="38100" dir="2700000" algn="tl">
                    <a:srgbClr val="C0C0C0"/>
                  </a:outerShdw>
                </a:effectLst>
                <a:latin typeface="+mn-lt"/>
                <a:ea typeface="楷体_GB2312" pitchFamily="49" charset="-122"/>
              </a:rPr>
              <a:t>j</a:t>
            </a:r>
            <a:r>
              <a:rPr lang="zh-CN" altLang="en-US" sz="3200" dirty="0">
                <a:effectLst>
                  <a:outerShdw blurRad="38100" dist="38100" dir="2700000" algn="tl">
                    <a:srgbClr val="C0C0C0"/>
                  </a:outerShdw>
                </a:effectLst>
                <a:latin typeface="+mn-lt"/>
                <a:ea typeface="楷体_GB2312" pitchFamily="49" charset="-122"/>
              </a:rPr>
              <a:t>是</a:t>
            </a:r>
            <a:r>
              <a:rPr lang="en-US" altLang="zh-CN" sz="3200" dirty="0" err="1">
                <a:effectLst>
                  <a:outerShdw blurRad="38100" dist="38100" dir="2700000" algn="tl">
                    <a:srgbClr val="C0C0C0"/>
                  </a:outerShdw>
                </a:effectLst>
                <a:latin typeface="+mn-lt"/>
                <a:ea typeface="楷体_GB2312" pitchFamily="49" charset="-122"/>
              </a:rPr>
              <a:t>k</a:t>
            </a:r>
            <a:r>
              <a:rPr lang="en-US" altLang="zh-CN" sz="3200" baseline="-30000" dirty="0" err="1">
                <a:effectLst>
                  <a:outerShdw blurRad="38100" dist="38100" dir="2700000" algn="tl">
                    <a:srgbClr val="C0C0C0"/>
                  </a:outerShdw>
                </a:effectLst>
                <a:latin typeface="+mn-lt"/>
                <a:ea typeface="楷体_GB2312" pitchFamily="49" charset="-122"/>
              </a:rPr>
              <a:t>i</a:t>
            </a:r>
            <a:r>
              <a:rPr lang="zh-CN" altLang="en-US" sz="3200" dirty="0">
                <a:effectLst>
                  <a:outerShdw blurRad="38100" dist="38100" dir="2700000" algn="tl">
                    <a:srgbClr val="C0C0C0"/>
                  </a:outerShdw>
                </a:effectLst>
                <a:latin typeface="+mn-lt"/>
                <a:ea typeface="楷体_GB2312" pitchFamily="49" charset="-122"/>
              </a:rPr>
              <a:t>的相对于关系</a:t>
            </a:r>
            <a:r>
              <a:rPr lang="en-US" altLang="zh-CN" sz="3200" dirty="0">
                <a:effectLst>
                  <a:outerShdw blurRad="38100" dist="38100" dir="2700000" algn="tl">
                    <a:srgbClr val="C0C0C0"/>
                  </a:outerShdw>
                </a:effectLst>
                <a:latin typeface="+mn-lt"/>
                <a:ea typeface="楷体_GB2312" pitchFamily="49" charset="-122"/>
              </a:rPr>
              <a:t>r</a:t>
            </a:r>
            <a:r>
              <a:rPr lang="zh-CN" altLang="en-US" sz="3200" dirty="0">
                <a:effectLst>
                  <a:outerShdw blurRad="38100" dist="38100" dir="2700000" algn="tl">
                    <a:srgbClr val="C0C0C0"/>
                  </a:outerShdw>
                </a:effectLst>
                <a:latin typeface="+mn-lt"/>
                <a:ea typeface="楷体_GB2312" pitchFamily="49" charset="-122"/>
              </a:rPr>
              <a:t>的</a:t>
            </a:r>
            <a:r>
              <a:rPr lang="zh-CN" altLang="en-US" sz="3200" dirty="0">
                <a:solidFill>
                  <a:srgbClr val="FF0000"/>
                </a:solidFill>
                <a:effectLst>
                  <a:outerShdw blurRad="38100" dist="38100" dir="2700000" algn="tl">
                    <a:srgbClr val="C0C0C0"/>
                  </a:outerShdw>
                </a:effectLst>
                <a:latin typeface="+mn-lt"/>
                <a:ea typeface="楷体_GB2312" pitchFamily="49" charset="-122"/>
              </a:rPr>
              <a:t>后继结点</a:t>
            </a:r>
            <a:r>
              <a:rPr lang="zh-CN" altLang="en-US" sz="3200" dirty="0">
                <a:effectLst>
                  <a:outerShdw blurRad="38100" dist="38100" dir="2700000" algn="tl">
                    <a:srgbClr val="C0C0C0"/>
                  </a:outerShdw>
                </a:effectLst>
                <a:latin typeface="+mn-lt"/>
                <a:ea typeface="楷体_GB2312" pitchFamily="49" charset="-122"/>
              </a:rPr>
              <a:t>，因为一般只讨论具有一种关系的逻辑结构，即</a:t>
            </a:r>
            <a:r>
              <a:rPr lang="en-US" altLang="zh-CN" sz="3200" dirty="0">
                <a:effectLst>
                  <a:outerShdw blurRad="38100" dist="38100" dir="2700000" algn="tl">
                    <a:srgbClr val="C0C0C0"/>
                  </a:outerShdw>
                </a:effectLst>
                <a:latin typeface="+mn-lt"/>
                <a:ea typeface="楷体_GB2312" pitchFamily="49" charset="-122"/>
              </a:rPr>
              <a:t>R={r}</a:t>
            </a:r>
            <a:r>
              <a:rPr lang="zh-CN" altLang="en-US" sz="3200" dirty="0">
                <a:effectLst>
                  <a:outerShdw blurRad="38100" dist="38100" dir="2700000" algn="tl">
                    <a:srgbClr val="C0C0C0"/>
                  </a:outerShdw>
                </a:effectLst>
                <a:latin typeface="+mn-lt"/>
                <a:ea typeface="楷体_GB2312" pitchFamily="49" charset="-122"/>
              </a:rPr>
              <a:t>，所以简称</a:t>
            </a:r>
            <a:r>
              <a:rPr lang="en-US" altLang="zh-CN" sz="3200" dirty="0" err="1">
                <a:effectLst>
                  <a:outerShdw blurRad="38100" dist="38100" dir="2700000" algn="tl">
                    <a:srgbClr val="C0C0C0"/>
                  </a:outerShdw>
                </a:effectLst>
                <a:latin typeface="+mn-lt"/>
                <a:ea typeface="楷体_GB2312" pitchFamily="49" charset="-122"/>
              </a:rPr>
              <a:t>k</a:t>
            </a:r>
            <a:r>
              <a:rPr lang="en-US" altLang="zh-CN" sz="3200" baseline="-30000" dirty="0" err="1">
                <a:effectLst>
                  <a:outerShdw blurRad="38100" dist="38100" dir="2700000" algn="tl">
                    <a:srgbClr val="C0C0C0"/>
                  </a:outerShdw>
                </a:effectLst>
                <a:latin typeface="+mn-lt"/>
                <a:ea typeface="楷体_GB2312" pitchFamily="49" charset="-122"/>
              </a:rPr>
              <a:t>i</a:t>
            </a:r>
            <a:r>
              <a:rPr lang="zh-CN" altLang="en-US" sz="3200" dirty="0">
                <a:effectLst>
                  <a:outerShdw blurRad="38100" dist="38100" dir="2700000" algn="tl">
                    <a:srgbClr val="C0C0C0"/>
                  </a:outerShdw>
                </a:effectLst>
                <a:latin typeface="+mn-lt"/>
                <a:ea typeface="楷体_GB2312" pitchFamily="49" charset="-122"/>
              </a:rPr>
              <a:t>是</a:t>
            </a:r>
            <a:r>
              <a:rPr lang="en-US" altLang="zh-CN" sz="3200" dirty="0" err="1">
                <a:effectLst>
                  <a:outerShdw blurRad="38100" dist="38100" dir="2700000" algn="tl">
                    <a:srgbClr val="C0C0C0"/>
                  </a:outerShdw>
                </a:effectLst>
                <a:latin typeface="+mn-lt"/>
                <a:ea typeface="楷体_GB2312" pitchFamily="49" charset="-122"/>
              </a:rPr>
              <a:t>k</a:t>
            </a:r>
            <a:r>
              <a:rPr lang="en-US" altLang="zh-CN" sz="3200" baseline="-30000" dirty="0" err="1">
                <a:effectLst>
                  <a:outerShdw blurRad="38100" dist="38100" dir="2700000" algn="tl">
                    <a:srgbClr val="C0C0C0"/>
                  </a:outerShdw>
                </a:effectLst>
                <a:latin typeface="+mn-lt"/>
                <a:ea typeface="楷体_GB2312" pitchFamily="49" charset="-122"/>
              </a:rPr>
              <a:t>j</a:t>
            </a:r>
            <a:r>
              <a:rPr lang="zh-CN" altLang="en-US" sz="3200" dirty="0">
                <a:effectLst>
                  <a:outerShdw blurRad="38100" dist="38100" dir="2700000" algn="tl">
                    <a:srgbClr val="C0C0C0"/>
                  </a:outerShdw>
                </a:effectLst>
                <a:latin typeface="+mn-lt"/>
                <a:ea typeface="楷体_GB2312" pitchFamily="49" charset="-122"/>
              </a:rPr>
              <a:t>前驱，</a:t>
            </a:r>
            <a:r>
              <a:rPr lang="en-US" altLang="zh-CN" sz="3200" dirty="0" err="1">
                <a:effectLst>
                  <a:outerShdw blurRad="38100" dist="38100" dir="2700000" algn="tl">
                    <a:srgbClr val="C0C0C0"/>
                  </a:outerShdw>
                </a:effectLst>
                <a:latin typeface="+mn-lt"/>
                <a:ea typeface="楷体_GB2312" pitchFamily="49" charset="-122"/>
              </a:rPr>
              <a:t>k</a:t>
            </a:r>
            <a:r>
              <a:rPr lang="en-US" altLang="zh-CN" sz="3200" baseline="-30000" dirty="0" err="1">
                <a:effectLst>
                  <a:outerShdw blurRad="38100" dist="38100" dir="2700000" algn="tl">
                    <a:srgbClr val="C0C0C0"/>
                  </a:outerShdw>
                </a:effectLst>
                <a:latin typeface="+mn-lt"/>
                <a:ea typeface="楷体_GB2312" pitchFamily="49" charset="-122"/>
              </a:rPr>
              <a:t>j</a:t>
            </a:r>
            <a:r>
              <a:rPr lang="zh-CN" altLang="en-US" sz="3200" dirty="0">
                <a:effectLst>
                  <a:outerShdw blurRad="38100" dist="38100" dir="2700000" algn="tl">
                    <a:srgbClr val="C0C0C0"/>
                  </a:outerShdw>
                </a:effectLst>
                <a:latin typeface="+mn-lt"/>
                <a:ea typeface="楷体_GB2312" pitchFamily="49" charset="-122"/>
              </a:rPr>
              <a:t>是</a:t>
            </a:r>
            <a:r>
              <a:rPr lang="en-US" altLang="zh-CN" sz="3200" dirty="0" err="1">
                <a:effectLst>
                  <a:outerShdw blurRad="38100" dist="38100" dir="2700000" algn="tl">
                    <a:srgbClr val="C0C0C0"/>
                  </a:outerShdw>
                </a:effectLst>
                <a:latin typeface="+mn-lt"/>
                <a:ea typeface="楷体_GB2312" pitchFamily="49" charset="-122"/>
              </a:rPr>
              <a:t>k</a:t>
            </a:r>
            <a:r>
              <a:rPr lang="en-US" altLang="zh-CN" sz="3200" baseline="-30000" dirty="0" err="1">
                <a:effectLst>
                  <a:outerShdw blurRad="38100" dist="38100" dir="2700000" algn="tl">
                    <a:srgbClr val="C0C0C0"/>
                  </a:outerShdw>
                </a:effectLst>
                <a:latin typeface="+mn-lt"/>
                <a:ea typeface="楷体_GB2312" pitchFamily="49" charset="-122"/>
              </a:rPr>
              <a:t>i</a:t>
            </a:r>
            <a:r>
              <a:rPr lang="zh-CN" altLang="en-US" sz="3200" dirty="0">
                <a:effectLst>
                  <a:outerShdw blurRad="38100" dist="38100" dir="2700000" algn="tl">
                    <a:srgbClr val="C0C0C0"/>
                  </a:outerShdw>
                </a:effectLst>
                <a:latin typeface="+mn-lt"/>
                <a:ea typeface="楷体_GB2312" pitchFamily="49" charset="-122"/>
              </a:rPr>
              <a:t>的后继。如果某个结点没有前驱结点，称之为</a:t>
            </a:r>
            <a:r>
              <a:rPr lang="zh-CN" altLang="en-US" sz="3200" dirty="0">
                <a:solidFill>
                  <a:srgbClr val="FF0000"/>
                </a:solidFill>
                <a:effectLst>
                  <a:outerShdw blurRad="38100" dist="38100" dir="2700000" algn="tl">
                    <a:srgbClr val="C0C0C0"/>
                  </a:outerShdw>
                </a:effectLst>
                <a:latin typeface="+mn-lt"/>
                <a:ea typeface="楷体_GB2312" pitchFamily="49" charset="-122"/>
              </a:rPr>
              <a:t>开始结点</a:t>
            </a:r>
            <a:r>
              <a:rPr lang="zh-CN" altLang="en-US" sz="3200" dirty="0">
                <a:effectLst>
                  <a:outerShdw blurRad="38100" dist="38100" dir="2700000" algn="tl">
                    <a:srgbClr val="C0C0C0"/>
                  </a:outerShdw>
                </a:effectLst>
                <a:latin typeface="+mn-lt"/>
                <a:ea typeface="楷体_GB2312" pitchFamily="49" charset="-122"/>
              </a:rPr>
              <a:t>；如果某个结点没有后继结点，称之为</a:t>
            </a:r>
            <a:r>
              <a:rPr lang="zh-CN" altLang="en-US" sz="3200" dirty="0">
                <a:solidFill>
                  <a:srgbClr val="FF0000"/>
                </a:solidFill>
                <a:effectLst>
                  <a:outerShdw blurRad="38100" dist="38100" dir="2700000" algn="tl">
                    <a:srgbClr val="C0C0C0"/>
                  </a:outerShdw>
                </a:effectLst>
                <a:latin typeface="+mn-lt"/>
                <a:ea typeface="楷体_GB2312" pitchFamily="49" charset="-122"/>
              </a:rPr>
              <a:t>终端结点</a:t>
            </a:r>
            <a:r>
              <a:rPr lang="zh-CN" altLang="en-US" sz="3200" dirty="0">
                <a:effectLst>
                  <a:outerShdw blurRad="38100" dist="38100" dir="2700000" algn="tl">
                    <a:srgbClr val="C0C0C0"/>
                  </a:outerShdw>
                </a:effectLst>
                <a:latin typeface="+mn-lt"/>
                <a:ea typeface="楷体_GB2312" pitchFamily="49" charset="-122"/>
              </a:rPr>
              <a:t>；既不是开始结点也不是终端结点的结点称为</a:t>
            </a:r>
            <a:r>
              <a:rPr lang="zh-CN" altLang="en-US" sz="3200" dirty="0">
                <a:solidFill>
                  <a:srgbClr val="FF0000"/>
                </a:solidFill>
                <a:effectLst>
                  <a:outerShdw blurRad="38100" dist="38100" dir="2700000" algn="tl">
                    <a:srgbClr val="C0C0C0"/>
                  </a:outerShdw>
                </a:effectLst>
                <a:latin typeface="+mn-lt"/>
                <a:ea typeface="楷体_GB2312" pitchFamily="49" charset="-122"/>
              </a:rPr>
              <a:t>内部结点</a:t>
            </a:r>
            <a:r>
              <a:rPr lang="zh-CN" altLang="en-US" sz="3200" dirty="0">
                <a:effectLst>
                  <a:outerShdw blurRad="38100" dist="38100" dir="2700000" algn="tl">
                    <a:srgbClr val="C0C0C0"/>
                  </a:outerShdw>
                </a:effectLst>
                <a:latin typeface="+mn-lt"/>
                <a:ea typeface="楷体_GB2312" pitchFamily="49" charset="-122"/>
              </a:rPr>
              <a:t>。 </a:t>
            </a:r>
          </a:p>
        </p:txBody>
      </p:sp>
      <p:sp>
        <p:nvSpPr>
          <p:cNvPr id="3" name="Text Box 2">
            <a:extLst>
              <a:ext uri="{FF2B5EF4-FFF2-40B4-BE49-F238E27FC236}">
                <a16:creationId xmlns:a16="http://schemas.microsoft.com/office/drawing/2014/main" id="{39FFFA5E-AF7E-C34F-9B0D-6D6D0FC58C46}"/>
              </a:ext>
            </a:extLst>
          </p:cNvPr>
          <p:cNvSpPr txBox="1">
            <a:spLocks noChangeArrowheads="1"/>
          </p:cNvSpPr>
          <p:nvPr/>
        </p:nvSpPr>
        <p:spPr bwMode="auto">
          <a:xfrm>
            <a:off x="273050" y="620713"/>
            <a:ext cx="43751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dirty="0">
                <a:solidFill>
                  <a:srgbClr val="FF0000"/>
                </a:solidFill>
                <a:effectLst>
                  <a:outerShdw blurRad="38100" dist="38100" dir="2700000" algn="tl">
                    <a:srgbClr val="C0C0C0"/>
                  </a:outerShdw>
                </a:effectLst>
                <a:latin typeface="+mn-lt"/>
                <a:ea typeface="楷体_GB2312" pitchFamily="49" charset="-122"/>
              </a:rPr>
              <a:t>1.1.2</a:t>
            </a:r>
            <a:r>
              <a:rPr lang="zh-CN" altLang="en-US" sz="3200" b="1" dirty="0">
                <a:solidFill>
                  <a:srgbClr val="FF0000"/>
                </a:solidFill>
                <a:effectLst>
                  <a:outerShdw blurRad="38100" dist="38100" dir="2700000" algn="tl">
                    <a:srgbClr val="C0C0C0"/>
                  </a:outerShdw>
                </a:effectLst>
                <a:latin typeface="+mn-lt"/>
                <a:ea typeface="楷体_GB2312" pitchFamily="49" charset="-122"/>
              </a:rPr>
              <a:t>数据的逻辑结构</a:t>
            </a:r>
            <a:r>
              <a:rPr lang="zh-CN" altLang="en-US" sz="3200" dirty="0">
                <a:solidFill>
                  <a:srgbClr val="FF0000"/>
                </a:solidFill>
                <a:effectLst>
                  <a:outerShdw blurRad="38100" dist="38100" dir="2700000" algn="tl">
                    <a:srgbClr val="C0C0C0"/>
                  </a:outerShdw>
                </a:effectLst>
                <a:latin typeface="+mn-lt"/>
                <a:ea typeface="楷体_GB2312" pitchFamily="49" charset="-122"/>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40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3"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a:extLst>
              <a:ext uri="{FF2B5EF4-FFF2-40B4-BE49-F238E27FC236}">
                <a16:creationId xmlns:a16="http://schemas.microsoft.com/office/drawing/2014/main" id="{458465DC-268E-E344-B38F-A0C8B51C4167}"/>
              </a:ext>
            </a:extLst>
          </p:cNvPr>
          <p:cNvSpPr>
            <a:spLocks noChangeArrowheads="1"/>
          </p:cNvSpPr>
          <p:nvPr/>
        </p:nvSpPr>
        <p:spPr bwMode="auto">
          <a:xfrm>
            <a:off x="344488" y="1573213"/>
            <a:ext cx="4684712"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Tw Cen MT" panose="020B0602020104020603" pitchFamily="34" charset="77"/>
                <a:ea typeface="宋体" panose="02010600030101010101" pitchFamily="2" charset="-122"/>
              </a:defRPr>
            </a:lvl1pPr>
            <a:lvl2pPr marL="742950" indent="-285750">
              <a:defRPr>
                <a:solidFill>
                  <a:schemeClr val="tx1"/>
                </a:solidFill>
                <a:latin typeface="Tw Cen MT" panose="020B0602020104020603" pitchFamily="34" charset="77"/>
                <a:ea typeface="宋体" panose="02010600030101010101" pitchFamily="2" charset="-122"/>
              </a:defRPr>
            </a:lvl2pPr>
            <a:lvl3pPr marL="1143000" indent="-228600">
              <a:defRPr>
                <a:solidFill>
                  <a:schemeClr val="tx1"/>
                </a:solidFill>
                <a:latin typeface="Tw Cen MT" panose="020B0602020104020603" pitchFamily="34" charset="77"/>
                <a:ea typeface="宋体" panose="02010600030101010101" pitchFamily="2" charset="-122"/>
              </a:defRPr>
            </a:lvl3pPr>
            <a:lvl4pPr marL="1600200" indent="-228600">
              <a:defRPr>
                <a:solidFill>
                  <a:schemeClr val="tx1"/>
                </a:solidFill>
                <a:latin typeface="Tw Cen MT" panose="020B0602020104020603" pitchFamily="34" charset="77"/>
                <a:ea typeface="宋体" panose="02010600030101010101" pitchFamily="2" charset="-122"/>
              </a:defRPr>
            </a:lvl4pPr>
            <a:lvl5pPr marL="2057400" indent="-228600">
              <a:defRPr>
                <a:solidFill>
                  <a:schemeClr val="tx1"/>
                </a:solidFill>
                <a:latin typeface="Tw Cen MT" panose="020B0602020104020603" pitchFamily="34" charset="77"/>
                <a:ea typeface="宋体" panose="02010600030101010101" pitchFamily="2" charset="-122"/>
              </a:defRPr>
            </a:lvl5pPr>
            <a:lvl6pPr marL="2514600" indent="-228600" fontAlgn="base">
              <a:spcBef>
                <a:spcPct val="0"/>
              </a:spcBef>
              <a:spcAft>
                <a:spcPct val="0"/>
              </a:spcAft>
              <a:defRPr>
                <a:solidFill>
                  <a:schemeClr val="tx1"/>
                </a:solidFill>
                <a:latin typeface="Tw Cen MT" panose="020B0602020104020603" pitchFamily="34" charset="77"/>
                <a:ea typeface="宋体" panose="02010600030101010101" pitchFamily="2" charset="-122"/>
              </a:defRPr>
            </a:lvl6pPr>
            <a:lvl7pPr marL="2971800" indent="-228600" fontAlgn="base">
              <a:spcBef>
                <a:spcPct val="0"/>
              </a:spcBef>
              <a:spcAft>
                <a:spcPct val="0"/>
              </a:spcAft>
              <a:defRPr>
                <a:solidFill>
                  <a:schemeClr val="tx1"/>
                </a:solidFill>
                <a:latin typeface="Tw Cen MT" panose="020B0602020104020603" pitchFamily="34" charset="77"/>
                <a:ea typeface="宋体" panose="02010600030101010101" pitchFamily="2" charset="-122"/>
              </a:defRPr>
            </a:lvl7pPr>
            <a:lvl8pPr marL="3429000" indent="-228600" fontAlgn="base">
              <a:spcBef>
                <a:spcPct val="0"/>
              </a:spcBef>
              <a:spcAft>
                <a:spcPct val="0"/>
              </a:spcAft>
              <a:defRPr>
                <a:solidFill>
                  <a:schemeClr val="tx1"/>
                </a:solidFill>
                <a:latin typeface="Tw Cen MT" panose="020B0602020104020603" pitchFamily="34" charset="77"/>
                <a:ea typeface="宋体" panose="02010600030101010101" pitchFamily="2" charset="-122"/>
              </a:defRPr>
            </a:lvl8pPr>
            <a:lvl9pPr marL="3886200" indent="-228600" fontAlgn="base">
              <a:spcBef>
                <a:spcPct val="0"/>
              </a:spcBef>
              <a:spcAft>
                <a:spcPct val="0"/>
              </a:spcAft>
              <a:defRPr>
                <a:solidFill>
                  <a:schemeClr val="tx1"/>
                </a:solidFill>
                <a:latin typeface="Tw Cen MT" panose="020B0602020104020603" pitchFamily="34" charset="77"/>
                <a:ea typeface="宋体" panose="02010600030101010101" pitchFamily="2" charset="-122"/>
              </a:defRPr>
            </a:lvl9pPr>
          </a:lstStyle>
          <a:p>
            <a:pPr fontAlgn="auto">
              <a:spcBef>
                <a:spcPct val="20000"/>
              </a:spcBef>
              <a:spcAft>
                <a:spcPts val="0"/>
              </a:spcAft>
              <a:buClr>
                <a:schemeClr val="tx2"/>
              </a:buClr>
              <a:buSzPct val="75000"/>
              <a:buFont typeface="Wingdings" pitchFamily="2" charset="2"/>
              <a:buChar char="Ø"/>
              <a:defRPr/>
            </a:pP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二、</a:t>
            </a:r>
            <a:r>
              <a:rPr lang="zh-CN" altLang="en-US" sz="28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树型结构</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    </a:t>
            </a:r>
          </a:p>
          <a:p>
            <a:pPr fontAlgn="auto">
              <a:spcBef>
                <a:spcPct val="20000"/>
              </a:spcBef>
              <a:spcAft>
                <a:spcPts val="0"/>
              </a:spcAft>
              <a:buClr>
                <a:schemeClr val="tx2"/>
              </a:buClr>
              <a:buSzPct val="75000"/>
              <a:buFont typeface="Wingdings" pitchFamily="2" charset="2"/>
              <a:buNone/>
              <a:defRPr/>
            </a:pP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    结构中的数据元素之间存在一对多的关系。</a:t>
            </a:r>
          </a:p>
          <a:p>
            <a:pPr fontAlgn="auto">
              <a:spcBef>
                <a:spcPct val="20000"/>
              </a:spcBef>
              <a:spcAft>
                <a:spcPts val="0"/>
              </a:spcAft>
              <a:buClr>
                <a:schemeClr val="tx2"/>
              </a:buClr>
              <a:buSzPct val="75000"/>
              <a:buFont typeface="Wingdings" pitchFamily="2" charset="2"/>
              <a:buNone/>
              <a:defRPr/>
            </a:pPr>
            <a:endParaRPr lang="zh-CN" altLang="en-US" sz="2800">
              <a:effectLst>
                <a:outerShdw blurRad="38100" dist="38100" dir="2700000" algn="tl">
                  <a:srgbClr val="C0C0C0"/>
                </a:outerShdw>
              </a:effectLst>
              <a:latin typeface="Times New Roman" panose="02020603050405020304" pitchFamily="18" charset="0"/>
            </a:endParaRPr>
          </a:p>
        </p:txBody>
      </p:sp>
      <p:grpSp>
        <p:nvGrpSpPr>
          <p:cNvPr id="132099" name="Group 3">
            <a:extLst>
              <a:ext uri="{FF2B5EF4-FFF2-40B4-BE49-F238E27FC236}">
                <a16:creationId xmlns:a16="http://schemas.microsoft.com/office/drawing/2014/main" id="{86E62547-DBD0-A242-8ADD-9F8E1135B57E}"/>
              </a:ext>
            </a:extLst>
          </p:cNvPr>
          <p:cNvGrpSpPr>
            <a:grpSpLocks/>
          </p:cNvGrpSpPr>
          <p:nvPr/>
        </p:nvGrpSpPr>
        <p:grpSpPr bwMode="auto">
          <a:xfrm>
            <a:off x="6392863" y="4549775"/>
            <a:ext cx="2811462" cy="2308225"/>
            <a:chOff x="1008" y="2688"/>
            <a:chExt cx="1922" cy="1856"/>
          </a:xfrm>
        </p:grpSpPr>
        <p:sp>
          <p:nvSpPr>
            <p:cNvPr id="40992" name="Line 4">
              <a:extLst>
                <a:ext uri="{FF2B5EF4-FFF2-40B4-BE49-F238E27FC236}">
                  <a16:creationId xmlns:a16="http://schemas.microsoft.com/office/drawing/2014/main" id="{531EED16-1369-2943-93E0-F32EEDDCC9D3}"/>
                </a:ext>
              </a:extLst>
            </p:cNvPr>
            <p:cNvSpPr>
              <a:spLocks noChangeShapeType="1"/>
            </p:cNvSpPr>
            <p:nvPr/>
          </p:nvSpPr>
          <p:spPr bwMode="auto">
            <a:xfrm flipH="1">
              <a:off x="1776" y="2929"/>
              <a:ext cx="336" cy="480"/>
            </a:xfrm>
            <a:prstGeom prst="line">
              <a:avLst/>
            </a:prstGeom>
            <a:noFill/>
            <a:ln w="38100">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93" name="Line 5">
              <a:extLst>
                <a:ext uri="{FF2B5EF4-FFF2-40B4-BE49-F238E27FC236}">
                  <a16:creationId xmlns:a16="http://schemas.microsoft.com/office/drawing/2014/main" id="{C5B216AB-0271-404C-8027-220961489D7E}"/>
                </a:ext>
              </a:extLst>
            </p:cNvPr>
            <p:cNvSpPr>
              <a:spLocks noChangeShapeType="1"/>
            </p:cNvSpPr>
            <p:nvPr/>
          </p:nvSpPr>
          <p:spPr bwMode="auto">
            <a:xfrm flipH="1">
              <a:off x="2304" y="3649"/>
              <a:ext cx="432" cy="576"/>
            </a:xfrm>
            <a:prstGeom prst="line">
              <a:avLst/>
            </a:prstGeom>
            <a:noFill/>
            <a:ln w="38100">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94" name="Line 6">
              <a:extLst>
                <a:ext uri="{FF2B5EF4-FFF2-40B4-BE49-F238E27FC236}">
                  <a16:creationId xmlns:a16="http://schemas.microsoft.com/office/drawing/2014/main" id="{C02A53E4-DB02-F24B-A706-8AEDA2B3358B}"/>
                </a:ext>
              </a:extLst>
            </p:cNvPr>
            <p:cNvSpPr>
              <a:spLocks noChangeShapeType="1"/>
            </p:cNvSpPr>
            <p:nvPr/>
          </p:nvSpPr>
          <p:spPr bwMode="auto">
            <a:xfrm flipH="1">
              <a:off x="1248" y="3601"/>
              <a:ext cx="384" cy="624"/>
            </a:xfrm>
            <a:prstGeom prst="line">
              <a:avLst/>
            </a:prstGeom>
            <a:noFill/>
            <a:ln w="38100">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95" name="Line 7">
              <a:extLst>
                <a:ext uri="{FF2B5EF4-FFF2-40B4-BE49-F238E27FC236}">
                  <a16:creationId xmlns:a16="http://schemas.microsoft.com/office/drawing/2014/main" id="{6FEA80B6-06C1-5348-B891-AB4E32404EFC}"/>
                </a:ext>
              </a:extLst>
            </p:cNvPr>
            <p:cNvSpPr>
              <a:spLocks noChangeShapeType="1"/>
            </p:cNvSpPr>
            <p:nvPr/>
          </p:nvSpPr>
          <p:spPr bwMode="auto">
            <a:xfrm>
              <a:off x="1728" y="3601"/>
              <a:ext cx="432" cy="624"/>
            </a:xfrm>
            <a:prstGeom prst="line">
              <a:avLst/>
            </a:prstGeom>
            <a:noFill/>
            <a:ln w="38100">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96" name="Oval 8">
              <a:extLst>
                <a:ext uri="{FF2B5EF4-FFF2-40B4-BE49-F238E27FC236}">
                  <a16:creationId xmlns:a16="http://schemas.microsoft.com/office/drawing/2014/main" id="{34B922AA-2836-9445-89EF-56FA17245646}"/>
                </a:ext>
              </a:extLst>
            </p:cNvPr>
            <p:cNvSpPr>
              <a:spLocks noChangeArrowheads="1"/>
            </p:cNvSpPr>
            <p:nvPr/>
          </p:nvSpPr>
          <p:spPr bwMode="auto">
            <a:xfrm>
              <a:off x="1008" y="2689"/>
              <a:ext cx="288" cy="288"/>
            </a:xfrm>
            <a:prstGeom prst="ellipse">
              <a:avLst/>
            </a:prstGeom>
            <a:gradFill rotWithShape="0">
              <a:gsLst>
                <a:gs pos="0">
                  <a:srgbClr val="00CC00"/>
                </a:gs>
                <a:gs pos="100000">
                  <a:srgbClr val="005E00"/>
                </a:gs>
              </a:gsLst>
              <a:path path="rect">
                <a:fillToRect r="100000" b="100000"/>
              </a:path>
            </a:gra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40997" name="Text Box 9">
              <a:extLst>
                <a:ext uri="{FF2B5EF4-FFF2-40B4-BE49-F238E27FC236}">
                  <a16:creationId xmlns:a16="http://schemas.microsoft.com/office/drawing/2014/main" id="{01B04A76-7E69-EE4C-BB9E-455057A4D82C}"/>
                </a:ext>
              </a:extLst>
            </p:cNvPr>
            <p:cNvSpPr txBox="1">
              <a:spLocks noChangeArrowheads="1"/>
            </p:cNvSpPr>
            <p:nvPr/>
          </p:nvSpPr>
          <p:spPr bwMode="auto">
            <a:xfrm>
              <a:off x="1056" y="2688"/>
              <a:ext cx="242"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r>
                <a:rPr kumimoji="1" lang="en-US" altLang="zh-CN" sz="2400" b="1">
                  <a:solidFill>
                    <a:srgbClr val="FFFF99"/>
                  </a:solidFill>
                  <a:ea typeface="隶书" pitchFamily="49" charset="-122"/>
                </a:rPr>
                <a:t>1</a:t>
              </a:r>
              <a:endParaRPr kumimoji="1" lang="en-US" altLang="zh-CN" sz="3200">
                <a:solidFill>
                  <a:schemeClr val="tx1"/>
                </a:solidFill>
                <a:latin typeface="Times New Roman" panose="02020603050405020304" pitchFamily="18" charset="0"/>
                <a:ea typeface="隶书" pitchFamily="49" charset="-122"/>
              </a:endParaRPr>
            </a:p>
          </p:txBody>
        </p:sp>
        <p:sp>
          <p:nvSpPr>
            <p:cNvPr id="40998" name="Oval 10">
              <a:extLst>
                <a:ext uri="{FF2B5EF4-FFF2-40B4-BE49-F238E27FC236}">
                  <a16:creationId xmlns:a16="http://schemas.microsoft.com/office/drawing/2014/main" id="{7DC9BFAD-96B7-F94E-8C35-82DB2F3C7B67}"/>
                </a:ext>
              </a:extLst>
            </p:cNvPr>
            <p:cNvSpPr>
              <a:spLocks noChangeArrowheads="1"/>
            </p:cNvSpPr>
            <p:nvPr/>
          </p:nvSpPr>
          <p:spPr bwMode="auto">
            <a:xfrm>
              <a:off x="2064" y="2689"/>
              <a:ext cx="288" cy="288"/>
            </a:xfrm>
            <a:prstGeom prst="ellipse">
              <a:avLst/>
            </a:prstGeom>
            <a:gradFill rotWithShape="0">
              <a:gsLst>
                <a:gs pos="0">
                  <a:srgbClr val="00CC00"/>
                </a:gs>
                <a:gs pos="100000">
                  <a:srgbClr val="005E00"/>
                </a:gs>
              </a:gsLst>
              <a:path path="rect">
                <a:fillToRect r="100000" b="100000"/>
              </a:path>
            </a:gra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40999" name="Oval 11">
              <a:extLst>
                <a:ext uri="{FF2B5EF4-FFF2-40B4-BE49-F238E27FC236}">
                  <a16:creationId xmlns:a16="http://schemas.microsoft.com/office/drawing/2014/main" id="{EFB52685-32EE-4745-AFC0-DCF4375A6444}"/>
                </a:ext>
              </a:extLst>
            </p:cNvPr>
            <p:cNvSpPr>
              <a:spLocks noChangeArrowheads="1"/>
            </p:cNvSpPr>
            <p:nvPr/>
          </p:nvSpPr>
          <p:spPr bwMode="auto">
            <a:xfrm>
              <a:off x="1008" y="4177"/>
              <a:ext cx="288" cy="288"/>
            </a:xfrm>
            <a:prstGeom prst="ellipse">
              <a:avLst/>
            </a:prstGeom>
            <a:gradFill rotWithShape="0">
              <a:gsLst>
                <a:gs pos="0">
                  <a:srgbClr val="00CC00"/>
                </a:gs>
                <a:gs pos="100000">
                  <a:srgbClr val="005E00"/>
                </a:gs>
              </a:gsLst>
              <a:path path="rect">
                <a:fillToRect r="100000" b="100000"/>
              </a:path>
            </a:gra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41000" name="Oval 12">
              <a:extLst>
                <a:ext uri="{FF2B5EF4-FFF2-40B4-BE49-F238E27FC236}">
                  <a16:creationId xmlns:a16="http://schemas.microsoft.com/office/drawing/2014/main" id="{BAE0D5A2-F09C-8341-8751-1D11948B9D53}"/>
                </a:ext>
              </a:extLst>
            </p:cNvPr>
            <p:cNvSpPr>
              <a:spLocks noChangeArrowheads="1"/>
            </p:cNvSpPr>
            <p:nvPr/>
          </p:nvSpPr>
          <p:spPr bwMode="auto">
            <a:xfrm>
              <a:off x="2064" y="4177"/>
              <a:ext cx="288" cy="288"/>
            </a:xfrm>
            <a:prstGeom prst="ellipse">
              <a:avLst/>
            </a:prstGeom>
            <a:gradFill rotWithShape="0">
              <a:gsLst>
                <a:gs pos="0">
                  <a:srgbClr val="00CC00"/>
                </a:gs>
                <a:gs pos="100000">
                  <a:srgbClr val="005E00"/>
                </a:gs>
              </a:gsLst>
              <a:path path="rect">
                <a:fillToRect r="100000" b="100000"/>
              </a:path>
            </a:gra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41001" name="Line 13">
              <a:extLst>
                <a:ext uri="{FF2B5EF4-FFF2-40B4-BE49-F238E27FC236}">
                  <a16:creationId xmlns:a16="http://schemas.microsoft.com/office/drawing/2014/main" id="{F94FA163-4BC9-F041-BE66-6B4AF7DA7833}"/>
                </a:ext>
              </a:extLst>
            </p:cNvPr>
            <p:cNvSpPr>
              <a:spLocks noChangeShapeType="1"/>
            </p:cNvSpPr>
            <p:nvPr/>
          </p:nvSpPr>
          <p:spPr bwMode="auto">
            <a:xfrm>
              <a:off x="1152" y="2977"/>
              <a:ext cx="0" cy="1200"/>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02" name="Line 14">
              <a:extLst>
                <a:ext uri="{FF2B5EF4-FFF2-40B4-BE49-F238E27FC236}">
                  <a16:creationId xmlns:a16="http://schemas.microsoft.com/office/drawing/2014/main" id="{A05590D3-2CCD-7F4C-8BBD-9B1C092B6292}"/>
                </a:ext>
              </a:extLst>
            </p:cNvPr>
            <p:cNvSpPr>
              <a:spLocks noChangeShapeType="1"/>
            </p:cNvSpPr>
            <p:nvPr/>
          </p:nvSpPr>
          <p:spPr bwMode="auto">
            <a:xfrm>
              <a:off x="1296" y="4321"/>
              <a:ext cx="768" cy="0"/>
            </a:xfrm>
            <a:prstGeom prst="line">
              <a:avLst/>
            </a:prstGeom>
            <a:noFill/>
            <a:ln w="38100">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03" name="Line 15">
              <a:extLst>
                <a:ext uri="{FF2B5EF4-FFF2-40B4-BE49-F238E27FC236}">
                  <a16:creationId xmlns:a16="http://schemas.microsoft.com/office/drawing/2014/main" id="{9ECC6151-D084-8D4B-871D-0AF9FBD9815D}"/>
                </a:ext>
              </a:extLst>
            </p:cNvPr>
            <p:cNvSpPr>
              <a:spLocks noChangeShapeType="1"/>
            </p:cNvSpPr>
            <p:nvPr/>
          </p:nvSpPr>
          <p:spPr bwMode="auto">
            <a:xfrm>
              <a:off x="1296" y="2833"/>
              <a:ext cx="768" cy="0"/>
            </a:xfrm>
            <a:prstGeom prst="line">
              <a:avLst/>
            </a:prstGeom>
            <a:noFill/>
            <a:ln w="38100">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04" name="Oval 16">
              <a:extLst>
                <a:ext uri="{FF2B5EF4-FFF2-40B4-BE49-F238E27FC236}">
                  <a16:creationId xmlns:a16="http://schemas.microsoft.com/office/drawing/2014/main" id="{D8E7FF88-7D61-8A47-A957-BA7D90BE6859}"/>
                </a:ext>
              </a:extLst>
            </p:cNvPr>
            <p:cNvSpPr>
              <a:spLocks noChangeArrowheads="1"/>
            </p:cNvSpPr>
            <p:nvPr/>
          </p:nvSpPr>
          <p:spPr bwMode="auto">
            <a:xfrm>
              <a:off x="1536" y="3361"/>
              <a:ext cx="288" cy="288"/>
            </a:xfrm>
            <a:prstGeom prst="ellipse">
              <a:avLst/>
            </a:prstGeom>
            <a:gradFill rotWithShape="0">
              <a:gsLst>
                <a:gs pos="0">
                  <a:srgbClr val="00CC00"/>
                </a:gs>
                <a:gs pos="100000">
                  <a:srgbClr val="005E00"/>
                </a:gs>
              </a:gsLst>
              <a:path path="rect">
                <a:fillToRect r="100000" b="100000"/>
              </a:path>
            </a:gra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41005" name="Oval 17">
              <a:extLst>
                <a:ext uri="{FF2B5EF4-FFF2-40B4-BE49-F238E27FC236}">
                  <a16:creationId xmlns:a16="http://schemas.microsoft.com/office/drawing/2014/main" id="{1675A053-C0BF-1B4E-8BCE-FFF33DE9324F}"/>
                </a:ext>
              </a:extLst>
            </p:cNvPr>
            <p:cNvSpPr>
              <a:spLocks noChangeArrowheads="1"/>
            </p:cNvSpPr>
            <p:nvPr/>
          </p:nvSpPr>
          <p:spPr bwMode="auto">
            <a:xfrm>
              <a:off x="2640" y="3409"/>
              <a:ext cx="288" cy="288"/>
            </a:xfrm>
            <a:prstGeom prst="ellipse">
              <a:avLst/>
            </a:prstGeom>
            <a:gradFill rotWithShape="0">
              <a:gsLst>
                <a:gs pos="0">
                  <a:srgbClr val="00CC00"/>
                </a:gs>
                <a:gs pos="100000">
                  <a:srgbClr val="005E00"/>
                </a:gs>
              </a:gsLst>
              <a:path path="rect">
                <a:fillToRect r="100000" b="100000"/>
              </a:path>
            </a:gra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41006" name="Line 18">
              <a:extLst>
                <a:ext uri="{FF2B5EF4-FFF2-40B4-BE49-F238E27FC236}">
                  <a16:creationId xmlns:a16="http://schemas.microsoft.com/office/drawing/2014/main" id="{B904FE2D-8E35-A64E-AE83-E4CF73ABB5EA}"/>
                </a:ext>
              </a:extLst>
            </p:cNvPr>
            <p:cNvSpPr>
              <a:spLocks noChangeShapeType="1"/>
            </p:cNvSpPr>
            <p:nvPr/>
          </p:nvSpPr>
          <p:spPr bwMode="auto">
            <a:xfrm>
              <a:off x="2304" y="2929"/>
              <a:ext cx="384" cy="528"/>
            </a:xfrm>
            <a:prstGeom prst="line">
              <a:avLst/>
            </a:prstGeom>
            <a:noFill/>
            <a:ln w="38100">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07" name="Line 19">
              <a:extLst>
                <a:ext uri="{FF2B5EF4-FFF2-40B4-BE49-F238E27FC236}">
                  <a16:creationId xmlns:a16="http://schemas.microsoft.com/office/drawing/2014/main" id="{AF3F4A23-12BA-8D4F-9014-FA98367C7BFA}"/>
                </a:ext>
              </a:extLst>
            </p:cNvPr>
            <p:cNvSpPr>
              <a:spLocks noChangeShapeType="1"/>
            </p:cNvSpPr>
            <p:nvPr/>
          </p:nvSpPr>
          <p:spPr bwMode="auto">
            <a:xfrm>
              <a:off x="1248" y="2929"/>
              <a:ext cx="336" cy="480"/>
            </a:xfrm>
            <a:prstGeom prst="line">
              <a:avLst/>
            </a:prstGeom>
            <a:noFill/>
            <a:ln w="38100">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08" name="Line 20">
              <a:extLst>
                <a:ext uri="{FF2B5EF4-FFF2-40B4-BE49-F238E27FC236}">
                  <a16:creationId xmlns:a16="http://schemas.microsoft.com/office/drawing/2014/main" id="{E9128E74-8D3A-5B42-9FCD-D7D0CF631BA6}"/>
                </a:ext>
              </a:extLst>
            </p:cNvPr>
            <p:cNvSpPr>
              <a:spLocks noChangeShapeType="1"/>
            </p:cNvSpPr>
            <p:nvPr/>
          </p:nvSpPr>
          <p:spPr bwMode="auto">
            <a:xfrm>
              <a:off x="2208" y="2977"/>
              <a:ext cx="0" cy="1200"/>
            </a:xfrm>
            <a:prstGeom prst="line">
              <a:avLst/>
            </a:prstGeom>
            <a:noFill/>
            <a:ln w="2857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09" name="Text Box 21">
              <a:extLst>
                <a:ext uri="{FF2B5EF4-FFF2-40B4-BE49-F238E27FC236}">
                  <a16:creationId xmlns:a16="http://schemas.microsoft.com/office/drawing/2014/main" id="{BCD61437-3A2D-3343-A86F-B554AEA378DD}"/>
                </a:ext>
              </a:extLst>
            </p:cNvPr>
            <p:cNvSpPr txBox="1">
              <a:spLocks noChangeArrowheads="1"/>
            </p:cNvSpPr>
            <p:nvPr/>
          </p:nvSpPr>
          <p:spPr bwMode="auto">
            <a:xfrm>
              <a:off x="2113" y="2688"/>
              <a:ext cx="242"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r>
                <a:rPr kumimoji="1" lang="en-US" altLang="zh-CN" sz="2400" b="1">
                  <a:solidFill>
                    <a:srgbClr val="FFFF99"/>
                  </a:solidFill>
                  <a:ea typeface="隶书" pitchFamily="49" charset="-122"/>
                </a:rPr>
                <a:t>2</a:t>
              </a:r>
              <a:endParaRPr kumimoji="1" lang="en-US" altLang="zh-CN" sz="3200">
                <a:solidFill>
                  <a:schemeClr val="tx1"/>
                </a:solidFill>
                <a:latin typeface="Times New Roman" panose="02020603050405020304" pitchFamily="18" charset="0"/>
                <a:ea typeface="隶书" pitchFamily="49" charset="-122"/>
              </a:endParaRPr>
            </a:p>
          </p:txBody>
        </p:sp>
        <p:sp>
          <p:nvSpPr>
            <p:cNvPr id="41010" name="Text Box 22">
              <a:extLst>
                <a:ext uri="{FF2B5EF4-FFF2-40B4-BE49-F238E27FC236}">
                  <a16:creationId xmlns:a16="http://schemas.microsoft.com/office/drawing/2014/main" id="{699DD9C0-107D-D945-B15F-0A41625972C6}"/>
                </a:ext>
              </a:extLst>
            </p:cNvPr>
            <p:cNvSpPr txBox="1">
              <a:spLocks noChangeArrowheads="1"/>
            </p:cNvSpPr>
            <p:nvPr/>
          </p:nvSpPr>
          <p:spPr bwMode="auto">
            <a:xfrm>
              <a:off x="1056" y="4176"/>
              <a:ext cx="242"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r>
                <a:rPr kumimoji="1" lang="en-US" altLang="zh-CN" sz="2400" b="1">
                  <a:solidFill>
                    <a:srgbClr val="FFFF99"/>
                  </a:solidFill>
                  <a:ea typeface="隶书" pitchFamily="49" charset="-122"/>
                </a:rPr>
                <a:t>5</a:t>
              </a:r>
              <a:endParaRPr kumimoji="1" lang="en-US" altLang="zh-CN" sz="3200">
                <a:solidFill>
                  <a:schemeClr val="tx1"/>
                </a:solidFill>
                <a:latin typeface="Times New Roman" panose="02020603050405020304" pitchFamily="18" charset="0"/>
                <a:ea typeface="隶书" pitchFamily="49" charset="-122"/>
              </a:endParaRPr>
            </a:p>
          </p:txBody>
        </p:sp>
        <p:sp>
          <p:nvSpPr>
            <p:cNvPr id="41011" name="Text Box 23">
              <a:extLst>
                <a:ext uri="{FF2B5EF4-FFF2-40B4-BE49-F238E27FC236}">
                  <a16:creationId xmlns:a16="http://schemas.microsoft.com/office/drawing/2014/main" id="{4D66508E-27AE-914B-AFF2-E803632E6140}"/>
                </a:ext>
              </a:extLst>
            </p:cNvPr>
            <p:cNvSpPr txBox="1">
              <a:spLocks noChangeArrowheads="1"/>
            </p:cNvSpPr>
            <p:nvPr/>
          </p:nvSpPr>
          <p:spPr bwMode="auto">
            <a:xfrm>
              <a:off x="1584" y="3361"/>
              <a:ext cx="242" cy="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r>
                <a:rPr kumimoji="1" lang="en-US" altLang="zh-CN" sz="2400" b="1">
                  <a:solidFill>
                    <a:srgbClr val="FFFF99"/>
                  </a:solidFill>
                  <a:ea typeface="隶书" pitchFamily="49" charset="-122"/>
                </a:rPr>
                <a:t>6</a:t>
              </a:r>
              <a:endParaRPr kumimoji="1" lang="en-US" altLang="zh-CN" sz="3200">
                <a:solidFill>
                  <a:schemeClr val="tx1"/>
                </a:solidFill>
                <a:latin typeface="Times New Roman" panose="02020603050405020304" pitchFamily="18" charset="0"/>
                <a:ea typeface="隶书" pitchFamily="49" charset="-122"/>
              </a:endParaRPr>
            </a:p>
          </p:txBody>
        </p:sp>
        <p:sp>
          <p:nvSpPr>
            <p:cNvPr id="41012" name="Text Box 24">
              <a:extLst>
                <a:ext uri="{FF2B5EF4-FFF2-40B4-BE49-F238E27FC236}">
                  <a16:creationId xmlns:a16="http://schemas.microsoft.com/office/drawing/2014/main" id="{6ACE26C4-9BDE-214F-87F8-FC13D8FF5D48}"/>
                </a:ext>
              </a:extLst>
            </p:cNvPr>
            <p:cNvSpPr txBox="1">
              <a:spLocks noChangeArrowheads="1"/>
            </p:cNvSpPr>
            <p:nvPr/>
          </p:nvSpPr>
          <p:spPr bwMode="auto">
            <a:xfrm>
              <a:off x="2113" y="4176"/>
              <a:ext cx="242"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r>
                <a:rPr kumimoji="1" lang="en-US" altLang="zh-CN" sz="2400" b="1">
                  <a:solidFill>
                    <a:srgbClr val="FFFF99"/>
                  </a:solidFill>
                  <a:ea typeface="隶书" pitchFamily="49" charset="-122"/>
                </a:rPr>
                <a:t>4</a:t>
              </a:r>
              <a:endParaRPr kumimoji="1" lang="en-US" altLang="zh-CN" sz="3200">
                <a:solidFill>
                  <a:schemeClr val="tx1"/>
                </a:solidFill>
                <a:latin typeface="Times New Roman" panose="02020603050405020304" pitchFamily="18" charset="0"/>
                <a:ea typeface="隶书" pitchFamily="49" charset="-122"/>
              </a:endParaRPr>
            </a:p>
          </p:txBody>
        </p:sp>
        <p:sp>
          <p:nvSpPr>
            <p:cNvPr id="41013" name="Text Box 25">
              <a:extLst>
                <a:ext uri="{FF2B5EF4-FFF2-40B4-BE49-F238E27FC236}">
                  <a16:creationId xmlns:a16="http://schemas.microsoft.com/office/drawing/2014/main" id="{87F84999-11C6-8446-89F0-A815535E7DC8}"/>
                </a:ext>
              </a:extLst>
            </p:cNvPr>
            <p:cNvSpPr txBox="1">
              <a:spLocks noChangeArrowheads="1"/>
            </p:cNvSpPr>
            <p:nvPr/>
          </p:nvSpPr>
          <p:spPr bwMode="auto">
            <a:xfrm>
              <a:off x="2688" y="3409"/>
              <a:ext cx="242"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r>
                <a:rPr kumimoji="1" lang="en-US" altLang="zh-CN" sz="2400" b="1">
                  <a:solidFill>
                    <a:srgbClr val="FFFF99"/>
                  </a:solidFill>
                  <a:ea typeface="隶书" pitchFamily="49" charset="-122"/>
                </a:rPr>
                <a:t>3</a:t>
              </a:r>
              <a:endParaRPr kumimoji="1" lang="en-US" altLang="zh-CN" sz="3200">
                <a:solidFill>
                  <a:schemeClr val="tx1"/>
                </a:solidFill>
                <a:latin typeface="Times New Roman" panose="02020603050405020304" pitchFamily="18" charset="0"/>
                <a:ea typeface="隶书" pitchFamily="49" charset="-122"/>
              </a:endParaRPr>
            </a:p>
          </p:txBody>
        </p:sp>
      </p:grpSp>
      <p:sp>
        <p:nvSpPr>
          <p:cNvPr id="132122" name="Text Box 26">
            <a:extLst>
              <a:ext uri="{FF2B5EF4-FFF2-40B4-BE49-F238E27FC236}">
                <a16:creationId xmlns:a16="http://schemas.microsoft.com/office/drawing/2014/main" id="{5ACAE186-D6D2-B048-90AE-2525B1BB99F5}"/>
              </a:ext>
            </a:extLst>
          </p:cNvPr>
          <p:cNvSpPr txBox="1">
            <a:spLocks noChangeArrowheads="1"/>
          </p:cNvSpPr>
          <p:nvPr/>
        </p:nvSpPr>
        <p:spPr bwMode="auto">
          <a:xfrm>
            <a:off x="495300" y="4621213"/>
            <a:ext cx="4529138"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spcBef>
                <a:spcPct val="20000"/>
              </a:spcBef>
              <a:spcAft>
                <a:spcPts val="0"/>
              </a:spcAft>
              <a:buClr>
                <a:schemeClr val="tx2"/>
              </a:buClr>
              <a:buSzPct val="75000"/>
              <a:buFont typeface="Wingdings" pitchFamily="2" charset="2"/>
              <a:buChar char="Ø"/>
              <a:defRPr/>
            </a:pP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三、</a:t>
            </a:r>
            <a:r>
              <a:rPr lang="zh-CN" altLang="en-US" sz="28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图状结构或网状结构</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   结构中的数据元素之间存在多对多的关系。</a:t>
            </a:r>
            <a:r>
              <a:rPr lang="zh-CN" altLang="en-US" sz="2800">
                <a:effectLst>
                  <a:outerShdw blurRad="38100" dist="38100" dir="2700000" algn="tl">
                    <a:srgbClr val="C0C0C0"/>
                  </a:outerShdw>
                </a:effectLst>
                <a:latin typeface="Times New Roman" panose="02020603050405020304" pitchFamily="18" charset="0"/>
              </a:rPr>
              <a:t>    </a:t>
            </a:r>
          </a:p>
        </p:txBody>
      </p:sp>
      <p:grpSp>
        <p:nvGrpSpPr>
          <p:cNvPr id="132123" name="Group 27">
            <a:extLst>
              <a:ext uri="{FF2B5EF4-FFF2-40B4-BE49-F238E27FC236}">
                <a16:creationId xmlns:a16="http://schemas.microsoft.com/office/drawing/2014/main" id="{250BE6DB-53F0-2746-880E-6710BA8E4079}"/>
              </a:ext>
            </a:extLst>
          </p:cNvPr>
          <p:cNvGrpSpPr>
            <a:grpSpLocks/>
          </p:cNvGrpSpPr>
          <p:nvPr/>
        </p:nvGrpSpPr>
        <p:grpSpPr bwMode="auto">
          <a:xfrm>
            <a:off x="6321425" y="1700213"/>
            <a:ext cx="2322513" cy="1981200"/>
            <a:chOff x="3648" y="672"/>
            <a:chExt cx="1350" cy="1248"/>
          </a:xfrm>
        </p:grpSpPr>
        <p:sp>
          <p:nvSpPr>
            <p:cNvPr id="40965" name="Line 28">
              <a:extLst>
                <a:ext uri="{FF2B5EF4-FFF2-40B4-BE49-F238E27FC236}">
                  <a16:creationId xmlns:a16="http://schemas.microsoft.com/office/drawing/2014/main" id="{87FB5BA3-D836-DE44-AD9C-40A52520D43F}"/>
                </a:ext>
              </a:extLst>
            </p:cNvPr>
            <p:cNvSpPr>
              <a:spLocks noChangeShapeType="1"/>
            </p:cNvSpPr>
            <p:nvPr/>
          </p:nvSpPr>
          <p:spPr bwMode="auto">
            <a:xfrm>
              <a:off x="4848" y="1392"/>
              <a:ext cx="0" cy="336"/>
            </a:xfrm>
            <a:prstGeom prst="line">
              <a:avLst/>
            </a:prstGeom>
            <a:noFill/>
            <a:ln w="38100">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66" name="Line 29">
              <a:extLst>
                <a:ext uri="{FF2B5EF4-FFF2-40B4-BE49-F238E27FC236}">
                  <a16:creationId xmlns:a16="http://schemas.microsoft.com/office/drawing/2014/main" id="{8AF7D956-D218-0B42-9C9B-352E0DAD12ED}"/>
                </a:ext>
              </a:extLst>
            </p:cNvPr>
            <p:cNvSpPr>
              <a:spLocks noChangeShapeType="1"/>
            </p:cNvSpPr>
            <p:nvPr/>
          </p:nvSpPr>
          <p:spPr bwMode="auto">
            <a:xfrm flipH="1">
              <a:off x="3744" y="1344"/>
              <a:ext cx="288" cy="336"/>
            </a:xfrm>
            <a:prstGeom prst="line">
              <a:avLst/>
            </a:prstGeom>
            <a:noFill/>
            <a:ln w="38100">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67" name="Line 30">
              <a:extLst>
                <a:ext uri="{FF2B5EF4-FFF2-40B4-BE49-F238E27FC236}">
                  <a16:creationId xmlns:a16="http://schemas.microsoft.com/office/drawing/2014/main" id="{A5E672DC-C23B-FF42-98F3-487F50DC9725}"/>
                </a:ext>
              </a:extLst>
            </p:cNvPr>
            <p:cNvSpPr>
              <a:spLocks noChangeShapeType="1"/>
            </p:cNvSpPr>
            <p:nvPr/>
          </p:nvSpPr>
          <p:spPr bwMode="auto">
            <a:xfrm flipH="1">
              <a:off x="4080" y="864"/>
              <a:ext cx="336" cy="336"/>
            </a:xfrm>
            <a:prstGeom prst="line">
              <a:avLst/>
            </a:prstGeom>
            <a:noFill/>
            <a:ln w="38100">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0968" name="Group 31">
              <a:extLst>
                <a:ext uri="{FF2B5EF4-FFF2-40B4-BE49-F238E27FC236}">
                  <a16:creationId xmlns:a16="http://schemas.microsoft.com/office/drawing/2014/main" id="{E77FD165-04A0-DC4C-9CEB-54E2536CAF96}"/>
                </a:ext>
              </a:extLst>
            </p:cNvPr>
            <p:cNvGrpSpPr>
              <a:grpSpLocks/>
            </p:cNvGrpSpPr>
            <p:nvPr/>
          </p:nvGrpSpPr>
          <p:grpSpPr bwMode="auto">
            <a:xfrm>
              <a:off x="4344" y="672"/>
              <a:ext cx="246" cy="288"/>
              <a:chOff x="3197" y="754"/>
              <a:chExt cx="246" cy="288"/>
            </a:xfrm>
          </p:grpSpPr>
          <p:sp>
            <p:nvSpPr>
              <p:cNvPr id="40990" name="Oval 32">
                <a:extLst>
                  <a:ext uri="{FF2B5EF4-FFF2-40B4-BE49-F238E27FC236}">
                    <a16:creationId xmlns:a16="http://schemas.microsoft.com/office/drawing/2014/main" id="{BEAD81B3-E27B-E441-8A97-81F65BDAB925}"/>
                  </a:ext>
                </a:extLst>
              </p:cNvPr>
              <p:cNvSpPr>
                <a:spLocks noChangeArrowheads="1"/>
              </p:cNvSpPr>
              <p:nvPr/>
            </p:nvSpPr>
            <p:spPr bwMode="auto">
              <a:xfrm>
                <a:off x="3197" y="755"/>
                <a:ext cx="245" cy="225"/>
              </a:xfrm>
              <a:prstGeom prst="ellipse">
                <a:avLst/>
              </a:prstGeom>
              <a:gradFill rotWithShape="0">
                <a:gsLst>
                  <a:gs pos="0">
                    <a:srgbClr val="00CC00"/>
                  </a:gs>
                  <a:gs pos="100000">
                    <a:srgbClr val="005E00"/>
                  </a:gs>
                </a:gsLst>
                <a:path path="rect">
                  <a:fillToRect r="100000" b="100000"/>
                </a:path>
              </a:gra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40991" name="Text Box 33">
                <a:extLst>
                  <a:ext uri="{FF2B5EF4-FFF2-40B4-BE49-F238E27FC236}">
                    <a16:creationId xmlns:a16="http://schemas.microsoft.com/office/drawing/2014/main" id="{F533809F-328D-FA49-AE92-929238F1A2E4}"/>
                  </a:ext>
                </a:extLst>
              </p:cNvPr>
              <p:cNvSpPr txBox="1">
                <a:spLocks noChangeArrowheads="1"/>
              </p:cNvSpPr>
              <p:nvPr/>
            </p:nvSpPr>
            <p:spPr bwMode="auto">
              <a:xfrm>
                <a:off x="3238" y="754"/>
                <a:ext cx="20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r>
                  <a:rPr kumimoji="1" lang="en-US" altLang="zh-CN" sz="2400" b="1">
                    <a:solidFill>
                      <a:srgbClr val="FFFF99"/>
                    </a:solidFill>
                    <a:ea typeface="隶书" pitchFamily="49" charset="-122"/>
                  </a:rPr>
                  <a:t>1</a:t>
                </a:r>
                <a:endParaRPr kumimoji="1" lang="en-US" altLang="zh-CN" sz="3200">
                  <a:solidFill>
                    <a:schemeClr val="tx1"/>
                  </a:solidFill>
                  <a:latin typeface="Times New Roman" panose="02020603050405020304" pitchFamily="18" charset="0"/>
                  <a:ea typeface="隶书" pitchFamily="49" charset="-122"/>
                </a:endParaRPr>
              </a:p>
            </p:txBody>
          </p:sp>
        </p:grpSp>
        <p:sp>
          <p:nvSpPr>
            <p:cNvPr id="40969" name="Line 34">
              <a:extLst>
                <a:ext uri="{FF2B5EF4-FFF2-40B4-BE49-F238E27FC236}">
                  <a16:creationId xmlns:a16="http://schemas.microsoft.com/office/drawing/2014/main" id="{7F686452-C8C7-314F-968F-EDB61D087BEB}"/>
                </a:ext>
              </a:extLst>
            </p:cNvPr>
            <p:cNvSpPr>
              <a:spLocks noChangeShapeType="1"/>
            </p:cNvSpPr>
            <p:nvPr/>
          </p:nvSpPr>
          <p:spPr bwMode="auto">
            <a:xfrm>
              <a:off x="4080" y="1344"/>
              <a:ext cx="144" cy="336"/>
            </a:xfrm>
            <a:prstGeom prst="line">
              <a:avLst/>
            </a:prstGeom>
            <a:noFill/>
            <a:ln w="38100">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70" name="Line 35">
              <a:extLst>
                <a:ext uri="{FF2B5EF4-FFF2-40B4-BE49-F238E27FC236}">
                  <a16:creationId xmlns:a16="http://schemas.microsoft.com/office/drawing/2014/main" id="{4E6B279F-8D0E-8643-A504-9C0F314078E9}"/>
                </a:ext>
              </a:extLst>
            </p:cNvPr>
            <p:cNvSpPr>
              <a:spLocks noChangeShapeType="1"/>
            </p:cNvSpPr>
            <p:nvPr/>
          </p:nvSpPr>
          <p:spPr bwMode="auto">
            <a:xfrm>
              <a:off x="4512" y="864"/>
              <a:ext cx="326" cy="413"/>
            </a:xfrm>
            <a:prstGeom prst="line">
              <a:avLst/>
            </a:prstGeom>
            <a:noFill/>
            <a:ln w="38100">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71" name="Line 36">
              <a:extLst>
                <a:ext uri="{FF2B5EF4-FFF2-40B4-BE49-F238E27FC236}">
                  <a16:creationId xmlns:a16="http://schemas.microsoft.com/office/drawing/2014/main" id="{F4D603BD-8E86-F342-B089-DF7B1D64642E}"/>
                </a:ext>
              </a:extLst>
            </p:cNvPr>
            <p:cNvSpPr>
              <a:spLocks noChangeShapeType="1"/>
            </p:cNvSpPr>
            <p:nvPr/>
          </p:nvSpPr>
          <p:spPr bwMode="auto">
            <a:xfrm>
              <a:off x="4464" y="912"/>
              <a:ext cx="0" cy="336"/>
            </a:xfrm>
            <a:prstGeom prst="line">
              <a:avLst/>
            </a:prstGeom>
            <a:noFill/>
            <a:ln w="38100">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0972" name="Group 37">
              <a:extLst>
                <a:ext uri="{FF2B5EF4-FFF2-40B4-BE49-F238E27FC236}">
                  <a16:creationId xmlns:a16="http://schemas.microsoft.com/office/drawing/2014/main" id="{D6333A10-38FE-354D-9891-F23B45C97512}"/>
                </a:ext>
              </a:extLst>
            </p:cNvPr>
            <p:cNvGrpSpPr>
              <a:grpSpLocks/>
            </p:cNvGrpSpPr>
            <p:nvPr/>
          </p:nvGrpSpPr>
          <p:grpSpPr bwMode="auto">
            <a:xfrm>
              <a:off x="3936" y="1152"/>
              <a:ext cx="246" cy="288"/>
              <a:chOff x="4095" y="754"/>
              <a:chExt cx="246" cy="288"/>
            </a:xfrm>
          </p:grpSpPr>
          <p:sp>
            <p:nvSpPr>
              <p:cNvPr id="40988" name="Oval 38">
                <a:extLst>
                  <a:ext uri="{FF2B5EF4-FFF2-40B4-BE49-F238E27FC236}">
                    <a16:creationId xmlns:a16="http://schemas.microsoft.com/office/drawing/2014/main" id="{0FC4FE9F-6B21-094F-A7FF-02ECC2C08D79}"/>
                  </a:ext>
                </a:extLst>
              </p:cNvPr>
              <p:cNvSpPr>
                <a:spLocks noChangeArrowheads="1"/>
              </p:cNvSpPr>
              <p:nvPr/>
            </p:nvSpPr>
            <p:spPr bwMode="auto">
              <a:xfrm>
                <a:off x="4095" y="755"/>
                <a:ext cx="245" cy="225"/>
              </a:xfrm>
              <a:prstGeom prst="ellipse">
                <a:avLst/>
              </a:prstGeom>
              <a:gradFill rotWithShape="0">
                <a:gsLst>
                  <a:gs pos="0">
                    <a:srgbClr val="00CC00"/>
                  </a:gs>
                  <a:gs pos="100000">
                    <a:srgbClr val="005E00"/>
                  </a:gs>
                </a:gsLst>
                <a:path path="rect">
                  <a:fillToRect r="100000" b="100000"/>
                </a:path>
              </a:gra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40989" name="Text Box 39">
                <a:extLst>
                  <a:ext uri="{FF2B5EF4-FFF2-40B4-BE49-F238E27FC236}">
                    <a16:creationId xmlns:a16="http://schemas.microsoft.com/office/drawing/2014/main" id="{DDA288FD-A0F3-1F48-B24F-4CC9D1EF8B52}"/>
                  </a:ext>
                </a:extLst>
              </p:cNvPr>
              <p:cNvSpPr txBox="1">
                <a:spLocks noChangeArrowheads="1"/>
              </p:cNvSpPr>
              <p:nvPr/>
            </p:nvSpPr>
            <p:spPr bwMode="auto">
              <a:xfrm>
                <a:off x="4136" y="754"/>
                <a:ext cx="20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r>
                  <a:rPr kumimoji="1" lang="en-US" altLang="zh-CN" sz="2400" b="1">
                    <a:solidFill>
                      <a:srgbClr val="FFFF99"/>
                    </a:solidFill>
                    <a:ea typeface="隶书" pitchFamily="49" charset="-122"/>
                  </a:rPr>
                  <a:t>2</a:t>
                </a:r>
                <a:endParaRPr kumimoji="1" lang="en-US" altLang="zh-CN" sz="3200">
                  <a:solidFill>
                    <a:schemeClr val="tx1"/>
                  </a:solidFill>
                  <a:latin typeface="Times New Roman" panose="02020603050405020304" pitchFamily="18" charset="0"/>
                  <a:ea typeface="隶书" pitchFamily="49" charset="-122"/>
                </a:endParaRPr>
              </a:p>
            </p:txBody>
          </p:sp>
        </p:grpSp>
        <p:grpSp>
          <p:nvGrpSpPr>
            <p:cNvPr id="40973" name="Group 40">
              <a:extLst>
                <a:ext uri="{FF2B5EF4-FFF2-40B4-BE49-F238E27FC236}">
                  <a16:creationId xmlns:a16="http://schemas.microsoft.com/office/drawing/2014/main" id="{9B7ACDEC-7B4D-0942-A73D-B93500F2D0A8}"/>
                </a:ext>
              </a:extLst>
            </p:cNvPr>
            <p:cNvGrpSpPr>
              <a:grpSpLocks/>
            </p:cNvGrpSpPr>
            <p:nvPr/>
          </p:nvGrpSpPr>
          <p:grpSpPr bwMode="auto">
            <a:xfrm>
              <a:off x="4320" y="1152"/>
              <a:ext cx="246" cy="288"/>
              <a:chOff x="4095" y="754"/>
              <a:chExt cx="246" cy="288"/>
            </a:xfrm>
          </p:grpSpPr>
          <p:sp>
            <p:nvSpPr>
              <p:cNvPr id="40986" name="Oval 41">
                <a:extLst>
                  <a:ext uri="{FF2B5EF4-FFF2-40B4-BE49-F238E27FC236}">
                    <a16:creationId xmlns:a16="http://schemas.microsoft.com/office/drawing/2014/main" id="{B3FE8931-3F5E-4F42-8C88-892A87DA7CB1}"/>
                  </a:ext>
                </a:extLst>
              </p:cNvPr>
              <p:cNvSpPr>
                <a:spLocks noChangeArrowheads="1"/>
              </p:cNvSpPr>
              <p:nvPr/>
            </p:nvSpPr>
            <p:spPr bwMode="auto">
              <a:xfrm>
                <a:off x="4095" y="755"/>
                <a:ext cx="245" cy="225"/>
              </a:xfrm>
              <a:prstGeom prst="ellipse">
                <a:avLst/>
              </a:prstGeom>
              <a:gradFill rotWithShape="0">
                <a:gsLst>
                  <a:gs pos="0">
                    <a:srgbClr val="00CC00"/>
                  </a:gs>
                  <a:gs pos="100000">
                    <a:srgbClr val="005E00"/>
                  </a:gs>
                </a:gsLst>
                <a:path path="rect">
                  <a:fillToRect r="100000" b="100000"/>
                </a:path>
              </a:gra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40987" name="Text Box 42">
                <a:extLst>
                  <a:ext uri="{FF2B5EF4-FFF2-40B4-BE49-F238E27FC236}">
                    <a16:creationId xmlns:a16="http://schemas.microsoft.com/office/drawing/2014/main" id="{9F7B4307-A814-174A-ACA8-2106D9A6D063}"/>
                  </a:ext>
                </a:extLst>
              </p:cNvPr>
              <p:cNvSpPr txBox="1">
                <a:spLocks noChangeArrowheads="1"/>
              </p:cNvSpPr>
              <p:nvPr/>
            </p:nvSpPr>
            <p:spPr bwMode="auto">
              <a:xfrm>
                <a:off x="4136" y="754"/>
                <a:ext cx="20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r>
                  <a:rPr kumimoji="1" lang="en-US" altLang="zh-CN" sz="2400" b="1">
                    <a:solidFill>
                      <a:srgbClr val="FFFF99"/>
                    </a:solidFill>
                    <a:ea typeface="隶书" pitchFamily="49" charset="-122"/>
                  </a:rPr>
                  <a:t>3</a:t>
                </a:r>
                <a:endParaRPr kumimoji="1" lang="en-US" altLang="zh-CN" sz="3200">
                  <a:solidFill>
                    <a:schemeClr val="tx1"/>
                  </a:solidFill>
                  <a:latin typeface="Times New Roman" panose="02020603050405020304" pitchFamily="18" charset="0"/>
                  <a:ea typeface="隶书" pitchFamily="49" charset="-122"/>
                </a:endParaRPr>
              </a:p>
            </p:txBody>
          </p:sp>
        </p:grpSp>
        <p:grpSp>
          <p:nvGrpSpPr>
            <p:cNvPr id="40974" name="Group 43">
              <a:extLst>
                <a:ext uri="{FF2B5EF4-FFF2-40B4-BE49-F238E27FC236}">
                  <a16:creationId xmlns:a16="http://schemas.microsoft.com/office/drawing/2014/main" id="{AF962CAC-F0BD-CA4C-BACE-365C4C641455}"/>
                </a:ext>
              </a:extLst>
            </p:cNvPr>
            <p:cNvGrpSpPr>
              <a:grpSpLocks/>
            </p:cNvGrpSpPr>
            <p:nvPr/>
          </p:nvGrpSpPr>
          <p:grpSpPr bwMode="auto">
            <a:xfrm>
              <a:off x="4728" y="1152"/>
              <a:ext cx="246" cy="288"/>
              <a:chOff x="4095" y="754"/>
              <a:chExt cx="246" cy="288"/>
            </a:xfrm>
          </p:grpSpPr>
          <p:sp>
            <p:nvSpPr>
              <p:cNvPr id="40984" name="Oval 44">
                <a:extLst>
                  <a:ext uri="{FF2B5EF4-FFF2-40B4-BE49-F238E27FC236}">
                    <a16:creationId xmlns:a16="http://schemas.microsoft.com/office/drawing/2014/main" id="{AD8A9D43-743A-534E-9833-9CD398338E3E}"/>
                  </a:ext>
                </a:extLst>
              </p:cNvPr>
              <p:cNvSpPr>
                <a:spLocks noChangeArrowheads="1"/>
              </p:cNvSpPr>
              <p:nvPr/>
            </p:nvSpPr>
            <p:spPr bwMode="auto">
              <a:xfrm>
                <a:off x="4095" y="755"/>
                <a:ext cx="245" cy="225"/>
              </a:xfrm>
              <a:prstGeom prst="ellipse">
                <a:avLst/>
              </a:prstGeom>
              <a:gradFill rotWithShape="0">
                <a:gsLst>
                  <a:gs pos="0">
                    <a:srgbClr val="00CC00"/>
                  </a:gs>
                  <a:gs pos="100000">
                    <a:srgbClr val="005E00"/>
                  </a:gs>
                </a:gsLst>
                <a:path path="rect">
                  <a:fillToRect r="100000" b="100000"/>
                </a:path>
              </a:gra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40985" name="Text Box 45">
                <a:extLst>
                  <a:ext uri="{FF2B5EF4-FFF2-40B4-BE49-F238E27FC236}">
                    <a16:creationId xmlns:a16="http://schemas.microsoft.com/office/drawing/2014/main" id="{4A10DE5F-C00A-FD42-9FFE-02A49A39697E}"/>
                  </a:ext>
                </a:extLst>
              </p:cNvPr>
              <p:cNvSpPr txBox="1">
                <a:spLocks noChangeArrowheads="1"/>
              </p:cNvSpPr>
              <p:nvPr/>
            </p:nvSpPr>
            <p:spPr bwMode="auto">
              <a:xfrm>
                <a:off x="4136" y="754"/>
                <a:ext cx="20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r>
                  <a:rPr kumimoji="1" lang="en-US" altLang="zh-CN" sz="2400" b="1">
                    <a:solidFill>
                      <a:srgbClr val="FFFF99"/>
                    </a:solidFill>
                    <a:ea typeface="隶书" pitchFamily="49" charset="-122"/>
                  </a:rPr>
                  <a:t>4</a:t>
                </a:r>
                <a:endParaRPr kumimoji="1" lang="en-US" altLang="zh-CN" sz="3200">
                  <a:solidFill>
                    <a:schemeClr val="tx1"/>
                  </a:solidFill>
                  <a:latin typeface="Times New Roman" panose="02020603050405020304" pitchFamily="18" charset="0"/>
                  <a:ea typeface="隶书" pitchFamily="49" charset="-122"/>
                </a:endParaRPr>
              </a:p>
            </p:txBody>
          </p:sp>
        </p:grpSp>
        <p:grpSp>
          <p:nvGrpSpPr>
            <p:cNvPr id="40975" name="Group 46">
              <a:extLst>
                <a:ext uri="{FF2B5EF4-FFF2-40B4-BE49-F238E27FC236}">
                  <a16:creationId xmlns:a16="http://schemas.microsoft.com/office/drawing/2014/main" id="{DABA1311-9F6F-D345-8EF8-653A776BE6CF}"/>
                </a:ext>
              </a:extLst>
            </p:cNvPr>
            <p:cNvGrpSpPr>
              <a:grpSpLocks/>
            </p:cNvGrpSpPr>
            <p:nvPr/>
          </p:nvGrpSpPr>
          <p:grpSpPr bwMode="auto">
            <a:xfrm>
              <a:off x="3648" y="1632"/>
              <a:ext cx="246" cy="288"/>
              <a:chOff x="4095" y="754"/>
              <a:chExt cx="246" cy="288"/>
            </a:xfrm>
          </p:grpSpPr>
          <p:sp>
            <p:nvSpPr>
              <p:cNvPr id="40982" name="Oval 47">
                <a:extLst>
                  <a:ext uri="{FF2B5EF4-FFF2-40B4-BE49-F238E27FC236}">
                    <a16:creationId xmlns:a16="http://schemas.microsoft.com/office/drawing/2014/main" id="{03F0C024-25B7-2E47-8948-F9B68D5CF7EF}"/>
                  </a:ext>
                </a:extLst>
              </p:cNvPr>
              <p:cNvSpPr>
                <a:spLocks noChangeArrowheads="1"/>
              </p:cNvSpPr>
              <p:nvPr/>
            </p:nvSpPr>
            <p:spPr bwMode="auto">
              <a:xfrm>
                <a:off x="4095" y="755"/>
                <a:ext cx="245" cy="225"/>
              </a:xfrm>
              <a:prstGeom prst="ellipse">
                <a:avLst/>
              </a:prstGeom>
              <a:gradFill rotWithShape="0">
                <a:gsLst>
                  <a:gs pos="0">
                    <a:srgbClr val="00CC00"/>
                  </a:gs>
                  <a:gs pos="100000">
                    <a:srgbClr val="005E00"/>
                  </a:gs>
                </a:gsLst>
                <a:path path="rect">
                  <a:fillToRect r="100000" b="100000"/>
                </a:path>
              </a:gra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40983" name="Text Box 48">
                <a:extLst>
                  <a:ext uri="{FF2B5EF4-FFF2-40B4-BE49-F238E27FC236}">
                    <a16:creationId xmlns:a16="http://schemas.microsoft.com/office/drawing/2014/main" id="{393F8D00-8DB2-DE45-A77E-19500E17C82E}"/>
                  </a:ext>
                </a:extLst>
              </p:cNvPr>
              <p:cNvSpPr txBox="1">
                <a:spLocks noChangeArrowheads="1"/>
              </p:cNvSpPr>
              <p:nvPr/>
            </p:nvSpPr>
            <p:spPr bwMode="auto">
              <a:xfrm>
                <a:off x="4136" y="754"/>
                <a:ext cx="20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r>
                  <a:rPr kumimoji="1" lang="en-US" altLang="zh-CN" sz="2400" b="1">
                    <a:solidFill>
                      <a:srgbClr val="FFFF99"/>
                    </a:solidFill>
                    <a:ea typeface="隶书" pitchFamily="49" charset="-122"/>
                  </a:rPr>
                  <a:t>5</a:t>
                </a:r>
                <a:endParaRPr kumimoji="1" lang="en-US" altLang="zh-CN" sz="3200">
                  <a:solidFill>
                    <a:schemeClr val="tx1"/>
                  </a:solidFill>
                  <a:latin typeface="Times New Roman" panose="02020603050405020304" pitchFamily="18" charset="0"/>
                  <a:ea typeface="隶书" pitchFamily="49" charset="-122"/>
                </a:endParaRPr>
              </a:p>
            </p:txBody>
          </p:sp>
        </p:grpSp>
        <p:grpSp>
          <p:nvGrpSpPr>
            <p:cNvPr id="40976" name="Group 49">
              <a:extLst>
                <a:ext uri="{FF2B5EF4-FFF2-40B4-BE49-F238E27FC236}">
                  <a16:creationId xmlns:a16="http://schemas.microsoft.com/office/drawing/2014/main" id="{55041989-55DA-3A49-BA4D-E35BBF418BC2}"/>
                </a:ext>
              </a:extLst>
            </p:cNvPr>
            <p:cNvGrpSpPr>
              <a:grpSpLocks/>
            </p:cNvGrpSpPr>
            <p:nvPr/>
          </p:nvGrpSpPr>
          <p:grpSpPr bwMode="auto">
            <a:xfrm>
              <a:off x="4128" y="1632"/>
              <a:ext cx="246" cy="288"/>
              <a:chOff x="4095" y="754"/>
              <a:chExt cx="246" cy="288"/>
            </a:xfrm>
          </p:grpSpPr>
          <p:sp>
            <p:nvSpPr>
              <p:cNvPr id="40980" name="Oval 50">
                <a:extLst>
                  <a:ext uri="{FF2B5EF4-FFF2-40B4-BE49-F238E27FC236}">
                    <a16:creationId xmlns:a16="http://schemas.microsoft.com/office/drawing/2014/main" id="{CA53803C-EE5F-1544-A337-35A20276CC1A}"/>
                  </a:ext>
                </a:extLst>
              </p:cNvPr>
              <p:cNvSpPr>
                <a:spLocks noChangeArrowheads="1"/>
              </p:cNvSpPr>
              <p:nvPr/>
            </p:nvSpPr>
            <p:spPr bwMode="auto">
              <a:xfrm>
                <a:off x="4095" y="755"/>
                <a:ext cx="245" cy="225"/>
              </a:xfrm>
              <a:prstGeom prst="ellipse">
                <a:avLst/>
              </a:prstGeom>
              <a:gradFill rotWithShape="0">
                <a:gsLst>
                  <a:gs pos="0">
                    <a:srgbClr val="00CC00"/>
                  </a:gs>
                  <a:gs pos="100000">
                    <a:srgbClr val="005E00"/>
                  </a:gs>
                </a:gsLst>
                <a:path path="rect">
                  <a:fillToRect r="100000" b="100000"/>
                </a:path>
              </a:gra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40981" name="Text Box 51">
                <a:extLst>
                  <a:ext uri="{FF2B5EF4-FFF2-40B4-BE49-F238E27FC236}">
                    <a16:creationId xmlns:a16="http://schemas.microsoft.com/office/drawing/2014/main" id="{AB8E8305-D144-4944-8F25-93B8287AB543}"/>
                  </a:ext>
                </a:extLst>
              </p:cNvPr>
              <p:cNvSpPr txBox="1">
                <a:spLocks noChangeArrowheads="1"/>
              </p:cNvSpPr>
              <p:nvPr/>
            </p:nvSpPr>
            <p:spPr bwMode="auto">
              <a:xfrm>
                <a:off x="4136" y="754"/>
                <a:ext cx="20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r>
                  <a:rPr kumimoji="1" lang="en-US" altLang="zh-CN" sz="2400" b="1">
                    <a:solidFill>
                      <a:srgbClr val="FFFF99"/>
                    </a:solidFill>
                    <a:ea typeface="隶书" pitchFamily="49" charset="-122"/>
                  </a:rPr>
                  <a:t>6</a:t>
                </a:r>
                <a:endParaRPr kumimoji="1" lang="en-US" altLang="zh-CN" sz="3200">
                  <a:solidFill>
                    <a:schemeClr val="tx1"/>
                  </a:solidFill>
                  <a:latin typeface="Times New Roman" panose="02020603050405020304" pitchFamily="18" charset="0"/>
                  <a:ea typeface="隶书" pitchFamily="49" charset="-122"/>
                </a:endParaRPr>
              </a:p>
            </p:txBody>
          </p:sp>
        </p:grpSp>
        <p:grpSp>
          <p:nvGrpSpPr>
            <p:cNvPr id="40977" name="Group 52">
              <a:extLst>
                <a:ext uri="{FF2B5EF4-FFF2-40B4-BE49-F238E27FC236}">
                  <a16:creationId xmlns:a16="http://schemas.microsoft.com/office/drawing/2014/main" id="{0F9E2DBE-8FED-654A-B1B3-3B84B3C40DA5}"/>
                </a:ext>
              </a:extLst>
            </p:cNvPr>
            <p:cNvGrpSpPr>
              <a:grpSpLocks/>
            </p:cNvGrpSpPr>
            <p:nvPr/>
          </p:nvGrpSpPr>
          <p:grpSpPr bwMode="auto">
            <a:xfrm>
              <a:off x="4752" y="1632"/>
              <a:ext cx="246" cy="288"/>
              <a:chOff x="4095" y="754"/>
              <a:chExt cx="246" cy="288"/>
            </a:xfrm>
          </p:grpSpPr>
          <p:sp>
            <p:nvSpPr>
              <p:cNvPr id="40978" name="Oval 53">
                <a:extLst>
                  <a:ext uri="{FF2B5EF4-FFF2-40B4-BE49-F238E27FC236}">
                    <a16:creationId xmlns:a16="http://schemas.microsoft.com/office/drawing/2014/main" id="{D566FCD1-5C1D-FA4C-916E-E27DCFD61C2E}"/>
                  </a:ext>
                </a:extLst>
              </p:cNvPr>
              <p:cNvSpPr>
                <a:spLocks noChangeArrowheads="1"/>
              </p:cNvSpPr>
              <p:nvPr/>
            </p:nvSpPr>
            <p:spPr bwMode="auto">
              <a:xfrm>
                <a:off x="4095" y="755"/>
                <a:ext cx="245" cy="225"/>
              </a:xfrm>
              <a:prstGeom prst="ellipse">
                <a:avLst/>
              </a:prstGeom>
              <a:gradFill rotWithShape="0">
                <a:gsLst>
                  <a:gs pos="0">
                    <a:srgbClr val="00CC00"/>
                  </a:gs>
                  <a:gs pos="100000">
                    <a:srgbClr val="005E00"/>
                  </a:gs>
                </a:gsLst>
                <a:path path="rect">
                  <a:fillToRect r="100000" b="100000"/>
                </a:path>
              </a:gra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40979" name="Text Box 54">
                <a:extLst>
                  <a:ext uri="{FF2B5EF4-FFF2-40B4-BE49-F238E27FC236}">
                    <a16:creationId xmlns:a16="http://schemas.microsoft.com/office/drawing/2014/main" id="{181D1F51-DD4D-1445-88BB-8DC317DF5DC1}"/>
                  </a:ext>
                </a:extLst>
              </p:cNvPr>
              <p:cNvSpPr txBox="1">
                <a:spLocks noChangeArrowheads="1"/>
              </p:cNvSpPr>
              <p:nvPr/>
            </p:nvSpPr>
            <p:spPr bwMode="auto">
              <a:xfrm>
                <a:off x="4136" y="754"/>
                <a:ext cx="20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r>
                  <a:rPr kumimoji="1" lang="en-US" altLang="zh-CN" sz="2400" b="1">
                    <a:solidFill>
                      <a:srgbClr val="FFFF99"/>
                    </a:solidFill>
                    <a:ea typeface="隶书" pitchFamily="49" charset="-122"/>
                  </a:rPr>
                  <a:t>7</a:t>
                </a:r>
                <a:endParaRPr kumimoji="1" lang="en-US" altLang="zh-CN" sz="3200">
                  <a:solidFill>
                    <a:schemeClr val="tx1"/>
                  </a:solidFill>
                  <a:latin typeface="Times New Roman" panose="02020603050405020304" pitchFamily="18" charset="0"/>
                  <a:ea typeface="隶书" pitchFamily="49" charset="-122"/>
                </a:endParaRPr>
              </a:p>
            </p:txBody>
          </p:sp>
        </p:grpSp>
      </p:grpSp>
      <p:sp>
        <p:nvSpPr>
          <p:cNvPr id="55" name="Text Box 2">
            <a:extLst>
              <a:ext uri="{FF2B5EF4-FFF2-40B4-BE49-F238E27FC236}">
                <a16:creationId xmlns:a16="http://schemas.microsoft.com/office/drawing/2014/main" id="{D6D393CA-9242-504A-AA8B-39AA20405A4D}"/>
              </a:ext>
            </a:extLst>
          </p:cNvPr>
          <p:cNvSpPr txBox="1">
            <a:spLocks noChangeArrowheads="1"/>
          </p:cNvSpPr>
          <p:nvPr/>
        </p:nvSpPr>
        <p:spPr bwMode="auto">
          <a:xfrm>
            <a:off x="273050" y="620713"/>
            <a:ext cx="43751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dirty="0">
                <a:solidFill>
                  <a:srgbClr val="FF0000"/>
                </a:solidFill>
                <a:effectLst>
                  <a:outerShdw blurRad="38100" dist="38100" dir="2700000" algn="tl">
                    <a:srgbClr val="C0C0C0"/>
                  </a:outerShdw>
                </a:effectLst>
                <a:latin typeface="+mn-lt"/>
                <a:ea typeface="楷体_GB2312" pitchFamily="49" charset="-122"/>
              </a:rPr>
              <a:t>1.1.2</a:t>
            </a:r>
            <a:r>
              <a:rPr lang="zh-CN" altLang="en-US" sz="3200" b="1" dirty="0">
                <a:solidFill>
                  <a:srgbClr val="FF0000"/>
                </a:solidFill>
                <a:effectLst>
                  <a:outerShdw blurRad="38100" dist="38100" dir="2700000" algn="tl">
                    <a:srgbClr val="C0C0C0"/>
                  </a:outerShdw>
                </a:effectLst>
                <a:latin typeface="+mn-lt"/>
                <a:ea typeface="楷体_GB2312" pitchFamily="49" charset="-122"/>
              </a:rPr>
              <a:t>数据的逻辑结构</a:t>
            </a:r>
            <a:r>
              <a:rPr lang="zh-CN" altLang="en-US" sz="3200" dirty="0">
                <a:solidFill>
                  <a:srgbClr val="FF0000"/>
                </a:solidFill>
                <a:effectLst>
                  <a:outerShdw blurRad="38100" dist="38100" dir="2700000" algn="tl">
                    <a:srgbClr val="C0C0C0"/>
                  </a:outerShdw>
                </a:effectLst>
                <a:latin typeface="+mn-lt"/>
                <a:ea typeface="楷体_GB2312" pitchFamily="49" charset="-122"/>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2098"/>
                                        </p:tgtEl>
                                        <p:attrNameLst>
                                          <p:attrName>style.visibility</p:attrName>
                                        </p:attrNameLst>
                                      </p:cBhvr>
                                      <p:to>
                                        <p:strVal val="visible"/>
                                      </p:to>
                                    </p:set>
                                    <p:animEffect transition="in" filter="blinds(horizontal)">
                                      <p:cBhvr>
                                        <p:cTn id="7" dur="500"/>
                                        <p:tgtEl>
                                          <p:spTgt spid="1320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32123"/>
                                        </p:tgtEl>
                                        <p:attrNameLst>
                                          <p:attrName>style.visibility</p:attrName>
                                        </p:attrNameLst>
                                      </p:cBhvr>
                                      <p:to>
                                        <p:strVal val="visible"/>
                                      </p:to>
                                    </p:set>
                                    <p:animEffect transition="in" filter="blinds(horizontal)">
                                      <p:cBhvr>
                                        <p:cTn id="12" dur="500"/>
                                        <p:tgtEl>
                                          <p:spTgt spid="13212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2122"/>
                                        </p:tgtEl>
                                        <p:attrNameLst>
                                          <p:attrName>style.visibility</p:attrName>
                                        </p:attrNameLst>
                                      </p:cBhvr>
                                      <p:to>
                                        <p:strVal val="visible"/>
                                      </p:to>
                                    </p:set>
                                    <p:animEffect transition="in" filter="dissolve">
                                      <p:cBhvr>
                                        <p:cTn id="17" dur="500"/>
                                        <p:tgtEl>
                                          <p:spTgt spid="13212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32099"/>
                                        </p:tgtEl>
                                        <p:attrNameLst>
                                          <p:attrName>style.visibility</p:attrName>
                                        </p:attrNameLst>
                                      </p:cBhvr>
                                      <p:to>
                                        <p:strVal val="visible"/>
                                      </p:to>
                                    </p:set>
                                    <p:animEffect transition="in" filter="dissolve">
                                      <p:cBhvr>
                                        <p:cTn id="22" dur="500"/>
                                        <p:tgtEl>
                                          <p:spTgt spid="132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8" grpId="0" autoUpdateAnimBg="0"/>
      <p:bldP spid="132122"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ext Box 2">
            <a:extLst>
              <a:ext uri="{FF2B5EF4-FFF2-40B4-BE49-F238E27FC236}">
                <a16:creationId xmlns:a16="http://schemas.microsoft.com/office/drawing/2014/main" id="{3565DF86-3476-C144-AEFA-2270D9ECB02D}"/>
              </a:ext>
            </a:extLst>
          </p:cNvPr>
          <p:cNvSpPr txBox="1">
            <a:spLocks noChangeArrowheads="1"/>
          </p:cNvSpPr>
          <p:nvPr/>
        </p:nvSpPr>
        <p:spPr bwMode="auto">
          <a:xfrm>
            <a:off x="273050" y="620713"/>
            <a:ext cx="43751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a:solidFill>
                  <a:srgbClr val="FF0000"/>
                </a:solidFill>
                <a:effectLst>
                  <a:outerShdw blurRad="38100" dist="38100" dir="2700000" algn="tl">
                    <a:srgbClr val="C0C0C0"/>
                  </a:outerShdw>
                </a:effectLst>
                <a:latin typeface="+mn-lt"/>
                <a:ea typeface="楷体_GB2312" pitchFamily="49" charset="-122"/>
              </a:rPr>
              <a:t>1.1.3</a:t>
            </a:r>
            <a:r>
              <a:rPr lang="zh-CN" altLang="en-US" sz="3200" b="1">
                <a:solidFill>
                  <a:srgbClr val="FF0000"/>
                </a:solidFill>
                <a:effectLst>
                  <a:outerShdw blurRad="38100" dist="38100" dir="2700000" algn="tl">
                    <a:srgbClr val="C0C0C0"/>
                  </a:outerShdw>
                </a:effectLst>
                <a:latin typeface="+mn-lt"/>
                <a:ea typeface="楷体_GB2312" pitchFamily="49" charset="-122"/>
              </a:rPr>
              <a:t>数据的存储结构 </a:t>
            </a:r>
          </a:p>
        </p:txBody>
      </p:sp>
      <p:sp>
        <p:nvSpPr>
          <p:cNvPr id="133123" name="Text Box 3">
            <a:extLst>
              <a:ext uri="{FF2B5EF4-FFF2-40B4-BE49-F238E27FC236}">
                <a16:creationId xmlns:a16="http://schemas.microsoft.com/office/drawing/2014/main" id="{A3DA72E5-F502-9646-B9CA-21C7D6BB2238}"/>
              </a:ext>
            </a:extLst>
          </p:cNvPr>
          <p:cNvSpPr txBox="1">
            <a:spLocks noChangeArrowheads="1"/>
          </p:cNvSpPr>
          <p:nvPr/>
        </p:nvSpPr>
        <p:spPr bwMode="auto">
          <a:xfrm>
            <a:off x="412750" y="1489075"/>
            <a:ext cx="9163050" cy="414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fontAlgn="auto" hangingPunct="1">
              <a:spcBef>
                <a:spcPct val="50000"/>
              </a:spcBef>
              <a:spcAft>
                <a:spcPts val="0"/>
              </a:spcAft>
              <a:defRPr/>
            </a:pPr>
            <a:r>
              <a:rPr lang="zh-CN" altLang="en-US" sz="2800">
                <a:effectLst>
                  <a:outerShdw blurRad="38100" dist="38100" dir="2700000" algn="tl">
                    <a:srgbClr val="C0C0C0"/>
                  </a:outerShdw>
                </a:effectLst>
                <a:latin typeface="+mn-lt"/>
                <a:ea typeface="楷体_GB2312" pitchFamily="49" charset="-122"/>
              </a:rPr>
              <a:t>     数据的逻辑结构是独立于计算机的，它与数据在计算机中的存储无关，要对数据进行处理，就必须将数据存储在计算机中。如果将数据在计算机中无规律地存储，那么在处理时是非常糟的，是没有用的。试想一下，如果一本英汉字典中的单词是随意编排的，这本字典谁会用！</a:t>
            </a:r>
          </a:p>
          <a:p>
            <a:pPr algn="just" eaLnBrk="1" fontAlgn="auto" hangingPunct="1">
              <a:spcBef>
                <a:spcPct val="50000"/>
              </a:spcBef>
              <a:spcAft>
                <a:spcPts val="0"/>
              </a:spcAft>
              <a:defRPr/>
            </a:pPr>
            <a:r>
              <a:rPr lang="zh-CN" altLang="en-US" sz="2800">
                <a:effectLst>
                  <a:outerShdw blurRad="38100" dist="38100" dir="2700000" algn="tl">
                    <a:srgbClr val="C0C0C0"/>
                  </a:outerShdw>
                </a:effectLst>
                <a:latin typeface="+mn-lt"/>
                <a:ea typeface="楷体_GB2312" pitchFamily="49" charset="-122"/>
              </a:rPr>
              <a:t>     对于一个数据结构</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B=</a:t>
            </a:r>
            <a:r>
              <a:rPr lang="zh-CN" altLang="en-US" sz="2800">
                <a:effectLst>
                  <a:outerShdw blurRad="38100" dist="38100" dir="2700000" algn="tl">
                    <a:srgbClr val="C0C0C0"/>
                  </a:outerShdw>
                </a:effectLst>
                <a:latin typeface="+mn-lt"/>
                <a:ea typeface="楷体_GB2312" pitchFamily="49" charset="-122"/>
              </a:rPr>
              <a:t>（</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K</a:t>
            </a:r>
            <a:r>
              <a:rPr lang="zh-CN" altLang="en-US" sz="2800">
                <a:effectLst>
                  <a:outerShdw blurRad="38100" dist="38100" dir="2700000" algn="tl">
                    <a:srgbClr val="C0C0C0"/>
                  </a:outerShdw>
                </a:effectLst>
                <a:latin typeface="+mn-lt"/>
                <a:ea typeface="楷体_GB2312" pitchFamily="49" charset="-122"/>
              </a:rPr>
              <a:t>，</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R</a:t>
            </a:r>
            <a:r>
              <a:rPr lang="zh-CN" altLang="en-US" sz="2800">
                <a:effectLst>
                  <a:outerShdw blurRad="38100" dist="38100" dir="2700000" algn="tl">
                    <a:srgbClr val="C0C0C0"/>
                  </a:outerShdw>
                </a:effectLst>
                <a:latin typeface="+mn-lt"/>
                <a:ea typeface="楷体_GB2312" pitchFamily="49" charset="-122"/>
              </a:rPr>
              <a:t>），必须</a:t>
            </a:r>
            <a:r>
              <a:rPr lang="zh-CN" altLang="en-US" sz="2800">
                <a:solidFill>
                  <a:srgbClr val="FF0000"/>
                </a:solidFill>
                <a:effectLst>
                  <a:outerShdw blurRad="38100" dist="38100" dir="2700000" algn="tl">
                    <a:srgbClr val="C0C0C0"/>
                  </a:outerShdw>
                </a:effectLst>
                <a:latin typeface="+mn-lt"/>
                <a:ea typeface="楷体_GB2312" pitchFamily="49" charset="-122"/>
              </a:rPr>
              <a:t>建立从结点集合到计算机某个存储区域</a:t>
            </a:r>
            <a:r>
              <a:rPr lang="en-US" altLang="zh-CN" sz="28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M</a:t>
            </a:r>
            <a:r>
              <a:rPr lang="zh-CN" altLang="en-US" sz="2800">
                <a:solidFill>
                  <a:srgbClr val="FF0000"/>
                </a:solidFill>
                <a:effectLst>
                  <a:outerShdw blurRad="38100" dist="38100" dir="2700000" algn="tl">
                    <a:srgbClr val="C0C0C0"/>
                  </a:outerShdw>
                </a:effectLst>
                <a:latin typeface="+mn-lt"/>
                <a:ea typeface="楷体_GB2312" pitchFamily="49" charset="-122"/>
              </a:rPr>
              <a:t>的一个映象</a:t>
            </a:r>
            <a:r>
              <a:rPr lang="zh-CN" altLang="en-US" sz="2800">
                <a:effectLst>
                  <a:outerShdw blurRad="38100" dist="38100" dir="2700000" algn="tl">
                    <a:srgbClr val="C0C0C0"/>
                  </a:outerShdw>
                </a:effectLst>
                <a:latin typeface="+mn-lt"/>
                <a:ea typeface="楷体_GB2312" pitchFamily="49" charset="-122"/>
              </a:rPr>
              <a:t>，这个映象要</a:t>
            </a:r>
            <a:r>
              <a:rPr lang="zh-CN" altLang="en-US" sz="2800">
                <a:solidFill>
                  <a:srgbClr val="FF0000"/>
                </a:solidFill>
                <a:effectLst>
                  <a:outerShdw blurRad="38100" dist="38100" dir="2700000" algn="tl">
                    <a:srgbClr val="C0C0C0"/>
                  </a:outerShdw>
                </a:effectLst>
                <a:latin typeface="+mn-lt"/>
                <a:ea typeface="楷体_GB2312" pitchFamily="49" charset="-122"/>
              </a:rPr>
              <a:t>直接或间接</a:t>
            </a:r>
            <a:r>
              <a:rPr lang="zh-CN" altLang="en-US" sz="2800">
                <a:effectLst>
                  <a:outerShdw blurRad="38100" dist="38100" dir="2700000" algn="tl">
                    <a:srgbClr val="C0C0C0"/>
                  </a:outerShdw>
                </a:effectLst>
                <a:latin typeface="+mn-lt"/>
                <a:ea typeface="楷体_GB2312" pitchFamily="49" charset="-122"/>
              </a:rPr>
              <a:t>地表达结点之间的关系</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R</a:t>
            </a:r>
            <a:r>
              <a:rPr lang="zh-CN" altLang="en-US" sz="2800">
                <a:effectLst>
                  <a:outerShdw blurRad="38100" dist="38100" dir="2700000" algn="tl">
                    <a:srgbClr val="C0C0C0"/>
                  </a:outerShdw>
                </a:effectLst>
                <a:latin typeface="+mn-lt"/>
                <a:ea typeface="楷体_GB2312" pitchFamily="49" charset="-122"/>
              </a:rPr>
              <a:t>。数据在计算机中的存储方式称为数据的存储结构。</a:t>
            </a:r>
          </a:p>
        </p:txBody>
      </p:sp>
      <p:sp>
        <p:nvSpPr>
          <p:cNvPr id="133124" name="Text Box 4">
            <a:extLst>
              <a:ext uri="{FF2B5EF4-FFF2-40B4-BE49-F238E27FC236}">
                <a16:creationId xmlns:a16="http://schemas.microsoft.com/office/drawing/2014/main" id="{2587E573-AE7A-114D-956C-A5B304C2EF3F}"/>
              </a:ext>
            </a:extLst>
          </p:cNvPr>
          <p:cNvSpPr txBox="1">
            <a:spLocks noChangeArrowheads="1"/>
          </p:cNvSpPr>
          <p:nvPr/>
        </p:nvSpPr>
        <p:spPr bwMode="auto">
          <a:xfrm>
            <a:off x="488950" y="5805488"/>
            <a:ext cx="60261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fontAlgn="auto" hangingPunct="1">
              <a:spcBef>
                <a:spcPct val="50000"/>
              </a:spcBef>
              <a:spcAft>
                <a:spcPts val="0"/>
              </a:spcAft>
              <a:defRPr/>
            </a:pPr>
            <a:r>
              <a:rPr lang="zh-CN" altLang="en-US" sz="2800">
                <a:effectLst>
                  <a:outerShdw blurRad="38100" dist="38100" dir="2700000" algn="tl">
                    <a:srgbClr val="C0C0C0"/>
                  </a:outerShdw>
                </a:effectLst>
                <a:latin typeface="+mn-lt"/>
                <a:ea typeface="楷体_GB2312" pitchFamily="49" charset="-122"/>
              </a:rPr>
              <a:t>数据的存储结构主要有</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4</a:t>
            </a:r>
            <a:r>
              <a:rPr lang="zh-CN" altLang="en-US" sz="2800">
                <a:effectLst>
                  <a:outerShdw blurRad="38100" dist="38100" dir="2700000" algn="tl">
                    <a:srgbClr val="C0C0C0"/>
                  </a:outerShdw>
                </a:effectLst>
                <a:latin typeface="+mn-lt"/>
                <a:ea typeface="楷体_GB2312" pitchFamily="49" charset="-122"/>
              </a:rPr>
              <a:t>种。</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312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3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3" grpId="0" autoUpdateAnimBg="0"/>
      <p:bldP spid="133124"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ext Box 2">
            <a:extLst>
              <a:ext uri="{FF2B5EF4-FFF2-40B4-BE49-F238E27FC236}">
                <a16:creationId xmlns:a16="http://schemas.microsoft.com/office/drawing/2014/main" id="{A03D2E22-94C5-2246-9A4D-D3DE4E06BCEA}"/>
              </a:ext>
            </a:extLst>
          </p:cNvPr>
          <p:cNvSpPr txBox="1">
            <a:spLocks noChangeArrowheads="1"/>
          </p:cNvSpPr>
          <p:nvPr/>
        </p:nvSpPr>
        <p:spPr bwMode="auto">
          <a:xfrm>
            <a:off x="128588" y="677863"/>
            <a:ext cx="61087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fontAlgn="auto" hangingPunct="1">
              <a:spcBef>
                <a:spcPct val="50000"/>
              </a:spcBef>
              <a:spcAft>
                <a:spcPts val="0"/>
              </a:spcAft>
              <a:defRPr/>
            </a:pPr>
            <a:r>
              <a:rPr lang="zh-CN" altLang="en-US" sz="2800">
                <a:effectLst>
                  <a:outerShdw blurRad="38100" dist="38100" dir="2700000" algn="tl">
                    <a:srgbClr val="C0C0C0"/>
                  </a:outerShdw>
                </a:effectLst>
                <a:latin typeface="+mn-lt"/>
                <a:ea typeface="楷体_GB2312" pitchFamily="49" charset="-122"/>
              </a:rPr>
              <a:t>数据的存储结构主要有</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4</a:t>
            </a:r>
            <a:r>
              <a:rPr lang="zh-CN" altLang="en-US" sz="2800">
                <a:effectLst>
                  <a:outerShdw blurRad="38100" dist="38100" dir="2700000" algn="tl">
                    <a:srgbClr val="C0C0C0"/>
                  </a:outerShdw>
                </a:effectLst>
                <a:latin typeface="+mn-lt"/>
                <a:ea typeface="楷体_GB2312" pitchFamily="49" charset="-122"/>
              </a:rPr>
              <a:t>种。</a:t>
            </a:r>
          </a:p>
        </p:txBody>
      </p:sp>
      <p:sp>
        <p:nvSpPr>
          <p:cNvPr id="134147" name="Text Box 3">
            <a:extLst>
              <a:ext uri="{FF2B5EF4-FFF2-40B4-BE49-F238E27FC236}">
                <a16:creationId xmlns:a16="http://schemas.microsoft.com/office/drawing/2014/main" id="{4C61FA6A-2F96-3F44-AEE6-13C310A3D2B9}"/>
              </a:ext>
            </a:extLst>
          </p:cNvPr>
          <p:cNvSpPr txBox="1">
            <a:spLocks noChangeArrowheads="1"/>
          </p:cNvSpPr>
          <p:nvPr/>
        </p:nvSpPr>
        <p:spPr bwMode="auto">
          <a:xfrm>
            <a:off x="187325" y="1458913"/>
            <a:ext cx="9471025" cy="201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fontAlgn="auto" hangingPunct="1">
              <a:spcBef>
                <a:spcPct val="50000"/>
              </a:spcBef>
              <a:spcAft>
                <a:spcPts val="0"/>
              </a:spcAft>
              <a:defRPr/>
            </a:pPr>
            <a:r>
              <a:rPr lang="en-US" altLang="zh-CN" sz="28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1 </a:t>
            </a:r>
            <a:r>
              <a:rPr lang="zh-CN" altLang="en-US" sz="2800">
                <a:solidFill>
                  <a:srgbClr val="FF0000"/>
                </a:solidFill>
                <a:effectLst>
                  <a:outerShdw blurRad="38100" dist="38100" dir="2700000" algn="tl">
                    <a:srgbClr val="C0C0C0"/>
                  </a:outerShdw>
                </a:effectLst>
                <a:latin typeface="+mn-lt"/>
                <a:ea typeface="楷体_GB2312" pitchFamily="49" charset="-122"/>
              </a:rPr>
              <a:t>顺序存储</a:t>
            </a:r>
            <a:endParaRPr lang="zh-CN" altLang="en-US" sz="2800">
              <a:solidFill>
                <a:srgbClr val="FF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eaLnBrk="1" fontAlgn="auto" hangingPunct="1">
              <a:spcBef>
                <a:spcPct val="50000"/>
              </a:spcBef>
              <a:spcAft>
                <a:spcPts val="0"/>
              </a:spcAft>
              <a:defRPr/>
            </a:pPr>
            <a:r>
              <a:rPr lang="zh-CN" altLang="en-US" sz="2800">
                <a:effectLst>
                  <a:outerShdw blurRad="38100" dist="38100" dir="2700000" algn="tl">
                    <a:srgbClr val="C0C0C0"/>
                  </a:outerShdw>
                </a:effectLst>
                <a:latin typeface="+mn-lt"/>
                <a:ea typeface="楷体_GB2312" pitchFamily="49" charset="-122"/>
              </a:rPr>
              <a:t>        顺序存储通常用于存储</a:t>
            </a:r>
            <a:r>
              <a:rPr lang="zh-CN" altLang="en-US" sz="2800">
                <a:solidFill>
                  <a:srgbClr val="FF0000"/>
                </a:solidFill>
                <a:effectLst>
                  <a:outerShdw blurRad="38100" dist="38100" dir="2700000" algn="tl">
                    <a:srgbClr val="C0C0C0"/>
                  </a:outerShdw>
                </a:effectLst>
                <a:latin typeface="+mn-lt"/>
                <a:ea typeface="楷体_GB2312" pitchFamily="49" charset="-122"/>
              </a:rPr>
              <a:t>具有线性结构</a:t>
            </a:r>
            <a:r>
              <a:rPr lang="zh-CN" altLang="en-US" sz="2800">
                <a:effectLst>
                  <a:outerShdw blurRad="38100" dist="38100" dir="2700000" algn="tl">
                    <a:srgbClr val="C0C0C0"/>
                  </a:outerShdw>
                </a:effectLst>
                <a:latin typeface="+mn-lt"/>
                <a:ea typeface="楷体_GB2312" pitchFamily="49" charset="-122"/>
              </a:rPr>
              <a:t>的数据。将逻辑上相邻的结点存储在连续存储区域</a:t>
            </a:r>
            <a:r>
              <a:rPr lang="en-US" altLang="zh-CN" sz="2800">
                <a:effectLst>
                  <a:outerShdw blurRad="38100" dist="38100" dir="2700000" algn="tl">
                    <a:srgbClr val="C0C0C0"/>
                  </a:outerShdw>
                </a:effectLst>
                <a:latin typeface="+mn-lt"/>
                <a:ea typeface="楷体_GB2312" pitchFamily="49" charset="-122"/>
              </a:rPr>
              <a:t>M</a:t>
            </a:r>
            <a:r>
              <a:rPr lang="zh-CN" altLang="en-US" sz="2800">
                <a:effectLst>
                  <a:outerShdw blurRad="38100" dist="38100" dir="2700000" algn="tl">
                    <a:srgbClr val="C0C0C0"/>
                  </a:outerShdw>
                </a:effectLst>
                <a:latin typeface="+mn-lt"/>
                <a:ea typeface="楷体_GB2312" pitchFamily="49" charset="-122"/>
              </a:rPr>
              <a:t>的相邻的存储单元中，使得逻辑相邻的结点一定是物理位置相邻。 </a:t>
            </a:r>
          </a:p>
        </p:txBody>
      </p:sp>
      <p:sp>
        <p:nvSpPr>
          <p:cNvPr id="134148" name="Text Box 4">
            <a:extLst>
              <a:ext uri="{FF2B5EF4-FFF2-40B4-BE49-F238E27FC236}">
                <a16:creationId xmlns:a16="http://schemas.microsoft.com/office/drawing/2014/main" id="{2E38D878-CCAD-C145-BA26-48ECAF6E7252}"/>
              </a:ext>
            </a:extLst>
          </p:cNvPr>
          <p:cNvSpPr txBox="1">
            <a:spLocks noChangeArrowheads="1"/>
          </p:cNvSpPr>
          <p:nvPr/>
        </p:nvSpPr>
        <p:spPr bwMode="auto">
          <a:xfrm>
            <a:off x="273050" y="3516313"/>
            <a:ext cx="9220200" cy="289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fontAlgn="auto" hangingPunct="1">
              <a:spcBef>
                <a:spcPct val="50000"/>
              </a:spcBef>
              <a:spcAft>
                <a:spcPts val="0"/>
              </a:spcAft>
              <a:defRPr/>
            </a:pPr>
            <a:r>
              <a:rPr lang="zh-CN" altLang="en-US" sz="2800" dirty="0">
                <a:effectLst>
                  <a:outerShdw blurRad="38100" dist="38100" dir="2700000" algn="tl">
                    <a:srgbClr val="C0C0C0"/>
                  </a:outerShdw>
                </a:effectLst>
                <a:latin typeface="+mn-lt"/>
                <a:ea typeface="楷体_GB2312" pitchFamily="49" charset="-122"/>
              </a:rPr>
              <a:t>     对于一个数据结构</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B=</a:t>
            </a:r>
            <a:r>
              <a:rPr lang="zh-CN" altLang="en-US" sz="2800" dirty="0">
                <a:effectLst>
                  <a:outerShdw blurRad="38100" dist="38100" dir="2700000" algn="tl">
                    <a:srgbClr val="C0C0C0"/>
                  </a:outerShdw>
                </a:effectLst>
                <a:latin typeface="+mn-lt"/>
                <a:ea typeface="楷体_GB2312" pitchFamily="49" charset="-122"/>
              </a:rPr>
              <a:t>（</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K</a:t>
            </a:r>
            <a:r>
              <a:rPr lang="zh-CN" altLang="en-US" sz="2800" dirty="0">
                <a:effectLst>
                  <a:outerShdw blurRad="38100" dist="38100" dir="2700000" algn="tl">
                    <a:srgbClr val="C0C0C0"/>
                  </a:outerShdw>
                </a:effectLst>
                <a:latin typeface="+mn-lt"/>
                <a:ea typeface="楷体_GB2312" pitchFamily="49" charset="-122"/>
              </a:rPr>
              <a:t>，</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R</a:t>
            </a:r>
            <a:r>
              <a:rPr lang="zh-CN" altLang="en-US" sz="2800" dirty="0">
                <a:effectLst>
                  <a:outerShdw blurRad="38100" dist="38100" dir="2700000" algn="tl">
                    <a:srgbClr val="C0C0C0"/>
                  </a:outerShdw>
                </a:effectLst>
                <a:latin typeface="+mn-lt"/>
                <a:ea typeface="楷体_GB2312" pitchFamily="49" charset="-122"/>
              </a:rPr>
              <a:t>）</a:t>
            </a:r>
            <a:endParaRPr lang="zh-CN" altLang="en-US" sz="2800"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eaLnBrk="1" fontAlgn="auto" hangingPunct="1">
              <a:spcBef>
                <a:spcPct val="50000"/>
              </a:spcBef>
              <a:spcAft>
                <a:spcPts val="0"/>
              </a:spcAft>
              <a:defRPr/>
            </a:pPr>
            <a:r>
              <a:rPr lang="zh-CN" altLang="en-US" sz="2800" dirty="0">
                <a:effectLst>
                  <a:outerShdw blurRad="38100" dist="38100" dir="2700000" algn="tl">
                    <a:srgbClr val="C0C0C0"/>
                  </a:outerShdw>
                </a:effectLst>
                <a:latin typeface="+mn-lt"/>
                <a:ea typeface="楷体_GB2312" pitchFamily="49" charset="-122"/>
              </a:rPr>
              <a:t>其中</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K={k</a:t>
            </a:r>
            <a:r>
              <a:rPr lang="en-US" altLang="zh-CN" sz="2800" baseline="-30000" dirty="0">
                <a:effectLst>
                  <a:outerShdw blurRad="38100" dist="38100" dir="2700000" algn="tl">
                    <a:srgbClr val="C0C0C0"/>
                  </a:outerShdw>
                </a:effectLst>
                <a:latin typeface="Times New Roman" panose="02020603050405020304" pitchFamily="18" charset="0"/>
                <a:ea typeface="楷体_GB2312" pitchFamily="49" charset="-122"/>
              </a:rPr>
              <a:t>1</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,k</a:t>
            </a:r>
            <a:r>
              <a:rPr lang="en-US" altLang="zh-CN" sz="2800" baseline="-30000" dirty="0">
                <a:effectLst>
                  <a:outerShdw blurRad="38100" dist="38100" dir="2700000" algn="tl">
                    <a:srgbClr val="C0C0C0"/>
                  </a:outerShdw>
                </a:effectLst>
                <a:latin typeface="Times New Roman" panose="02020603050405020304" pitchFamily="18" charset="0"/>
                <a:ea typeface="楷体_GB2312" pitchFamily="49" charset="-122"/>
              </a:rPr>
              <a:t>2</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,k</a:t>
            </a:r>
            <a:r>
              <a:rPr lang="en-US" altLang="zh-CN" sz="2800" baseline="-30000" dirty="0">
                <a:effectLst>
                  <a:outerShdw blurRad="38100" dist="38100" dir="2700000" algn="tl">
                    <a:srgbClr val="C0C0C0"/>
                  </a:outerShdw>
                </a:effectLst>
                <a:latin typeface="Times New Roman" panose="02020603050405020304" pitchFamily="18" charset="0"/>
                <a:ea typeface="楷体_GB2312" pitchFamily="49" charset="-122"/>
              </a:rPr>
              <a:t>3</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,k</a:t>
            </a:r>
            <a:r>
              <a:rPr lang="en-US" altLang="zh-CN" sz="2800" baseline="-30000" dirty="0">
                <a:effectLst>
                  <a:outerShdw blurRad="38100" dist="38100" dir="2700000" algn="tl">
                    <a:srgbClr val="C0C0C0"/>
                  </a:outerShdw>
                </a:effectLst>
                <a:latin typeface="Times New Roman" panose="02020603050405020304" pitchFamily="18" charset="0"/>
                <a:ea typeface="楷体_GB2312" pitchFamily="49" charset="-122"/>
              </a:rPr>
              <a:t>4</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,k</a:t>
            </a:r>
            <a:r>
              <a:rPr lang="en-US" altLang="zh-CN" sz="2800" baseline="-30000" dirty="0">
                <a:effectLst>
                  <a:outerShdw blurRad="38100" dist="38100" dir="2700000" algn="tl">
                    <a:srgbClr val="C0C0C0"/>
                  </a:outerShdw>
                </a:effectLst>
                <a:latin typeface="Times New Roman" panose="02020603050405020304" pitchFamily="18" charset="0"/>
                <a:ea typeface="楷体_GB2312" pitchFamily="49" charset="-122"/>
              </a:rPr>
              <a:t>5</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,k</a:t>
            </a:r>
            <a:r>
              <a:rPr lang="en-US" altLang="zh-CN" sz="2800" baseline="-30000" dirty="0">
                <a:effectLst>
                  <a:outerShdw blurRad="38100" dist="38100" dir="2700000" algn="tl">
                    <a:srgbClr val="C0C0C0"/>
                  </a:outerShdw>
                </a:effectLst>
                <a:latin typeface="Times New Roman" panose="02020603050405020304" pitchFamily="18" charset="0"/>
                <a:ea typeface="楷体_GB2312" pitchFamily="49" charset="-122"/>
              </a:rPr>
              <a:t>6</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,k</a:t>
            </a:r>
            <a:r>
              <a:rPr lang="en-US" altLang="zh-CN" sz="2800" baseline="-30000" dirty="0">
                <a:effectLst>
                  <a:outerShdw blurRad="38100" dist="38100" dir="2700000" algn="tl">
                    <a:srgbClr val="C0C0C0"/>
                  </a:outerShdw>
                </a:effectLst>
                <a:latin typeface="Times New Roman" panose="02020603050405020304" pitchFamily="18" charset="0"/>
                <a:ea typeface="楷体_GB2312" pitchFamily="49" charset="-122"/>
              </a:rPr>
              <a:t>7</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,k</a:t>
            </a:r>
            <a:r>
              <a:rPr lang="en-US" altLang="zh-CN" sz="2800" baseline="-30000" dirty="0">
                <a:effectLst>
                  <a:outerShdw blurRad="38100" dist="38100" dir="2700000" algn="tl">
                    <a:srgbClr val="C0C0C0"/>
                  </a:outerShdw>
                </a:effectLst>
                <a:latin typeface="Times New Roman" panose="02020603050405020304" pitchFamily="18" charset="0"/>
                <a:ea typeface="楷体_GB2312" pitchFamily="49" charset="-122"/>
              </a:rPr>
              <a:t>8</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,k</a:t>
            </a:r>
            <a:r>
              <a:rPr lang="en-US" altLang="zh-CN" sz="2800" baseline="-30000" dirty="0">
                <a:effectLst>
                  <a:outerShdw blurRad="38100" dist="38100" dir="2700000" algn="tl">
                    <a:srgbClr val="C0C0C0"/>
                  </a:outerShdw>
                </a:effectLst>
                <a:latin typeface="Times New Roman" panose="02020603050405020304" pitchFamily="18" charset="0"/>
                <a:ea typeface="楷体_GB2312" pitchFamily="49" charset="-122"/>
              </a:rPr>
              <a:t>9</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a:t>
            </a:r>
            <a:r>
              <a:rPr lang="zh-CN" altLang="en-US" sz="28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R={r}     r={&lt;k</a:t>
            </a:r>
            <a:r>
              <a:rPr lang="en-US" altLang="zh-CN" sz="2800" baseline="-30000" dirty="0">
                <a:effectLst>
                  <a:outerShdw blurRad="38100" dist="38100" dir="2700000" algn="tl">
                    <a:srgbClr val="C0C0C0"/>
                  </a:outerShdw>
                </a:effectLst>
                <a:latin typeface="Times New Roman" panose="02020603050405020304" pitchFamily="18" charset="0"/>
                <a:ea typeface="楷体_GB2312" pitchFamily="49" charset="-122"/>
              </a:rPr>
              <a:t>1</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,k</a:t>
            </a:r>
            <a:r>
              <a:rPr lang="en-US" altLang="zh-CN" sz="2800" baseline="-30000" dirty="0">
                <a:effectLst>
                  <a:outerShdw blurRad="38100" dist="38100" dir="2700000" algn="tl">
                    <a:srgbClr val="C0C0C0"/>
                  </a:outerShdw>
                </a:effectLst>
                <a:latin typeface="Times New Roman" panose="02020603050405020304" pitchFamily="18" charset="0"/>
                <a:ea typeface="楷体_GB2312" pitchFamily="49" charset="-122"/>
              </a:rPr>
              <a:t>2</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&gt;,&lt;k</a:t>
            </a:r>
            <a:r>
              <a:rPr lang="en-US" altLang="zh-CN" sz="2800" baseline="-30000" dirty="0">
                <a:effectLst>
                  <a:outerShdw blurRad="38100" dist="38100" dir="2700000" algn="tl">
                    <a:srgbClr val="C0C0C0"/>
                  </a:outerShdw>
                </a:effectLst>
                <a:latin typeface="Times New Roman" panose="02020603050405020304" pitchFamily="18" charset="0"/>
                <a:ea typeface="楷体_GB2312" pitchFamily="49" charset="-122"/>
              </a:rPr>
              <a:t>2</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,k</a:t>
            </a:r>
            <a:r>
              <a:rPr lang="en-US" altLang="zh-CN" sz="2800" baseline="-30000" dirty="0">
                <a:effectLst>
                  <a:outerShdw blurRad="38100" dist="38100" dir="2700000" algn="tl">
                    <a:srgbClr val="C0C0C0"/>
                  </a:outerShdw>
                </a:effectLst>
                <a:latin typeface="Times New Roman" panose="02020603050405020304" pitchFamily="18" charset="0"/>
                <a:ea typeface="楷体_GB2312" pitchFamily="49" charset="-122"/>
              </a:rPr>
              <a:t>3</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&gt;,&lt;k</a:t>
            </a:r>
            <a:r>
              <a:rPr lang="en-US" altLang="zh-CN" sz="2800" baseline="-30000" dirty="0">
                <a:effectLst>
                  <a:outerShdw blurRad="38100" dist="38100" dir="2700000" algn="tl">
                    <a:srgbClr val="C0C0C0"/>
                  </a:outerShdw>
                </a:effectLst>
                <a:latin typeface="Times New Roman" panose="02020603050405020304" pitchFamily="18" charset="0"/>
                <a:ea typeface="楷体_GB2312" pitchFamily="49" charset="-122"/>
              </a:rPr>
              <a:t>3</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,k</a:t>
            </a:r>
            <a:r>
              <a:rPr lang="en-US" altLang="zh-CN" sz="2800" baseline="-30000" dirty="0">
                <a:effectLst>
                  <a:outerShdw blurRad="38100" dist="38100" dir="2700000" algn="tl">
                    <a:srgbClr val="C0C0C0"/>
                  </a:outerShdw>
                </a:effectLst>
                <a:latin typeface="Times New Roman" panose="02020603050405020304" pitchFamily="18" charset="0"/>
                <a:ea typeface="楷体_GB2312" pitchFamily="49" charset="-122"/>
              </a:rPr>
              <a:t>4</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&gt;,&lt;k</a:t>
            </a:r>
            <a:r>
              <a:rPr lang="en-US" altLang="zh-CN" sz="2800" baseline="-30000" dirty="0">
                <a:effectLst>
                  <a:outerShdw blurRad="38100" dist="38100" dir="2700000" algn="tl">
                    <a:srgbClr val="C0C0C0"/>
                  </a:outerShdw>
                </a:effectLst>
                <a:latin typeface="Times New Roman" panose="02020603050405020304" pitchFamily="18" charset="0"/>
                <a:ea typeface="楷体_GB2312" pitchFamily="49" charset="-122"/>
              </a:rPr>
              <a:t>4</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,k</a:t>
            </a:r>
            <a:r>
              <a:rPr lang="en-US" altLang="zh-CN" sz="2800" baseline="-30000" dirty="0">
                <a:effectLst>
                  <a:outerShdw blurRad="38100" dist="38100" dir="2700000" algn="tl">
                    <a:srgbClr val="C0C0C0"/>
                  </a:outerShdw>
                </a:effectLst>
                <a:latin typeface="Times New Roman" panose="02020603050405020304" pitchFamily="18" charset="0"/>
                <a:ea typeface="楷体_GB2312" pitchFamily="49" charset="-122"/>
              </a:rPr>
              <a:t>5</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&gt;,</a:t>
            </a:r>
          </a:p>
          <a:p>
            <a:pPr eaLnBrk="1" fontAlgn="auto" hangingPunct="1">
              <a:spcBef>
                <a:spcPct val="50000"/>
              </a:spcBef>
              <a:spcAft>
                <a:spcPts val="0"/>
              </a:spcAft>
              <a:defRPr/>
            </a:pP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&lt;k</a:t>
            </a:r>
            <a:r>
              <a:rPr lang="en-US" altLang="zh-CN" sz="2800" baseline="-30000" dirty="0">
                <a:effectLst>
                  <a:outerShdw blurRad="38100" dist="38100" dir="2700000" algn="tl">
                    <a:srgbClr val="C0C0C0"/>
                  </a:outerShdw>
                </a:effectLst>
                <a:latin typeface="Times New Roman" panose="02020603050405020304" pitchFamily="18" charset="0"/>
                <a:ea typeface="楷体_GB2312" pitchFamily="49" charset="-122"/>
              </a:rPr>
              <a:t>5</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,k</a:t>
            </a:r>
            <a:r>
              <a:rPr lang="en-US" altLang="zh-CN" sz="2800" baseline="-30000" dirty="0">
                <a:effectLst>
                  <a:outerShdw blurRad="38100" dist="38100" dir="2700000" algn="tl">
                    <a:srgbClr val="C0C0C0"/>
                  </a:outerShdw>
                </a:effectLst>
                <a:latin typeface="Times New Roman" panose="02020603050405020304" pitchFamily="18" charset="0"/>
                <a:ea typeface="楷体_GB2312" pitchFamily="49" charset="-122"/>
              </a:rPr>
              <a:t>6</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&gt;,&lt;k</a:t>
            </a:r>
            <a:r>
              <a:rPr lang="en-US" altLang="zh-CN" sz="2800" baseline="-30000" dirty="0">
                <a:effectLst>
                  <a:outerShdw blurRad="38100" dist="38100" dir="2700000" algn="tl">
                    <a:srgbClr val="C0C0C0"/>
                  </a:outerShdw>
                </a:effectLst>
                <a:latin typeface="Times New Roman" panose="02020603050405020304" pitchFamily="18" charset="0"/>
                <a:ea typeface="楷体_GB2312" pitchFamily="49" charset="-122"/>
              </a:rPr>
              <a:t>6</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,k</a:t>
            </a:r>
            <a:r>
              <a:rPr lang="en-US" altLang="zh-CN" sz="2800" baseline="-30000" dirty="0">
                <a:effectLst>
                  <a:outerShdw blurRad="38100" dist="38100" dir="2700000" algn="tl">
                    <a:srgbClr val="C0C0C0"/>
                  </a:outerShdw>
                </a:effectLst>
                <a:latin typeface="Times New Roman" panose="02020603050405020304" pitchFamily="18" charset="0"/>
                <a:ea typeface="楷体_GB2312" pitchFamily="49" charset="-122"/>
              </a:rPr>
              <a:t>7</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&gt;,&lt;k</a:t>
            </a:r>
            <a:r>
              <a:rPr lang="en-US" altLang="zh-CN" sz="2800" baseline="-30000" dirty="0">
                <a:effectLst>
                  <a:outerShdw blurRad="38100" dist="38100" dir="2700000" algn="tl">
                    <a:srgbClr val="C0C0C0"/>
                  </a:outerShdw>
                </a:effectLst>
                <a:latin typeface="Times New Roman" panose="02020603050405020304" pitchFamily="18" charset="0"/>
                <a:ea typeface="楷体_GB2312" pitchFamily="49" charset="-122"/>
              </a:rPr>
              <a:t>7</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,k</a:t>
            </a:r>
            <a:r>
              <a:rPr lang="en-US" altLang="zh-CN" sz="2800" baseline="-30000" dirty="0">
                <a:effectLst>
                  <a:outerShdw blurRad="38100" dist="38100" dir="2700000" algn="tl">
                    <a:srgbClr val="C0C0C0"/>
                  </a:outerShdw>
                </a:effectLst>
                <a:latin typeface="Times New Roman" panose="02020603050405020304" pitchFamily="18" charset="0"/>
                <a:ea typeface="楷体_GB2312" pitchFamily="49" charset="-122"/>
              </a:rPr>
              <a:t>8</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&gt;,&lt;k</a:t>
            </a:r>
            <a:r>
              <a:rPr lang="en-US" altLang="zh-CN" sz="2800" baseline="-30000" dirty="0">
                <a:effectLst>
                  <a:outerShdw blurRad="38100" dist="38100" dir="2700000" algn="tl">
                    <a:srgbClr val="C0C0C0"/>
                  </a:outerShdw>
                </a:effectLst>
                <a:latin typeface="Times New Roman" panose="02020603050405020304" pitchFamily="18" charset="0"/>
                <a:ea typeface="楷体_GB2312" pitchFamily="49" charset="-122"/>
              </a:rPr>
              <a:t>8</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,k</a:t>
            </a:r>
            <a:r>
              <a:rPr lang="en-US" altLang="zh-CN" sz="2800" baseline="-30000" dirty="0">
                <a:effectLst>
                  <a:outerShdw blurRad="38100" dist="38100" dir="2700000" algn="tl">
                    <a:srgbClr val="C0C0C0"/>
                  </a:outerShdw>
                </a:effectLst>
                <a:latin typeface="Times New Roman" panose="02020603050405020304" pitchFamily="18" charset="0"/>
                <a:ea typeface="楷体_GB2312" pitchFamily="49" charset="-122"/>
              </a:rPr>
              <a:t>9</a:t>
            </a:r>
            <a:r>
              <a:rPr lang="en-US" altLang="zh-CN" sz="2800" dirty="0">
                <a:effectLst>
                  <a:outerShdw blurRad="38100" dist="38100" dir="2700000" algn="tl">
                    <a:srgbClr val="C0C0C0"/>
                  </a:outerShdw>
                </a:effectLst>
                <a:latin typeface="Times New Roman" panose="02020603050405020304" pitchFamily="18" charset="0"/>
                <a:ea typeface="楷体_GB2312" pitchFamily="49" charset="-122"/>
              </a:rPr>
              <a:t>&gt;}</a:t>
            </a:r>
            <a:endParaRPr lang="en-US" altLang="zh-CN" sz="2800"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eaLnBrk="1" fontAlgn="auto" hangingPunct="1">
              <a:spcBef>
                <a:spcPct val="50000"/>
              </a:spcBef>
              <a:spcAft>
                <a:spcPts val="0"/>
              </a:spcAft>
              <a:defRPr/>
            </a:pPr>
            <a:r>
              <a:rPr lang="zh-CN" altLang="en-US" sz="2800" dirty="0">
                <a:effectLst>
                  <a:outerShdw blurRad="38100" dist="38100" dir="2700000" algn="tl">
                    <a:srgbClr val="C0C0C0"/>
                  </a:outerShdw>
                </a:effectLst>
                <a:latin typeface="+mn-lt"/>
                <a:ea typeface="楷体_GB2312" pitchFamily="49" charset="-122"/>
              </a:rPr>
              <a:t>它的顺序存储方式如图所示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414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4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7" grpId="0" autoUpdateAnimBg="0"/>
      <p:bldP spid="134148"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33" name="Group 2">
            <a:extLst>
              <a:ext uri="{FF2B5EF4-FFF2-40B4-BE49-F238E27FC236}">
                <a16:creationId xmlns:a16="http://schemas.microsoft.com/office/drawing/2014/main" id="{7BD62B0B-2C65-494D-9182-2D146E51DAF7}"/>
              </a:ext>
            </a:extLst>
          </p:cNvPr>
          <p:cNvGrpSpPr>
            <a:grpSpLocks/>
          </p:cNvGrpSpPr>
          <p:nvPr/>
        </p:nvGrpSpPr>
        <p:grpSpPr bwMode="auto">
          <a:xfrm>
            <a:off x="3327202" y="983779"/>
            <a:ext cx="1543050" cy="5256213"/>
            <a:chOff x="3024" y="576"/>
            <a:chExt cx="816" cy="2640"/>
          </a:xfrm>
        </p:grpSpPr>
        <p:sp>
          <p:nvSpPr>
            <p:cNvPr id="44037" name="Rectangle 3">
              <a:extLst>
                <a:ext uri="{FF2B5EF4-FFF2-40B4-BE49-F238E27FC236}">
                  <a16:creationId xmlns:a16="http://schemas.microsoft.com/office/drawing/2014/main" id="{CFBF7A00-0CE6-9D40-AC52-84FD2C44FAFC}"/>
                </a:ext>
              </a:extLst>
            </p:cNvPr>
            <p:cNvSpPr>
              <a:spLocks noChangeArrowheads="1"/>
            </p:cNvSpPr>
            <p:nvPr/>
          </p:nvSpPr>
          <p:spPr bwMode="auto">
            <a:xfrm>
              <a:off x="3024" y="816"/>
              <a:ext cx="816" cy="24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kumimoji="1" lang="en-US" altLang="zh-CN" sz="3200" dirty="0">
                  <a:solidFill>
                    <a:schemeClr val="tx1"/>
                  </a:solidFill>
                  <a:latin typeface="Times New Roman" panose="02020603050405020304" pitchFamily="18" charset="0"/>
                </a:rPr>
                <a:t>k</a:t>
              </a:r>
              <a:r>
                <a:rPr kumimoji="1" lang="en-US" altLang="zh-CN" sz="3200" baseline="-25000" dirty="0">
                  <a:solidFill>
                    <a:schemeClr val="tx1"/>
                  </a:solidFill>
                  <a:latin typeface="Times New Roman" panose="02020603050405020304" pitchFamily="18" charset="0"/>
                </a:rPr>
                <a:t>1</a:t>
              </a:r>
            </a:p>
          </p:txBody>
        </p:sp>
        <p:sp>
          <p:nvSpPr>
            <p:cNvPr id="44038" name="Rectangle 4">
              <a:extLst>
                <a:ext uri="{FF2B5EF4-FFF2-40B4-BE49-F238E27FC236}">
                  <a16:creationId xmlns:a16="http://schemas.microsoft.com/office/drawing/2014/main" id="{D0D3F845-F967-DD47-A550-EE4DCC166849}"/>
                </a:ext>
              </a:extLst>
            </p:cNvPr>
            <p:cNvSpPr>
              <a:spLocks noChangeArrowheads="1"/>
            </p:cNvSpPr>
            <p:nvPr/>
          </p:nvSpPr>
          <p:spPr bwMode="auto">
            <a:xfrm>
              <a:off x="3024" y="1056"/>
              <a:ext cx="816" cy="24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kumimoji="1" lang="en-US" altLang="zh-CN" sz="3200">
                  <a:solidFill>
                    <a:schemeClr val="tx1"/>
                  </a:solidFill>
                  <a:latin typeface="Times New Roman" panose="02020603050405020304" pitchFamily="18" charset="0"/>
                </a:rPr>
                <a:t>k</a:t>
              </a:r>
              <a:r>
                <a:rPr kumimoji="1" lang="en-US" altLang="zh-CN" sz="3200" baseline="-25000">
                  <a:solidFill>
                    <a:schemeClr val="tx1"/>
                  </a:solidFill>
                  <a:latin typeface="Times New Roman" panose="02020603050405020304" pitchFamily="18" charset="0"/>
                </a:rPr>
                <a:t>2</a:t>
              </a:r>
            </a:p>
          </p:txBody>
        </p:sp>
        <p:sp>
          <p:nvSpPr>
            <p:cNvPr id="44039" name="Rectangle 5">
              <a:extLst>
                <a:ext uri="{FF2B5EF4-FFF2-40B4-BE49-F238E27FC236}">
                  <a16:creationId xmlns:a16="http://schemas.microsoft.com/office/drawing/2014/main" id="{8927DA4C-DC02-6F46-B6AC-F101F3CDF12D}"/>
                </a:ext>
              </a:extLst>
            </p:cNvPr>
            <p:cNvSpPr>
              <a:spLocks noChangeArrowheads="1"/>
            </p:cNvSpPr>
            <p:nvPr/>
          </p:nvSpPr>
          <p:spPr bwMode="auto">
            <a:xfrm>
              <a:off x="3024" y="1296"/>
              <a:ext cx="816" cy="24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kumimoji="1" lang="en-US" altLang="zh-CN" sz="3200" dirty="0">
                  <a:solidFill>
                    <a:schemeClr val="tx1"/>
                  </a:solidFill>
                  <a:latin typeface="Times New Roman" panose="02020603050405020304" pitchFamily="18" charset="0"/>
                </a:rPr>
                <a:t>k</a:t>
              </a:r>
              <a:r>
                <a:rPr kumimoji="1" lang="en-US" altLang="zh-CN" sz="3200" baseline="-25000" dirty="0">
                  <a:solidFill>
                    <a:schemeClr val="tx1"/>
                  </a:solidFill>
                  <a:latin typeface="Times New Roman" panose="02020603050405020304" pitchFamily="18" charset="0"/>
                </a:rPr>
                <a:t>3</a:t>
              </a:r>
            </a:p>
          </p:txBody>
        </p:sp>
        <p:sp>
          <p:nvSpPr>
            <p:cNvPr id="44040" name="Rectangle 6">
              <a:extLst>
                <a:ext uri="{FF2B5EF4-FFF2-40B4-BE49-F238E27FC236}">
                  <a16:creationId xmlns:a16="http://schemas.microsoft.com/office/drawing/2014/main" id="{07B181A7-A430-AB46-81B4-7574F3683784}"/>
                </a:ext>
              </a:extLst>
            </p:cNvPr>
            <p:cNvSpPr>
              <a:spLocks noChangeArrowheads="1"/>
            </p:cNvSpPr>
            <p:nvPr/>
          </p:nvSpPr>
          <p:spPr bwMode="auto">
            <a:xfrm>
              <a:off x="3024" y="2016"/>
              <a:ext cx="816" cy="24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kumimoji="1" lang="en-US" altLang="zh-CN" sz="3200">
                  <a:solidFill>
                    <a:schemeClr val="tx1"/>
                  </a:solidFill>
                  <a:latin typeface="Times New Roman" panose="02020603050405020304" pitchFamily="18" charset="0"/>
                </a:rPr>
                <a:t>k</a:t>
              </a:r>
              <a:r>
                <a:rPr kumimoji="1" lang="en-US" altLang="zh-CN" sz="3200" baseline="-25000">
                  <a:solidFill>
                    <a:schemeClr val="tx1"/>
                  </a:solidFill>
                  <a:latin typeface="Times New Roman" panose="02020603050405020304" pitchFamily="18" charset="0"/>
                </a:rPr>
                <a:t>6</a:t>
              </a:r>
            </a:p>
          </p:txBody>
        </p:sp>
        <p:sp>
          <p:nvSpPr>
            <p:cNvPr id="44041" name="Rectangle 7">
              <a:extLst>
                <a:ext uri="{FF2B5EF4-FFF2-40B4-BE49-F238E27FC236}">
                  <a16:creationId xmlns:a16="http://schemas.microsoft.com/office/drawing/2014/main" id="{4E3A7612-3F91-B347-94D8-9AEBABFD0217}"/>
                </a:ext>
              </a:extLst>
            </p:cNvPr>
            <p:cNvSpPr>
              <a:spLocks noChangeArrowheads="1"/>
            </p:cNvSpPr>
            <p:nvPr/>
          </p:nvSpPr>
          <p:spPr bwMode="auto">
            <a:xfrm>
              <a:off x="3024" y="1776"/>
              <a:ext cx="816" cy="24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kumimoji="1" lang="en-US" altLang="zh-CN" sz="3200" dirty="0">
                  <a:solidFill>
                    <a:schemeClr val="tx1"/>
                  </a:solidFill>
                  <a:latin typeface="Times New Roman" panose="02020603050405020304" pitchFamily="18" charset="0"/>
                </a:rPr>
                <a:t>k</a:t>
              </a:r>
              <a:r>
                <a:rPr kumimoji="1" lang="en-US" altLang="zh-CN" sz="3200" baseline="-25000" dirty="0">
                  <a:solidFill>
                    <a:schemeClr val="tx1"/>
                  </a:solidFill>
                  <a:latin typeface="Times New Roman" panose="02020603050405020304" pitchFamily="18" charset="0"/>
                </a:rPr>
                <a:t>5</a:t>
              </a:r>
            </a:p>
          </p:txBody>
        </p:sp>
        <p:sp>
          <p:nvSpPr>
            <p:cNvPr id="44042" name="Rectangle 8">
              <a:extLst>
                <a:ext uri="{FF2B5EF4-FFF2-40B4-BE49-F238E27FC236}">
                  <a16:creationId xmlns:a16="http://schemas.microsoft.com/office/drawing/2014/main" id="{CA1FA7C2-48CC-6744-A1D8-FB02BA852DCB}"/>
                </a:ext>
              </a:extLst>
            </p:cNvPr>
            <p:cNvSpPr>
              <a:spLocks noChangeArrowheads="1"/>
            </p:cNvSpPr>
            <p:nvPr/>
          </p:nvSpPr>
          <p:spPr bwMode="auto">
            <a:xfrm>
              <a:off x="3024" y="1536"/>
              <a:ext cx="816" cy="24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kumimoji="1" lang="en-US" altLang="zh-CN" sz="3200">
                  <a:solidFill>
                    <a:schemeClr val="tx1"/>
                  </a:solidFill>
                  <a:latin typeface="Times New Roman" panose="02020603050405020304" pitchFamily="18" charset="0"/>
                </a:rPr>
                <a:t>k</a:t>
              </a:r>
              <a:r>
                <a:rPr kumimoji="1" lang="en-US" altLang="zh-CN" sz="3200" baseline="-25000">
                  <a:solidFill>
                    <a:schemeClr val="tx1"/>
                  </a:solidFill>
                  <a:latin typeface="Times New Roman" panose="02020603050405020304" pitchFamily="18" charset="0"/>
                </a:rPr>
                <a:t>4</a:t>
              </a:r>
            </a:p>
          </p:txBody>
        </p:sp>
        <p:sp>
          <p:nvSpPr>
            <p:cNvPr id="44043" name="Rectangle 9">
              <a:extLst>
                <a:ext uri="{FF2B5EF4-FFF2-40B4-BE49-F238E27FC236}">
                  <a16:creationId xmlns:a16="http://schemas.microsoft.com/office/drawing/2014/main" id="{C8FF2175-F87D-954B-AD72-AB2C3A6CBA2B}"/>
                </a:ext>
              </a:extLst>
            </p:cNvPr>
            <p:cNvSpPr>
              <a:spLocks noChangeArrowheads="1"/>
            </p:cNvSpPr>
            <p:nvPr/>
          </p:nvSpPr>
          <p:spPr bwMode="auto">
            <a:xfrm>
              <a:off x="3024" y="2256"/>
              <a:ext cx="816" cy="24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kumimoji="1" lang="en-US" altLang="zh-CN" sz="3200">
                  <a:solidFill>
                    <a:schemeClr val="tx1"/>
                  </a:solidFill>
                  <a:latin typeface="Times New Roman" panose="02020603050405020304" pitchFamily="18" charset="0"/>
                </a:rPr>
                <a:t>k</a:t>
              </a:r>
              <a:r>
                <a:rPr kumimoji="1" lang="en-US" altLang="zh-CN" sz="3200" baseline="-25000">
                  <a:solidFill>
                    <a:schemeClr val="tx1"/>
                  </a:solidFill>
                  <a:latin typeface="Times New Roman" panose="02020603050405020304" pitchFamily="18" charset="0"/>
                </a:rPr>
                <a:t>7</a:t>
              </a:r>
            </a:p>
          </p:txBody>
        </p:sp>
        <p:sp>
          <p:nvSpPr>
            <p:cNvPr id="44044" name="Rectangle 10">
              <a:extLst>
                <a:ext uri="{FF2B5EF4-FFF2-40B4-BE49-F238E27FC236}">
                  <a16:creationId xmlns:a16="http://schemas.microsoft.com/office/drawing/2014/main" id="{D631B946-8173-924D-88CE-686561D8A2F1}"/>
                </a:ext>
              </a:extLst>
            </p:cNvPr>
            <p:cNvSpPr>
              <a:spLocks noChangeArrowheads="1"/>
            </p:cNvSpPr>
            <p:nvPr/>
          </p:nvSpPr>
          <p:spPr bwMode="auto">
            <a:xfrm>
              <a:off x="3024" y="2496"/>
              <a:ext cx="816" cy="24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kumimoji="1" lang="en-US" altLang="zh-CN" sz="3200">
                  <a:solidFill>
                    <a:schemeClr val="tx1"/>
                  </a:solidFill>
                  <a:latin typeface="Times New Roman" panose="02020603050405020304" pitchFamily="18" charset="0"/>
                </a:rPr>
                <a:t>k</a:t>
              </a:r>
              <a:r>
                <a:rPr kumimoji="1" lang="en-US" altLang="zh-CN" sz="3200" baseline="-25000">
                  <a:solidFill>
                    <a:schemeClr val="tx1"/>
                  </a:solidFill>
                  <a:latin typeface="Times New Roman" panose="02020603050405020304" pitchFamily="18" charset="0"/>
                </a:rPr>
                <a:t>8</a:t>
              </a:r>
            </a:p>
          </p:txBody>
        </p:sp>
        <p:sp>
          <p:nvSpPr>
            <p:cNvPr id="44045" name="Rectangle 11">
              <a:extLst>
                <a:ext uri="{FF2B5EF4-FFF2-40B4-BE49-F238E27FC236}">
                  <a16:creationId xmlns:a16="http://schemas.microsoft.com/office/drawing/2014/main" id="{1593197A-9BEE-5749-B354-398F98243FBC}"/>
                </a:ext>
              </a:extLst>
            </p:cNvPr>
            <p:cNvSpPr>
              <a:spLocks noChangeArrowheads="1"/>
            </p:cNvSpPr>
            <p:nvPr/>
          </p:nvSpPr>
          <p:spPr bwMode="auto">
            <a:xfrm>
              <a:off x="3024" y="2736"/>
              <a:ext cx="816" cy="24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kumimoji="1" lang="en-US" altLang="zh-CN" sz="3200">
                  <a:solidFill>
                    <a:schemeClr val="tx1"/>
                  </a:solidFill>
                  <a:latin typeface="Times New Roman" panose="02020603050405020304" pitchFamily="18" charset="0"/>
                </a:rPr>
                <a:t>k</a:t>
              </a:r>
              <a:r>
                <a:rPr kumimoji="1" lang="en-US" altLang="zh-CN" sz="3200" baseline="-25000">
                  <a:solidFill>
                    <a:schemeClr val="tx1"/>
                  </a:solidFill>
                  <a:latin typeface="Times New Roman" panose="02020603050405020304" pitchFamily="18" charset="0"/>
                </a:rPr>
                <a:t>9</a:t>
              </a:r>
            </a:p>
          </p:txBody>
        </p:sp>
        <p:sp>
          <p:nvSpPr>
            <p:cNvPr id="44046" name="Line 12">
              <a:extLst>
                <a:ext uri="{FF2B5EF4-FFF2-40B4-BE49-F238E27FC236}">
                  <a16:creationId xmlns:a16="http://schemas.microsoft.com/office/drawing/2014/main" id="{6CCBEE55-D6AB-FA43-A26A-6D34EEA6167A}"/>
                </a:ext>
              </a:extLst>
            </p:cNvPr>
            <p:cNvSpPr>
              <a:spLocks noChangeShapeType="1"/>
            </p:cNvSpPr>
            <p:nvPr/>
          </p:nvSpPr>
          <p:spPr bwMode="auto">
            <a:xfrm>
              <a:off x="3024" y="576"/>
              <a:ext cx="0" cy="26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47" name="Line 13">
              <a:extLst>
                <a:ext uri="{FF2B5EF4-FFF2-40B4-BE49-F238E27FC236}">
                  <a16:creationId xmlns:a16="http://schemas.microsoft.com/office/drawing/2014/main" id="{DD42F3FD-CDB4-A64B-BC0C-21A3ED372E4E}"/>
                </a:ext>
              </a:extLst>
            </p:cNvPr>
            <p:cNvSpPr>
              <a:spLocks noChangeShapeType="1"/>
            </p:cNvSpPr>
            <p:nvPr/>
          </p:nvSpPr>
          <p:spPr bwMode="auto">
            <a:xfrm>
              <a:off x="3840" y="576"/>
              <a:ext cx="0" cy="26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4034" name="Text Box 14">
            <a:extLst>
              <a:ext uri="{FF2B5EF4-FFF2-40B4-BE49-F238E27FC236}">
                <a16:creationId xmlns:a16="http://schemas.microsoft.com/office/drawing/2014/main" id="{DD2B957B-DD9C-374F-8DCC-6AB213C50977}"/>
              </a:ext>
            </a:extLst>
          </p:cNvPr>
          <p:cNvSpPr txBox="1">
            <a:spLocks noChangeArrowheads="1"/>
          </p:cNvSpPr>
          <p:nvPr/>
        </p:nvSpPr>
        <p:spPr bwMode="auto">
          <a:xfrm>
            <a:off x="920552" y="764704"/>
            <a:ext cx="35496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50000"/>
              </a:spcBef>
              <a:buClrTx/>
              <a:buSzTx/>
              <a:buFontTx/>
              <a:buNone/>
            </a:pPr>
            <a:r>
              <a:rPr kumimoji="1" lang="zh-CN" altLang="en-US" sz="3200" dirty="0">
                <a:solidFill>
                  <a:schemeClr val="tx1"/>
                </a:solidFill>
                <a:latin typeface="楷体_GB2312" pitchFamily="49" charset="-122"/>
                <a:ea typeface="楷体_GB2312" pitchFamily="49" charset="-122"/>
              </a:rPr>
              <a:t>存储地址     </a:t>
            </a:r>
            <a:r>
              <a:rPr kumimoji="1" lang="en-US" altLang="zh-CN" sz="3200" dirty="0">
                <a:solidFill>
                  <a:schemeClr val="tx1"/>
                </a:solidFill>
                <a:latin typeface="楷体_GB2312" pitchFamily="49" charset="-122"/>
                <a:ea typeface="楷体_GB2312" pitchFamily="49" charset="-122"/>
              </a:rPr>
              <a:t>M</a:t>
            </a:r>
          </a:p>
        </p:txBody>
      </p:sp>
      <p:sp>
        <p:nvSpPr>
          <p:cNvPr id="44035" name="Text Box 15">
            <a:extLst>
              <a:ext uri="{FF2B5EF4-FFF2-40B4-BE49-F238E27FC236}">
                <a16:creationId xmlns:a16="http://schemas.microsoft.com/office/drawing/2014/main" id="{E29F2949-25EB-9747-A8EB-E8934ECBECFA}"/>
              </a:ext>
            </a:extLst>
          </p:cNvPr>
          <p:cNvSpPr txBox="1">
            <a:spLocks noChangeArrowheads="1"/>
          </p:cNvSpPr>
          <p:nvPr/>
        </p:nvSpPr>
        <p:spPr bwMode="auto">
          <a:xfrm>
            <a:off x="2196902" y="1488604"/>
            <a:ext cx="1387475" cy="4424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lnSpc>
                <a:spcPct val="90000"/>
              </a:lnSpc>
              <a:spcBef>
                <a:spcPct val="35000"/>
              </a:spcBef>
              <a:buClrTx/>
              <a:buSzTx/>
              <a:buFontTx/>
              <a:buNone/>
            </a:pPr>
            <a:r>
              <a:rPr kumimoji="1" lang="en-US" altLang="zh-CN" sz="2600" dirty="0">
                <a:solidFill>
                  <a:schemeClr val="tx1"/>
                </a:solidFill>
                <a:latin typeface="Times New Roman" panose="02020603050405020304" pitchFamily="18" charset="0"/>
              </a:rPr>
              <a:t>1001</a:t>
            </a:r>
          </a:p>
          <a:p>
            <a:pPr eaLnBrk="1" hangingPunct="1">
              <a:lnSpc>
                <a:spcPct val="90000"/>
              </a:lnSpc>
              <a:spcBef>
                <a:spcPct val="35000"/>
              </a:spcBef>
              <a:buClrTx/>
              <a:buSzTx/>
              <a:buFontTx/>
              <a:buNone/>
            </a:pPr>
            <a:r>
              <a:rPr kumimoji="1" lang="en-US" altLang="zh-CN" sz="2600" dirty="0">
                <a:solidFill>
                  <a:schemeClr val="tx1"/>
                </a:solidFill>
                <a:latin typeface="Times New Roman" panose="02020603050405020304" pitchFamily="18" charset="0"/>
              </a:rPr>
              <a:t>1002</a:t>
            </a:r>
          </a:p>
          <a:p>
            <a:pPr eaLnBrk="1" hangingPunct="1">
              <a:lnSpc>
                <a:spcPct val="90000"/>
              </a:lnSpc>
              <a:spcBef>
                <a:spcPct val="35000"/>
              </a:spcBef>
              <a:buClrTx/>
              <a:buSzTx/>
              <a:buFontTx/>
              <a:buNone/>
            </a:pPr>
            <a:r>
              <a:rPr kumimoji="1" lang="en-US" altLang="zh-CN" sz="2600" dirty="0">
                <a:solidFill>
                  <a:schemeClr val="tx1"/>
                </a:solidFill>
                <a:latin typeface="Times New Roman" panose="02020603050405020304" pitchFamily="18" charset="0"/>
              </a:rPr>
              <a:t>1003</a:t>
            </a:r>
          </a:p>
          <a:p>
            <a:pPr eaLnBrk="1" hangingPunct="1">
              <a:lnSpc>
                <a:spcPct val="90000"/>
              </a:lnSpc>
              <a:spcBef>
                <a:spcPct val="35000"/>
              </a:spcBef>
              <a:buClrTx/>
              <a:buSzTx/>
              <a:buFontTx/>
              <a:buNone/>
            </a:pPr>
            <a:r>
              <a:rPr kumimoji="1" lang="en-US" altLang="zh-CN" sz="2600" dirty="0">
                <a:solidFill>
                  <a:schemeClr val="tx1"/>
                </a:solidFill>
                <a:latin typeface="Times New Roman" panose="02020603050405020304" pitchFamily="18" charset="0"/>
              </a:rPr>
              <a:t>1004</a:t>
            </a:r>
          </a:p>
          <a:p>
            <a:pPr eaLnBrk="1" hangingPunct="1">
              <a:lnSpc>
                <a:spcPct val="90000"/>
              </a:lnSpc>
              <a:spcBef>
                <a:spcPct val="35000"/>
              </a:spcBef>
              <a:buClrTx/>
              <a:buSzTx/>
              <a:buFontTx/>
              <a:buNone/>
            </a:pPr>
            <a:r>
              <a:rPr kumimoji="1" lang="en-US" altLang="zh-CN" sz="2600" dirty="0">
                <a:solidFill>
                  <a:schemeClr val="tx1"/>
                </a:solidFill>
                <a:latin typeface="Times New Roman" panose="02020603050405020304" pitchFamily="18" charset="0"/>
              </a:rPr>
              <a:t>1005</a:t>
            </a:r>
          </a:p>
          <a:p>
            <a:pPr eaLnBrk="1" hangingPunct="1">
              <a:lnSpc>
                <a:spcPct val="90000"/>
              </a:lnSpc>
              <a:spcBef>
                <a:spcPct val="35000"/>
              </a:spcBef>
              <a:buClrTx/>
              <a:buSzTx/>
              <a:buFontTx/>
              <a:buNone/>
            </a:pPr>
            <a:r>
              <a:rPr kumimoji="1" lang="en-US" altLang="zh-CN" sz="2600" dirty="0">
                <a:solidFill>
                  <a:schemeClr val="tx1"/>
                </a:solidFill>
                <a:latin typeface="Times New Roman" panose="02020603050405020304" pitchFamily="18" charset="0"/>
              </a:rPr>
              <a:t>1006</a:t>
            </a:r>
          </a:p>
          <a:p>
            <a:pPr eaLnBrk="1" hangingPunct="1">
              <a:lnSpc>
                <a:spcPct val="90000"/>
              </a:lnSpc>
              <a:spcBef>
                <a:spcPct val="35000"/>
              </a:spcBef>
              <a:buClrTx/>
              <a:buSzTx/>
              <a:buFontTx/>
              <a:buNone/>
            </a:pPr>
            <a:r>
              <a:rPr kumimoji="1" lang="en-US" altLang="zh-CN" sz="2600" dirty="0">
                <a:solidFill>
                  <a:schemeClr val="tx1"/>
                </a:solidFill>
                <a:latin typeface="Times New Roman" panose="02020603050405020304" pitchFamily="18" charset="0"/>
              </a:rPr>
              <a:t>1007</a:t>
            </a:r>
          </a:p>
          <a:p>
            <a:pPr eaLnBrk="1" hangingPunct="1">
              <a:lnSpc>
                <a:spcPct val="90000"/>
              </a:lnSpc>
              <a:spcBef>
                <a:spcPct val="35000"/>
              </a:spcBef>
              <a:buClrTx/>
              <a:buSzTx/>
              <a:buFontTx/>
              <a:buNone/>
            </a:pPr>
            <a:r>
              <a:rPr kumimoji="1" lang="en-US" altLang="zh-CN" sz="2600" dirty="0">
                <a:solidFill>
                  <a:schemeClr val="tx1"/>
                </a:solidFill>
                <a:latin typeface="Times New Roman" panose="02020603050405020304" pitchFamily="18" charset="0"/>
              </a:rPr>
              <a:t>1008</a:t>
            </a:r>
          </a:p>
          <a:p>
            <a:pPr eaLnBrk="1" hangingPunct="1">
              <a:lnSpc>
                <a:spcPct val="90000"/>
              </a:lnSpc>
              <a:spcBef>
                <a:spcPct val="35000"/>
              </a:spcBef>
              <a:buClrTx/>
              <a:buSzTx/>
              <a:buFontTx/>
              <a:buNone/>
            </a:pPr>
            <a:r>
              <a:rPr kumimoji="1" lang="en-US" altLang="zh-CN" sz="2600" dirty="0">
                <a:solidFill>
                  <a:schemeClr val="tx1"/>
                </a:solidFill>
                <a:latin typeface="Times New Roman" panose="02020603050405020304" pitchFamily="18" charset="0"/>
              </a:rPr>
              <a:t>1009</a:t>
            </a:r>
          </a:p>
        </p:txBody>
      </p:sp>
      <p:sp>
        <p:nvSpPr>
          <p:cNvPr id="135184" name="AutoShape 16">
            <a:extLst>
              <a:ext uri="{FF2B5EF4-FFF2-40B4-BE49-F238E27FC236}">
                <a16:creationId xmlns:a16="http://schemas.microsoft.com/office/drawing/2014/main" id="{675EBCFF-7985-FC44-951D-69C85766A335}"/>
              </a:ext>
            </a:extLst>
          </p:cNvPr>
          <p:cNvSpPr>
            <a:spLocks noChangeArrowheads="1"/>
          </p:cNvSpPr>
          <p:nvPr/>
        </p:nvSpPr>
        <p:spPr bwMode="auto">
          <a:xfrm>
            <a:off x="5365552" y="345604"/>
            <a:ext cx="3763963" cy="2509838"/>
          </a:xfrm>
          <a:prstGeom prst="cloudCallout">
            <a:avLst>
              <a:gd name="adj1" fmla="val -62611"/>
              <a:gd name="adj2" fmla="val 53097"/>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pPr eaLnBrk="1" fontAlgn="auto" hangingPunct="1">
              <a:spcBef>
                <a:spcPts val="0"/>
              </a:spcBef>
              <a:spcAft>
                <a:spcPts val="0"/>
              </a:spcAft>
              <a:defRPr/>
            </a:pPr>
            <a:r>
              <a:rPr lang="zh-CN" altLang="en-US" sz="2800">
                <a:solidFill>
                  <a:srgbClr val="FF0000"/>
                </a:solidFill>
                <a:effectLst>
                  <a:outerShdw blurRad="38100" dist="38100" dir="2700000" algn="tl">
                    <a:srgbClr val="000000"/>
                  </a:outerShdw>
                </a:effectLst>
                <a:latin typeface="+mn-lt"/>
                <a:ea typeface="楷体_GB2312" pitchFamily="49" charset="-122"/>
              </a:rPr>
              <a:t>特点</a:t>
            </a:r>
            <a:r>
              <a:rPr lang="zh-CN" altLang="en-US" sz="2800">
                <a:effectLst>
                  <a:outerShdw blurRad="38100" dist="38100" dir="2700000" algn="tl">
                    <a:srgbClr val="FFFFFF"/>
                  </a:outerShdw>
                </a:effectLst>
                <a:latin typeface="+mn-lt"/>
                <a:ea typeface="楷体_GB2312" pitchFamily="49" charset="-122"/>
              </a:rPr>
              <a:t>：</a:t>
            </a:r>
          </a:p>
          <a:p>
            <a:pPr eaLnBrk="1" fontAlgn="auto" hangingPunct="1">
              <a:spcBef>
                <a:spcPts val="0"/>
              </a:spcBef>
              <a:spcAft>
                <a:spcPts val="0"/>
              </a:spcAft>
              <a:defRPr/>
            </a:pPr>
            <a:r>
              <a:rPr lang="zh-CN" altLang="en-US" sz="2800">
                <a:solidFill>
                  <a:schemeClr val="accent2"/>
                </a:solidFill>
                <a:effectLst>
                  <a:outerShdw blurRad="38100" dist="38100" dir="2700000" algn="tl">
                    <a:srgbClr val="000000"/>
                  </a:outerShdw>
                </a:effectLst>
                <a:latin typeface="+mn-lt"/>
                <a:ea typeface="楷体_GB2312" pitchFamily="49" charset="-122"/>
              </a:rPr>
              <a:t>用物理相邻的位置关系表示其逻辑关系</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4034"/>
                                        </p:tgtEl>
                                        <p:attrNameLst>
                                          <p:attrName>style.visibility</p:attrName>
                                        </p:attrNameLst>
                                      </p:cBhvr>
                                      <p:to>
                                        <p:strVal val="visible"/>
                                      </p:to>
                                    </p:set>
                                    <p:animEffect transition="in" filter="blinds(horizontal)">
                                      <p:cBhvr>
                                        <p:cTn id="7" dur="500"/>
                                        <p:tgtEl>
                                          <p:spTgt spid="4403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4035"/>
                                        </p:tgtEl>
                                        <p:attrNameLst>
                                          <p:attrName>style.visibility</p:attrName>
                                        </p:attrNameLst>
                                      </p:cBhvr>
                                      <p:to>
                                        <p:strVal val="visible"/>
                                      </p:to>
                                    </p:set>
                                    <p:animEffect transition="in" filter="checkerboard(across)">
                                      <p:cBhvr>
                                        <p:cTn id="12" dur="500"/>
                                        <p:tgtEl>
                                          <p:spTgt spid="44035"/>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4033"/>
                                        </p:tgtEl>
                                        <p:attrNameLst>
                                          <p:attrName>style.visibility</p:attrName>
                                        </p:attrNameLst>
                                      </p:cBhvr>
                                      <p:to>
                                        <p:strVal val="visible"/>
                                      </p:to>
                                    </p:set>
                                    <p:animEffect transition="in" filter="checkerboard(across)">
                                      <p:cBhvr>
                                        <p:cTn id="17" dur="500"/>
                                        <p:tgtEl>
                                          <p:spTgt spid="4403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5184"/>
                                        </p:tgtEl>
                                        <p:attrNameLst>
                                          <p:attrName>style.visibility</p:attrName>
                                        </p:attrNameLst>
                                      </p:cBhvr>
                                      <p:to>
                                        <p:strVal val="visible"/>
                                      </p:to>
                                    </p:set>
                                    <p:animEffect transition="in" filter="blinds(horizontal)">
                                      <p:cBhvr>
                                        <p:cTn id="22" dur="500"/>
                                        <p:tgtEl>
                                          <p:spTgt spid="135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p:bldP spid="44035" grpId="0"/>
      <p:bldP spid="13518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ext Box 2">
            <a:extLst>
              <a:ext uri="{FF2B5EF4-FFF2-40B4-BE49-F238E27FC236}">
                <a16:creationId xmlns:a16="http://schemas.microsoft.com/office/drawing/2014/main" id="{484A7A99-6485-BF4C-943D-CC8E7AC6CDA1}"/>
              </a:ext>
            </a:extLst>
          </p:cNvPr>
          <p:cNvSpPr txBox="1">
            <a:spLocks noChangeArrowheads="1"/>
          </p:cNvSpPr>
          <p:nvPr/>
        </p:nvSpPr>
        <p:spPr bwMode="auto">
          <a:xfrm>
            <a:off x="247650" y="836613"/>
            <a:ext cx="9410700" cy="244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fontAlgn="auto" hangingPunct="1">
              <a:spcBef>
                <a:spcPct val="50000"/>
              </a:spcBef>
              <a:spcAft>
                <a:spcPts val="0"/>
              </a:spcAft>
              <a:defRPr/>
            </a:pPr>
            <a:r>
              <a:rPr lang="en-US" altLang="zh-CN" sz="28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2 </a:t>
            </a:r>
            <a:r>
              <a:rPr lang="zh-CN" altLang="en-US" sz="2800">
                <a:solidFill>
                  <a:srgbClr val="FF0000"/>
                </a:solidFill>
                <a:effectLst>
                  <a:outerShdw blurRad="38100" dist="38100" dir="2700000" algn="tl">
                    <a:srgbClr val="C0C0C0"/>
                  </a:outerShdw>
                </a:effectLst>
                <a:latin typeface="+mn-lt"/>
                <a:ea typeface="楷体_GB2312" pitchFamily="49" charset="-122"/>
              </a:rPr>
              <a:t>链式存储</a:t>
            </a:r>
            <a:endParaRPr lang="zh-CN" altLang="en-US" sz="2800">
              <a:solidFill>
                <a:srgbClr val="FF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eaLnBrk="1" fontAlgn="auto" hangingPunct="1">
              <a:spcBef>
                <a:spcPct val="50000"/>
              </a:spcBef>
              <a:spcAft>
                <a:spcPts val="0"/>
              </a:spcAft>
              <a:defRPr/>
            </a:pPr>
            <a:r>
              <a:rPr lang="zh-CN" altLang="en-US" sz="2800">
                <a:effectLst>
                  <a:outerShdw blurRad="38100" dist="38100" dir="2700000" algn="tl">
                    <a:srgbClr val="C0C0C0"/>
                  </a:outerShdw>
                </a:effectLst>
                <a:latin typeface="+mn-lt"/>
                <a:ea typeface="楷体_GB2312" pitchFamily="49" charset="-122"/>
              </a:rPr>
              <a:t>        链式存储方式是给每个结点附加一个指针段，一个</a:t>
            </a:r>
            <a:r>
              <a:rPr lang="zh-CN" altLang="en-US" sz="2800">
                <a:solidFill>
                  <a:srgbClr val="FF0000"/>
                </a:solidFill>
                <a:effectLst>
                  <a:outerShdw blurRad="38100" dist="38100" dir="2700000" algn="tl">
                    <a:srgbClr val="C0C0C0"/>
                  </a:outerShdw>
                </a:effectLst>
                <a:latin typeface="+mn-lt"/>
                <a:ea typeface="楷体_GB2312" pitchFamily="49" charset="-122"/>
              </a:rPr>
              <a:t>结点的指针所指的是该结点的后继的存储地址</a:t>
            </a:r>
            <a:r>
              <a:rPr lang="zh-CN" altLang="en-US" sz="2800">
                <a:effectLst>
                  <a:outerShdw blurRad="38100" dist="38100" dir="2700000" algn="tl">
                    <a:srgbClr val="C0C0C0"/>
                  </a:outerShdw>
                </a:effectLst>
                <a:latin typeface="+mn-lt"/>
                <a:ea typeface="楷体_GB2312" pitchFamily="49" charset="-122"/>
              </a:rPr>
              <a:t>，因为一个结点可能有多个后继，所以指针段可以是一个指针，也可以是一个多个指针。 </a:t>
            </a:r>
          </a:p>
        </p:txBody>
      </p:sp>
      <p:sp>
        <p:nvSpPr>
          <p:cNvPr id="136195" name="Text Box 3">
            <a:extLst>
              <a:ext uri="{FF2B5EF4-FFF2-40B4-BE49-F238E27FC236}">
                <a16:creationId xmlns:a16="http://schemas.microsoft.com/office/drawing/2014/main" id="{E1C51C68-F16C-464D-991C-65CC47DB7F8C}"/>
              </a:ext>
            </a:extLst>
          </p:cNvPr>
          <p:cNvSpPr txBox="1">
            <a:spLocks noChangeArrowheads="1"/>
          </p:cNvSpPr>
          <p:nvPr/>
        </p:nvSpPr>
        <p:spPr bwMode="auto">
          <a:xfrm>
            <a:off x="330200" y="3357563"/>
            <a:ext cx="9080500" cy="3084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fontAlgn="auto" hangingPunct="1">
              <a:spcBef>
                <a:spcPct val="50000"/>
              </a:spcBef>
              <a:spcAft>
                <a:spcPts val="0"/>
              </a:spcAft>
              <a:defRPr/>
            </a:pPr>
            <a:r>
              <a:rPr lang="zh-CN" altLang="en-US" sz="2800">
                <a:effectLst>
                  <a:outerShdw blurRad="38100" dist="38100" dir="2700000" algn="tl">
                    <a:srgbClr val="C0C0C0"/>
                  </a:outerShdw>
                </a:effectLst>
                <a:latin typeface="+mn-lt"/>
                <a:ea typeface="楷体_GB2312" pitchFamily="49" charset="-122"/>
              </a:rPr>
              <a:t>例，数据的逻辑结构</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B=</a:t>
            </a:r>
            <a:r>
              <a:rPr lang="zh-CN" altLang="en-US" sz="2800">
                <a:effectLst>
                  <a:outerShdw blurRad="38100" dist="38100" dir="2700000" algn="tl">
                    <a:srgbClr val="C0C0C0"/>
                  </a:outerShdw>
                </a:effectLst>
                <a:latin typeface="+mn-lt"/>
                <a:ea typeface="楷体_GB2312" pitchFamily="49" charset="-122"/>
              </a:rPr>
              <a:t>（</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K</a:t>
            </a:r>
            <a:r>
              <a:rPr lang="zh-CN" altLang="en-US" sz="2800">
                <a:effectLst>
                  <a:outerShdw blurRad="38100" dist="38100" dir="2700000" algn="tl">
                    <a:srgbClr val="C0C0C0"/>
                  </a:outerShdw>
                </a:effectLst>
                <a:latin typeface="+mn-lt"/>
                <a:ea typeface="楷体_GB2312" pitchFamily="49" charset="-122"/>
              </a:rPr>
              <a:t>，</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R</a:t>
            </a:r>
            <a:r>
              <a:rPr lang="zh-CN" altLang="en-US" sz="2800">
                <a:effectLst>
                  <a:outerShdw blurRad="38100" dist="38100" dir="2700000" algn="tl">
                    <a:srgbClr val="C0C0C0"/>
                  </a:outerShdw>
                </a:effectLst>
                <a:latin typeface="+mn-lt"/>
                <a:ea typeface="楷体_GB2312" pitchFamily="49" charset="-122"/>
              </a:rPr>
              <a:t>）</a:t>
            </a:r>
            <a:endParaRPr lang="zh-CN" altLang="en-US" sz="280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lgn="just" eaLnBrk="1" fontAlgn="auto" hangingPunct="1">
              <a:spcBef>
                <a:spcPct val="50000"/>
              </a:spcBef>
              <a:spcAft>
                <a:spcPts val="0"/>
              </a:spcAft>
              <a:defRPr/>
            </a:pP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      </a:t>
            </a:r>
            <a:r>
              <a:rPr lang="zh-CN" altLang="en-US" sz="2800">
                <a:effectLst>
                  <a:outerShdw blurRad="38100" dist="38100" dir="2700000" algn="tl">
                    <a:srgbClr val="C0C0C0"/>
                  </a:outerShdw>
                </a:effectLst>
                <a:latin typeface="+mn-lt"/>
                <a:ea typeface="楷体_GB2312" pitchFamily="49" charset="-122"/>
              </a:rPr>
              <a:t>其中</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  </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K={k</a:t>
            </a:r>
            <a:r>
              <a:rPr lang="en-US" altLang="zh-CN" sz="2800" baseline="-30000">
                <a:effectLst>
                  <a:outerShdw blurRad="38100" dist="38100" dir="2700000" algn="tl">
                    <a:srgbClr val="C0C0C0"/>
                  </a:outerShdw>
                </a:effectLst>
                <a:latin typeface="Times New Roman" panose="02020603050405020304" pitchFamily="18" charset="0"/>
                <a:ea typeface="楷体_GB2312" pitchFamily="49" charset="-122"/>
              </a:rPr>
              <a:t>1</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,k</a:t>
            </a:r>
            <a:r>
              <a:rPr lang="en-US" altLang="zh-CN" sz="2800" baseline="-30000">
                <a:effectLst>
                  <a:outerShdw blurRad="38100" dist="38100" dir="2700000" algn="tl">
                    <a:srgbClr val="C0C0C0"/>
                  </a:outerShdw>
                </a:effectLst>
                <a:latin typeface="Times New Roman" panose="02020603050405020304" pitchFamily="18" charset="0"/>
                <a:ea typeface="楷体_GB2312" pitchFamily="49" charset="-122"/>
              </a:rPr>
              <a:t>2</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,k</a:t>
            </a:r>
            <a:r>
              <a:rPr lang="en-US" altLang="zh-CN" sz="2800" baseline="-30000">
                <a:effectLst>
                  <a:outerShdw blurRad="38100" dist="38100" dir="2700000" algn="tl">
                    <a:srgbClr val="C0C0C0"/>
                  </a:outerShdw>
                </a:effectLst>
                <a:latin typeface="Times New Roman" panose="02020603050405020304" pitchFamily="18" charset="0"/>
                <a:ea typeface="楷体_GB2312" pitchFamily="49" charset="-122"/>
              </a:rPr>
              <a:t>3</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,k</a:t>
            </a:r>
            <a:r>
              <a:rPr lang="en-US" altLang="zh-CN" sz="2800" baseline="-30000">
                <a:effectLst>
                  <a:outerShdw blurRad="38100" dist="38100" dir="2700000" algn="tl">
                    <a:srgbClr val="C0C0C0"/>
                  </a:outerShdw>
                </a:effectLst>
                <a:latin typeface="Times New Roman" panose="02020603050405020304" pitchFamily="18" charset="0"/>
                <a:ea typeface="楷体_GB2312" pitchFamily="49" charset="-122"/>
              </a:rPr>
              <a:t>4</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,k</a:t>
            </a:r>
            <a:r>
              <a:rPr lang="en-US" altLang="zh-CN" sz="2800" baseline="-30000">
                <a:effectLst>
                  <a:outerShdw blurRad="38100" dist="38100" dir="2700000" algn="tl">
                    <a:srgbClr val="C0C0C0"/>
                  </a:outerShdw>
                </a:effectLst>
                <a:latin typeface="Times New Roman" panose="02020603050405020304" pitchFamily="18" charset="0"/>
                <a:ea typeface="楷体_GB2312" pitchFamily="49" charset="-122"/>
              </a:rPr>
              <a:t>5</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 </a:t>
            </a:r>
            <a:endParaRPr lang="en-US" altLang="zh-CN" sz="280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lgn="just" eaLnBrk="1" fontAlgn="auto" hangingPunct="1">
              <a:spcBef>
                <a:spcPct val="50000"/>
              </a:spcBef>
              <a:spcAft>
                <a:spcPts val="0"/>
              </a:spcAft>
              <a:defRPr/>
            </a:pP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             R={r}</a:t>
            </a:r>
            <a:endParaRPr lang="en-US" altLang="zh-CN" sz="280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lgn="just" eaLnBrk="1" fontAlgn="auto" hangingPunct="1">
              <a:spcBef>
                <a:spcPct val="50000"/>
              </a:spcBef>
              <a:spcAft>
                <a:spcPts val="0"/>
              </a:spcAft>
              <a:defRPr/>
            </a:pP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             r={&lt; k</a:t>
            </a:r>
            <a:r>
              <a:rPr lang="en-US" altLang="zh-CN" sz="2800" baseline="-30000">
                <a:effectLst>
                  <a:outerShdw blurRad="38100" dist="38100" dir="2700000" algn="tl">
                    <a:srgbClr val="C0C0C0"/>
                  </a:outerShdw>
                </a:effectLst>
                <a:latin typeface="Times New Roman" panose="02020603050405020304" pitchFamily="18" charset="0"/>
                <a:ea typeface="楷体_GB2312" pitchFamily="49" charset="-122"/>
              </a:rPr>
              <a:t>1</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,k</a:t>
            </a:r>
            <a:r>
              <a:rPr lang="en-US" altLang="zh-CN" sz="2800" baseline="-30000">
                <a:effectLst>
                  <a:outerShdw blurRad="38100" dist="38100" dir="2700000" algn="tl">
                    <a:srgbClr val="C0C0C0"/>
                  </a:outerShdw>
                </a:effectLst>
                <a:latin typeface="Times New Roman" panose="02020603050405020304" pitchFamily="18" charset="0"/>
                <a:ea typeface="楷体_GB2312" pitchFamily="49" charset="-122"/>
              </a:rPr>
              <a:t>2</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&gt;,&lt;k</a:t>
            </a:r>
            <a:r>
              <a:rPr lang="en-US" altLang="zh-CN" sz="2800" baseline="-30000">
                <a:effectLst>
                  <a:outerShdw blurRad="38100" dist="38100" dir="2700000" algn="tl">
                    <a:srgbClr val="C0C0C0"/>
                  </a:outerShdw>
                </a:effectLst>
                <a:latin typeface="Times New Roman" panose="02020603050405020304" pitchFamily="18" charset="0"/>
                <a:ea typeface="楷体_GB2312" pitchFamily="49" charset="-122"/>
              </a:rPr>
              <a:t>2</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,k</a:t>
            </a:r>
            <a:r>
              <a:rPr lang="en-US" altLang="zh-CN" sz="2800" baseline="-30000">
                <a:effectLst>
                  <a:outerShdw blurRad="38100" dist="38100" dir="2700000" algn="tl">
                    <a:srgbClr val="C0C0C0"/>
                  </a:outerShdw>
                </a:effectLst>
                <a:latin typeface="Times New Roman" panose="02020603050405020304" pitchFamily="18" charset="0"/>
                <a:ea typeface="楷体_GB2312" pitchFamily="49" charset="-122"/>
              </a:rPr>
              <a:t>3</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&gt;,&lt;k</a:t>
            </a:r>
            <a:r>
              <a:rPr lang="en-US" altLang="zh-CN" sz="2800" baseline="-30000">
                <a:effectLst>
                  <a:outerShdw blurRad="38100" dist="38100" dir="2700000" algn="tl">
                    <a:srgbClr val="C0C0C0"/>
                  </a:outerShdw>
                </a:effectLst>
                <a:latin typeface="Times New Roman" panose="02020603050405020304" pitchFamily="18" charset="0"/>
                <a:ea typeface="楷体_GB2312" pitchFamily="49" charset="-122"/>
              </a:rPr>
              <a:t>3</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,k</a:t>
            </a:r>
            <a:r>
              <a:rPr lang="en-US" altLang="zh-CN" sz="2800" baseline="-30000">
                <a:effectLst>
                  <a:outerShdw blurRad="38100" dist="38100" dir="2700000" algn="tl">
                    <a:srgbClr val="C0C0C0"/>
                  </a:outerShdw>
                </a:effectLst>
                <a:latin typeface="Times New Roman" panose="02020603050405020304" pitchFamily="18" charset="0"/>
                <a:ea typeface="楷体_GB2312" pitchFamily="49" charset="-122"/>
              </a:rPr>
              <a:t>4</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&gt;,&lt;k</a:t>
            </a:r>
            <a:r>
              <a:rPr lang="en-US" altLang="zh-CN" sz="2800" baseline="-30000">
                <a:effectLst>
                  <a:outerShdw blurRad="38100" dist="38100" dir="2700000" algn="tl">
                    <a:srgbClr val="C0C0C0"/>
                  </a:outerShdw>
                </a:effectLst>
                <a:latin typeface="Times New Roman" panose="02020603050405020304" pitchFamily="18" charset="0"/>
                <a:ea typeface="楷体_GB2312" pitchFamily="49" charset="-122"/>
              </a:rPr>
              <a:t>4</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,k</a:t>
            </a:r>
            <a:r>
              <a:rPr lang="en-US" altLang="zh-CN" sz="2800" baseline="-30000">
                <a:effectLst>
                  <a:outerShdw blurRad="38100" dist="38100" dir="2700000" algn="tl">
                    <a:srgbClr val="C0C0C0"/>
                  </a:outerShdw>
                </a:effectLst>
                <a:latin typeface="Times New Roman" panose="02020603050405020304" pitchFamily="18" charset="0"/>
                <a:ea typeface="楷体_GB2312" pitchFamily="49" charset="-122"/>
              </a:rPr>
              <a:t>5</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&gt;}</a:t>
            </a:r>
            <a:endParaRPr lang="en-US" altLang="zh-CN" sz="280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eaLnBrk="1" fontAlgn="auto" hangingPunct="1">
              <a:spcBef>
                <a:spcPct val="50000"/>
              </a:spcBef>
              <a:spcAft>
                <a:spcPts val="0"/>
              </a:spcAft>
              <a:defRPr/>
            </a:pPr>
            <a:r>
              <a:rPr lang="zh-CN" altLang="en-US" sz="2800">
                <a:effectLst>
                  <a:outerShdw blurRad="38100" dist="38100" dir="2700000" algn="tl">
                    <a:srgbClr val="C0C0C0"/>
                  </a:outerShdw>
                </a:effectLst>
                <a:latin typeface="+mn-lt"/>
                <a:ea typeface="楷体_GB2312" pitchFamily="49" charset="-122"/>
              </a:rPr>
              <a:t>这是一个线性结构，它的链式存储如图所示。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619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61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4" grpId="0" autoUpdateAnimBg="0"/>
      <p:bldP spid="136195"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ext Box 2">
            <a:extLst>
              <a:ext uri="{FF2B5EF4-FFF2-40B4-BE49-F238E27FC236}">
                <a16:creationId xmlns:a16="http://schemas.microsoft.com/office/drawing/2014/main" id="{9CC0AFA3-A01A-7944-A89D-6398A25453BE}"/>
              </a:ext>
            </a:extLst>
          </p:cNvPr>
          <p:cNvSpPr txBox="1">
            <a:spLocks noChangeArrowheads="1"/>
          </p:cNvSpPr>
          <p:nvPr/>
        </p:nvSpPr>
        <p:spPr bwMode="auto">
          <a:xfrm>
            <a:off x="1898650" y="1597025"/>
            <a:ext cx="1320800" cy="4424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lnSpc>
                <a:spcPct val="90000"/>
              </a:lnSpc>
              <a:spcBef>
                <a:spcPct val="35000"/>
              </a:spcBef>
              <a:buClrTx/>
              <a:buSzTx/>
              <a:buFontTx/>
              <a:buNone/>
            </a:pPr>
            <a:r>
              <a:rPr kumimoji="1" lang="en-US" altLang="zh-CN" sz="2600">
                <a:solidFill>
                  <a:schemeClr val="tx1"/>
                </a:solidFill>
                <a:latin typeface="Times New Roman" panose="02020603050405020304" pitchFamily="18" charset="0"/>
              </a:rPr>
              <a:t>1000</a:t>
            </a:r>
          </a:p>
          <a:p>
            <a:pPr eaLnBrk="1" hangingPunct="1">
              <a:lnSpc>
                <a:spcPct val="90000"/>
              </a:lnSpc>
              <a:spcBef>
                <a:spcPct val="35000"/>
              </a:spcBef>
              <a:buClrTx/>
              <a:buSzTx/>
              <a:buFontTx/>
              <a:buNone/>
            </a:pPr>
            <a:r>
              <a:rPr kumimoji="1" lang="en-US" altLang="zh-CN" sz="2600">
                <a:solidFill>
                  <a:schemeClr val="tx1"/>
                </a:solidFill>
                <a:latin typeface="Times New Roman" panose="02020603050405020304" pitchFamily="18" charset="0"/>
              </a:rPr>
              <a:t>1001</a:t>
            </a:r>
          </a:p>
          <a:p>
            <a:pPr eaLnBrk="1" hangingPunct="1">
              <a:lnSpc>
                <a:spcPct val="90000"/>
              </a:lnSpc>
              <a:spcBef>
                <a:spcPct val="35000"/>
              </a:spcBef>
              <a:buClrTx/>
              <a:buSzTx/>
              <a:buFontTx/>
              <a:buNone/>
            </a:pPr>
            <a:r>
              <a:rPr kumimoji="1" lang="en-US" altLang="zh-CN" sz="2600">
                <a:solidFill>
                  <a:schemeClr val="tx1"/>
                </a:solidFill>
                <a:latin typeface="Times New Roman" panose="02020603050405020304" pitchFamily="18" charset="0"/>
              </a:rPr>
              <a:t>1002</a:t>
            </a:r>
          </a:p>
          <a:p>
            <a:pPr eaLnBrk="1" hangingPunct="1">
              <a:lnSpc>
                <a:spcPct val="90000"/>
              </a:lnSpc>
              <a:spcBef>
                <a:spcPct val="35000"/>
              </a:spcBef>
              <a:buClrTx/>
              <a:buSzTx/>
              <a:buFontTx/>
              <a:buNone/>
            </a:pPr>
            <a:r>
              <a:rPr kumimoji="1" lang="en-US" altLang="zh-CN" sz="2600">
                <a:solidFill>
                  <a:schemeClr val="tx1"/>
                </a:solidFill>
                <a:latin typeface="Times New Roman" panose="02020603050405020304" pitchFamily="18" charset="0"/>
              </a:rPr>
              <a:t>1003</a:t>
            </a:r>
          </a:p>
          <a:p>
            <a:pPr eaLnBrk="1" hangingPunct="1">
              <a:lnSpc>
                <a:spcPct val="90000"/>
              </a:lnSpc>
              <a:spcBef>
                <a:spcPct val="35000"/>
              </a:spcBef>
              <a:buClrTx/>
              <a:buSzTx/>
              <a:buFontTx/>
              <a:buNone/>
            </a:pPr>
            <a:r>
              <a:rPr kumimoji="1" lang="en-US" altLang="zh-CN" sz="2600">
                <a:solidFill>
                  <a:schemeClr val="tx1"/>
                </a:solidFill>
                <a:latin typeface="Times New Roman" panose="02020603050405020304" pitchFamily="18" charset="0"/>
              </a:rPr>
              <a:t>1004</a:t>
            </a:r>
          </a:p>
          <a:p>
            <a:pPr eaLnBrk="1" hangingPunct="1">
              <a:lnSpc>
                <a:spcPct val="90000"/>
              </a:lnSpc>
              <a:spcBef>
                <a:spcPct val="35000"/>
              </a:spcBef>
              <a:buClrTx/>
              <a:buSzTx/>
              <a:buFontTx/>
              <a:buNone/>
            </a:pPr>
            <a:r>
              <a:rPr kumimoji="1" lang="en-US" altLang="zh-CN" sz="2600">
                <a:solidFill>
                  <a:schemeClr val="tx1"/>
                </a:solidFill>
                <a:latin typeface="Times New Roman" panose="02020603050405020304" pitchFamily="18" charset="0"/>
              </a:rPr>
              <a:t>1005</a:t>
            </a:r>
          </a:p>
          <a:p>
            <a:pPr eaLnBrk="1" hangingPunct="1">
              <a:lnSpc>
                <a:spcPct val="90000"/>
              </a:lnSpc>
              <a:spcBef>
                <a:spcPct val="35000"/>
              </a:spcBef>
              <a:buClrTx/>
              <a:buSzTx/>
              <a:buFontTx/>
              <a:buNone/>
            </a:pPr>
            <a:r>
              <a:rPr kumimoji="1" lang="en-US" altLang="zh-CN" sz="2600">
                <a:solidFill>
                  <a:schemeClr val="tx1"/>
                </a:solidFill>
                <a:latin typeface="Times New Roman" panose="02020603050405020304" pitchFamily="18" charset="0"/>
              </a:rPr>
              <a:t>1006</a:t>
            </a:r>
          </a:p>
          <a:p>
            <a:pPr eaLnBrk="1" hangingPunct="1">
              <a:lnSpc>
                <a:spcPct val="90000"/>
              </a:lnSpc>
              <a:spcBef>
                <a:spcPct val="35000"/>
              </a:spcBef>
              <a:buClrTx/>
              <a:buSzTx/>
              <a:buFontTx/>
              <a:buNone/>
            </a:pPr>
            <a:r>
              <a:rPr kumimoji="1" lang="en-US" altLang="zh-CN" sz="2600">
                <a:solidFill>
                  <a:schemeClr val="tx1"/>
                </a:solidFill>
                <a:latin typeface="Times New Roman" panose="02020603050405020304" pitchFamily="18" charset="0"/>
              </a:rPr>
              <a:t>1007</a:t>
            </a:r>
          </a:p>
          <a:p>
            <a:pPr eaLnBrk="1" hangingPunct="1">
              <a:lnSpc>
                <a:spcPct val="90000"/>
              </a:lnSpc>
              <a:spcBef>
                <a:spcPct val="35000"/>
              </a:spcBef>
              <a:buClrTx/>
              <a:buSzTx/>
              <a:buFontTx/>
              <a:buNone/>
            </a:pPr>
            <a:r>
              <a:rPr kumimoji="1" lang="en-US" altLang="zh-CN" sz="2600">
                <a:solidFill>
                  <a:schemeClr val="tx1"/>
                </a:solidFill>
                <a:latin typeface="Times New Roman" panose="02020603050405020304" pitchFamily="18" charset="0"/>
              </a:rPr>
              <a:t>1008</a:t>
            </a:r>
          </a:p>
        </p:txBody>
      </p:sp>
      <p:sp>
        <p:nvSpPr>
          <p:cNvPr id="46082" name="Text Box 3">
            <a:extLst>
              <a:ext uri="{FF2B5EF4-FFF2-40B4-BE49-F238E27FC236}">
                <a16:creationId xmlns:a16="http://schemas.microsoft.com/office/drawing/2014/main" id="{88D29E58-D9B7-CF47-A222-D6C7B8320F0F}"/>
              </a:ext>
            </a:extLst>
          </p:cNvPr>
          <p:cNvSpPr txBox="1">
            <a:spLocks noChangeArrowheads="1"/>
          </p:cNvSpPr>
          <p:nvPr/>
        </p:nvSpPr>
        <p:spPr bwMode="auto">
          <a:xfrm>
            <a:off x="992188" y="762000"/>
            <a:ext cx="46291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50000"/>
              </a:spcBef>
              <a:buClrTx/>
              <a:buSzTx/>
              <a:buFontTx/>
              <a:buNone/>
            </a:pPr>
            <a:r>
              <a:rPr kumimoji="1" lang="zh-CN" altLang="en-US" sz="3200">
                <a:solidFill>
                  <a:schemeClr val="tx1"/>
                </a:solidFill>
                <a:ea typeface="楷体_GB2312" pitchFamily="49" charset="-122"/>
              </a:rPr>
              <a:t>存储地址      </a:t>
            </a:r>
            <a:r>
              <a:rPr kumimoji="1" lang="en-US" altLang="zh-CN" sz="3200">
                <a:solidFill>
                  <a:schemeClr val="tx1"/>
                </a:solidFill>
                <a:ea typeface="楷体_GB2312" pitchFamily="49" charset="-122"/>
              </a:rPr>
              <a:t>info    next</a:t>
            </a:r>
          </a:p>
        </p:txBody>
      </p:sp>
      <p:grpSp>
        <p:nvGrpSpPr>
          <p:cNvPr id="46083" name="Group 4">
            <a:extLst>
              <a:ext uri="{FF2B5EF4-FFF2-40B4-BE49-F238E27FC236}">
                <a16:creationId xmlns:a16="http://schemas.microsoft.com/office/drawing/2014/main" id="{79158CF4-DCED-334B-94AC-A206EA41EEE2}"/>
              </a:ext>
            </a:extLst>
          </p:cNvPr>
          <p:cNvGrpSpPr>
            <a:grpSpLocks/>
          </p:cNvGrpSpPr>
          <p:nvPr/>
        </p:nvGrpSpPr>
        <p:grpSpPr bwMode="auto">
          <a:xfrm>
            <a:off x="3311525" y="1628775"/>
            <a:ext cx="2146300" cy="4191000"/>
            <a:chOff x="1728" y="816"/>
            <a:chExt cx="768" cy="1728"/>
          </a:xfrm>
        </p:grpSpPr>
        <p:grpSp>
          <p:nvGrpSpPr>
            <p:cNvPr id="46086" name="Group 5">
              <a:extLst>
                <a:ext uri="{FF2B5EF4-FFF2-40B4-BE49-F238E27FC236}">
                  <a16:creationId xmlns:a16="http://schemas.microsoft.com/office/drawing/2014/main" id="{621C65B5-6C39-B444-9AFE-F59A3C507955}"/>
                </a:ext>
              </a:extLst>
            </p:cNvPr>
            <p:cNvGrpSpPr>
              <a:grpSpLocks/>
            </p:cNvGrpSpPr>
            <p:nvPr/>
          </p:nvGrpSpPr>
          <p:grpSpPr bwMode="auto">
            <a:xfrm>
              <a:off x="1728" y="1776"/>
              <a:ext cx="768" cy="192"/>
              <a:chOff x="1728" y="1776"/>
              <a:chExt cx="768" cy="192"/>
            </a:xfrm>
          </p:grpSpPr>
          <p:sp>
            <p:nvSpPr>
              <p:cNvPr id="46111" name="Rectangle 6">
                <a:extLst>
                  <a:ext uri="{FF2B5EF4-FFF2-40B4-BE49-F238E27FC236}">
                    <a16:creationId xmlns:a16="http://schemas.microsoft.com/office/drawing/2014/main" id="{0047986B-2DF4-A14F-AC41-245697708B60}"/>
                  </a:ext>
                </a:extLst>
              </p:cNvPr>
              <p:cNvSpPr>
                <a:spLocks noChangeArrowheads="1"/>
              </p:cNvSpPr>
              <p:nvPr/>
            </p:nvSpPr>
            <p:spPr bwMode="auto">
              <a:xfrm>
                <a:off x="1728" y="1776"/>
                <a:ext cx="384"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kumimoji="1" lang="en-US" altLang="zh-CN" sz="2800">
                    <a:solidFill>
                      <a:schemeClr val="tx1"/>
                    </a:solidFill>
                    <a:latin typeface="Times New Roman" panose="02020603050405020304" pitchFamily="18" charset="0"/>
                  </a:rPr>
                  <a:t>k</a:t>
                </a:r>
                <a:r>
                  <a:rPr kumimoji="1" lang="en-US" altLang="zh-CN" sz="2800" baseline="-25000">
                    <a:solidFill>
                      <a:schemeClr val="tx1"/>
                    </a:solidFill>
                    <a:latin typeface="Times New Roman" panose="02020603050405020304" pitchFamily="18" charset="0"/>
                  </a:rPr>
                  <a:t>4</a:t>
                </a:r>
              </a:p>
            </p:txBody>
          </p:sp>
          <p:sp>
            <p:nvSpPr>
              <p:cNvPr id="46112" name="Rectangle 7">
                <a:extLst>
                  <a:ext uri="{FF2B5EF4-FFF2-40B4-BE49-F238E27FC236}">
                    <a16:creationId xmlns:a16="http://schemas.microsoft.com/office/drawing/2014/main" id="{54BC0764-A25F-E84A-8CD4-7A2D1E3F95D9}"/>
                  </a:ext>
                </a:extLst>
              </p:cNvPr>
              <p:cNvSpPr>
                <a:spLocks noChangeArrowheads="1"/>
              </p:cNvSpPr>
              <p:nvPr/>
            </p:nvSpPr>
            <p:spPr bwMode="auto">
              <a:xfrm>
                <a:off x="2112" y="1776"/>
                <a:ext cx="384"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kumimoji="1" lang="en-US" altLang="zh-CN" sz="2800">
                    <a:solidFill>
                      <a:schemeClr val="tx1"/>
                    </a:solidFill>
                    <a:latin typeface="Times New Roman" panose="02020603050405020304" pitchFamily="18" charset="0"/>
                  </a:rPr>
                  <a:t>1006</a:t>
                </a:r>
                <a:endParaRPr kumimoji="1" lang="en-US" altLang="zh-CN" sz="2800" baseline="-25000">
                  <a:solidFill>
                    <a:schemeClr val="tx1"/>
                  </a:solidFill>
                  <a:latin typeface="Times New Roman" panose="02020603050405020304" pitchFamily="18" charset="0"/>
                </a:endParaRPr>
              </a:p>
            </p:txBody>
          </p:sp>
        </p:grpSp>
        <p:grpSp>
          <p:nvGrpSpPr>
            <p:cNvPr id="46087" name="Group 8">
              <a:extLst>
                <a:ext uri="{FF2B5EF4-FFF2-40B4-BE49-F238E27FC236}">
                  <a16:creationId xmlns:a16="http://schemas.microsoft.com/office/drawing/2014/main" id="{049E540A-0573-484E-8D4D-AD134024AF26}"/>
                </a:ext>
              </a:extLst>
            </p:cNvPr>
            <p:cNvGrpSpPr>
              <a:grpSpLocks/>
            </p:cNvGrpSpPr>
            <p:nvPr/>
          </p:nvGrpSpPr>
          <p:grpSpPr bwMode="auto">
            <a:xfrm>
              <a:off x="1728" y="1584"/>
              <a:ext cx="768" cy="192"/>
              <a:chOff x="1728" y="1776"/>
              <a:chExt cx="768" cy="192"/>
            </a:xfrm>
          </p:grpSpPr>
          <p:sp>
            <p:nvSpPr>
              <p:cNvPr id="46109" name="Rectangle 9">
                <a:extLst>
                  <a:ext uri="{FF2B5EF4-FFF2-40B4-BE49-F238E27FC236}">
                    <a16:creationId xmlns:a16="http://schemas.microsoft.com/office/drawing/2014/main" id="{EABB0077-83F5-6543-A9DB-D8275BE896EF}"/>
                  </a:ext>
                </a:extLst>
              </p:cNvPr>
              <p:cNvSpPr>
                <a:spLocks noChangeArrowheads="1"/>
              </p:cNvSpPr>
              <p:nvPr/>
            </p:nvSpPr>
            <p:spPr bwMode="auto">
              <a:xfrm>
                <a:off x="1728" y="1776"/>
                <a:ext cx="384"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endParaRPr kumimoji="1" lang="zh-CN" altLang="en-US" sz="2800" baseline="-25000">
                  <a:solidFill>
                    <a:schemeClr val="tx1"/>
                  </a:solidFill>
                  <a:latin typeface="Times New Roman" panose="02020603050405020304" pitchFamily="18" charset="0"/>
                </a:endParaRPr>
              </a:p>
            </p:txBody>
          </p:sp>
          <p:sp>
            <p:nvSpPr>
              <p:cNvPr id="46110" name="Rectangle 10">
                <a:extLst>
                  <a:ext uri="{FF2B5EF4-FFF2-40B4-BE49-F238E27FC236}">
                    <a16:creationId xmlns:a16="http://schemas.microsoft.com/office/drawing/2014/main" id="{CCD5F6D2-3490-414D-B2C5-699A24293C46}"/>
                  </a:ext>
                </a:extLst>
              </p:cNvPr>
              <p:cNvSpPr>
                <a:spLocks noChangeArrowheads="1"/>
              </p:cNvSpPr>
              <p:nvPr/>
            </p:nvSpPr>
            <p:spPr bwMode="auto">
              <a:xfrm>
                <a:off x="2112" y="1776"/>
                <a:ext cx="384"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endParaRPr kumimoji="1" lang="zh-CN" altLang="en-US" sz="2800" baseline="-25000">
                  <a:solidFill>
                    <a:schemeClr val="tx1"/>
                  </a:solidFill>
                  <a:latin typeface="Times New Roman" panose="02020603050405020304" pitchFamily="18" charset="0"/>
                </a:endParaRPr>
              </a:p>
            </p:txBody>
          </p:sp>
        </p:grpSp>
        <p:grpSp>
          <p:nvGrpSpPr>
            <p:cNvPr id="46088" name="Group 11">
              <a:extLst>
                <a:ext uri="{FF2B5EF4-FFF2-40B4-BE49-F238E27FC236}">
                  <a16:creationId xmlns:a16="http://schemas.microsoft.com/office/drawing/2014/main" id="{431DE7F3-308E-F84D-B0F4-C85D0ACE632F}"/>
                </a:ext>
              </a:extLst>
            </p:cNvPr>
            <p:cNvGrpSpPr>
              <a:grpSpLocks/>
            </p:cNvGrpSpPr>
            <p:nvPr/>
          </p:nvGrpSpPr>
          <p:grpSpPr bwMode="auto">
            <a:xfrm>
              <a:off x="1728" y="1392"/>
              <a:ext cx="768" cy="192"/>
              <a:chOff x="1728" y="1776"/>
              <a:chExt cx="768" cy="192"/>
            </a:xfrm>
          </p:grpSpPr>
          <p:sp>
            <p:nvSpPr>
              <p:cNvPr id="46107" name="Rectangle 12">
                <a:extLst>
                  <a:ext uri="{FF2B5EF4-FFF2-40B4-BE49-F238E27FC236}">
                    <a16:creationId xmlns:a16="http://schemas.microsoft.com/office/drawing/2014/main" id="{33AF7687-89B2-0A41-B466-935150A61B70}"/>
                  </a:ext>
                </a:extLst>
              </p:cNvPr>
              <p:cNvSpPr>
                <a:spLocks noChangeArrowheads="1"/>
              </p:cNvSpPr>
              <p:nvPr/>
            </p:nvSpPr>
            <p:spPr bwMode="auto">
              <a:xfrm>
                <a:off x="1728" y="1776"/>
                <a:ext cx="384"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kumimoji="1" lang="en-US" altLang="zh-CN" sz="2800">
                    <a:solidFill>
                      <a:schemeClr val="tx1"/>
                    </a:solidFill>
                    <a:latin typeface="Times New Roman" panose="02020603050405020304" pitchFamily="18" charset="0"/>
                  </a:rPr>
                  <a:t>k</a:t>
                </a:r>
                <a:r>
                  <a:rPr kumimoji="1" lang="en-US" altLang="zh-CN" sz="2800" baseline="-25000">
                    <a:solidFill>
                      <a:schemeClr val="tx1"/>
                    </a:solidFill>
                    <a:latin typeface="Times New Roman" panose="02020603050405020304" pitchFamily="18" charset="0"/>
                  </a:rPr>
                  <a:t>2</a:t>
                </a:r>
              </a:p>
            </p:txBody>
          </p:sp>
          <p:sp>
            <p:nvSpPr>
              <p:cNvPr id="46108" name="Rectangle 13">
                <a:extLst>
                  <a:ext uri="{FF2B5EF4-FFF2-40B4-BE49-F238E27FC236}">
                    <a16:creationId xmlns:a16="http://schemas.microsoft.com/office/drawing/2014/main" id="{9BF6CDC6-4E94-3543-A747-795D76BC8C8C}"/>
                  </a:ext>
                </a:extLst>
              </p:cNvPr>
              <p:cNvSpPr>
                <a:spLocks noChangeArrowheads="1"/>
              </p:cNvSpPr>
              <p:nvPr/>
            </p:nvSpPr>
            <p:spPr bwMode="auto">
              <a:xfrm>
                <a:off x="2112" y="1776"/>
                <a:ext cx="384"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kumimoji="1" lang="en-US" altLang="zh-CN" sz="2800">
                    <a:solidFill>
                      <a:schemeClr val="tx1"/>
                    </a:solidFill>
                    <a:latin typeface="Times New Roman" panose="02020603050405020304" pitchFamily="18" charset="0"/>
                  </a:rPr>
                  <a:t>1007</a:t>
                </a:r>
                <a:endParaRPr kumimoji="1" lang="en-US" altLang="zh-CN" sz="2800" baseline="-25000">
                  <a:solidFill>
                    <a:schemeClr val="tx1"/>
                  </a:solidFill>
                  <a:latin typeface="Times New Roman" panose="02020603050405020304" pitchFamily="18" charset="0"/>
                </a:endParaRPr>
              </a:p>
            </p:txBody>
          </p:sp>
        </p:grpSp>
        <p:grpSp>
          <p:nvGrpSpPr>
            <p:cNvPr id="46089" name="Group 14">
              <a:extLst>
                <a:ext uri="{FF2B5EF4-FFF2-40B4-BE49-F238E27FC236}">
                  <a16:creationId xmlns:a16="http://schemas.microsoft.com/office/drawing/2014/main" id="{E09CE7A3-5577-6146-BCA1-23182B6D131A}"/>
                </a:ext>
              </a:extLst>
            </p:cNvPr>
            <p:cNvGrpSpPr>
              <a:grpSpLocks/>
            </p:cNvGrpSpPr>
            <p:nvPr/>
          </p:nvGrpSpPr>
          <p:grpSpPr bwMode="auto">
            <a:xfrm>
              <a:off x="1728" y="1200"/>
              <a:ext cx="768" cy="192"/>
              <a:chOff x="1728" y="1776"/>
              <a:chExt cx="768" cy="192"/>
            </a:xfrm>
          </p:grpSpPr>
          <p:sp>
            <p:nvSpPr>
              <p:cNvPr id="46105" name="Rectangle 15">
                <a:extLst>
                  <a:ext uri="{FF2B5EF4-FFF2-40B4-BE49-F238E27FC236}">
                    <a16:creationId xmlns:a16="http://schemas.microsoft.com/office/drawing/2014/main" id="{667CB472-DA67-8E4F-B870-253FC35812D5}"/>
                  </a:ext>
                </a:extLst>
              </p:cNvPr>
              <p:cNvSpPr>
                <a:spLocks noChangeArrowheads="1"/>
              </p:cNvSpPr>
              <p:nvPr/>
            </p:nvSpPr>
            <p:spPr bwMode="auto">
              <a:xfrm>
                <a:off x="1728" y="1776"/>
                <a:ext cx="384"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endParaRPr kumimoji="1" lang="zh-CN" altLang="en-US" sz="2800" baseline="-25000">
                  <a:solidFill>
                    <a:schemeClr val="tx1"/>
                  </a:solidFill>
                  <a:latin typeface="Times New Roman" panose="02020603050405020304" pitchFamily="18" charset="0"/>
                </a:endParaRPr>
              </a:p>
            </p:txBody>
          </p:sp>
          <p:sp>
            <p:nvSpPr>
              <p:cNvPr id="46106" name="Rectangle 16">
                <a:extLst>
                  <a:ext uri="{FF2B5EF4-FFF2-40B4-BE49-F238E27FC236}">
                    <a16:creationId xmlns:a16="http://schemas.microsoft.com/office/drawing/2014/main" id="{FD0297F8-45F1-524E-8F21-CF21314FAA00}"/>
                  </a:ext>
                </a:extLst>
              </p:cNvPr>
              <p:cNvSpPr>
                <a:spLocks noChangeArrowheads="1"/>
              </p:cNvSpPr>
              <p:nvPr/>
            </p:nvSpPr>
            <p:spPr bwMode="auto">
              <a:xfrm>
                <a:off x="2112" y="1776"/>
                <a:ext cx="384"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endParaRPr kumimoji="1" lang="zh-CN" altLang="en-US" sz="2800" baseline="-25000">
                  <a:solidFill>
                    <a:schemeClr val="tx1"/>
                  </a:solidFill>
                  <a:latin typeface="Times New Roman" panose="02020603050405020304" pitchFamily="18" charset="0"/>
                </a:endParaRPr>
              </a:p>
            </p:txBody>
          </p:sp>
        </p:grpSp>
        <p:grpSp>
          <p:nvGrpSpPr>
            <p:cNvPr id="46090" name="Group 17">
              <a:extLst>
                <a:ext uri="{FF2B5EF4-FFF2-40B4-BE49-F238E27FC236}">
                  <a16:creationId xmlns:a16="http://schemas.microsoft.com/office/drawing/2014/main" id="{AF9B3CA9-51AE-BA4B-86CA-714C992A7BF5}"/>
                </a:ext>
              </a:extLst>
            </p:cNvPr>
            <p:cNvGrpSpPr>
              <a:grpSpLocks/>
            </p:cNvGrpSpPr>
            <p:nvPr/>
          </p:nvGrpSpPr>
          <p:grpSpPr bwMode="auto">
            <a:xfrm>
              <a:off x="1728" y="1008"/>
              <a:ext cx="768" cy="192"/>
              <a:chOff x="1728" y="1776"/>
              <a:chExt cx="768" cy="192"/>
            </a:xfrm>
          </p:grpSpPr>
          <p:sp>
            <p:nvSpPr>
              <p:cNvPr id="46103" name="Rectangle 18">
                <a:extLst>
                  <a:ext uri="{FF2B5EF4-FFF2-40B4-BE49-F238E27FC236}">
                    <a16:creationId xmlns:a16="http://schemas.microsoft.com/office/drawing/2014/main" id="{8D158DF9-E525-ED4A-80FA-6B3C147ADE83}"/>
                  </a:ext>
                </a:extLst>
              </p:cNvPr>
              <p:cNvSpPr>
                <a:spLocks noChangeArrowheads="1"/>
              </p:cNvSpPr>
              <p:nvPr/>
            </p:nvSpPr>
            <p:spPr bwMode="auto">
              <a:xfrm>
                <a:off x="1728" y="1776"/>
                <a:ext cx="384"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kumimoji="1" lang="en-US" altLang="zh-CN" sz="2800">
                    <a:solidFill>
                      <a:schemeClr val="tx1"/>
                    </a:solidFill>
                    <a:latin typeface="Times New Roman" panose="02020603050405020304" pitchFamily="18" charset="0"/>
                  </a:rPr>
                  <a:t>k</a:t>
                </a:r>
                <a:r>
                  <a:rPr kumimoji="1" lang="en-US" altLang="zh-CN" sz="2800" baseline="-25000">
                    <a:solidFill>
                      <a:schemeClr val="tx1"/>
                    </a:solidFill>
                    <a:latin typeface="Times New Roman" panose="02020603050405020304" pitchFamily="18" charset="0"/>
                  </a:rPr>
                  <a:t>1</a:t>
                </a:r>
              </a:p>
            </p:txBody>
          </p:sp>
          <p:sp>
            <p:nvSpPr>
              <p:cNvPr id="46104" name="Rectangle 19">
                <a:extLst>
                  <a:ext uri="{FF2B5EF4-FFF2-40B4-BE49-F238E27FC236}">
                    <a16:creationId xmlns:a16="http://schemas.microsoft.com/office/drawing/2014/main" id="{4A2F7813-39D5-8F4F-9CDA-C89BF9649D8A}"/>
                  </a:ext>
                </a:extLst>
              </p:cNvPr>
              <p:cNvSpPr>
                <a:spLocks noChangeArrowheads="1"/>
              </p:cNvSpPr>
              <p:nvPr/>
            </p:nvSpPr>
            <p:spPr bwMode="auto">
              <a:xfrm>
                <a:off x="2112" y="1776"/>
                <a:ext cx="384"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kumimoji="1" lang="en-US" altLang="zh-CN" sz="2800">
                    <a:solidFill>
                      <a:schemeClr val="tx1"/>
                    </a:solidFill>
                    <a:latin typeface="Times New Roman" panose="02020603050405020304" pitchFamily="18" charset="0"/>
                  </a:rPr>
                  <a:t>1003</a:t>
                </a:r>
                <a:endParaRPr kumimoji="1" lang="en-US" altLang="zh-CN" sz="2800" baseline="-25000">
                  <a:solidFill>
                    <a:schemeClr val="tx1"/>
                  </a:solidFill>
                  <a:latin typeface="Times New Roman" panose="02020603050405020304" pitchFamily="18" charset="0"/>
                </a:endParaRPr>
              </a:p>
            </p:txBody>
          </p:sp>
        </p:grpSp>
        <p:grpSp>
          <p:nvGrpSpPr>
            <p:cNvPr id="46091" name="Group 20">
              <a:extLst>
                <a:ext uri="{FF2B5EF4-FFF2-40B4-BE49-F238E27FC236}">
                  <a16:creationId xmlns:a16="http://schemas.microsoft.com/office/drawing/2014/main" id="{D1F5FF2E-6C29-DC40-A8FE-F9DFFE5EA426}"/>
                </a:ext>
              </a:extLst>
            </p:cNvPr>
            <p:cNvGrpSpPr>
              <a:grpSpLocks/>
            </p:cNvGrpSpPr>
            <p:nvPr/>
          </p:nvGrpSpPr>
          <p:grpSpPr bwMode="auto">
            <a:xfrm>
              <a:off x="1728" y="1968"/>
              <a:ext cx="768" cy="192"/>
              <a:chOff x="1728" y="1776"/>
              <a:chExt cx="768" cy="192"/>
            </a:xfrm>
          </p:grpSpPr>
          <p:sp>
            <p:nvSpPr>
              <p:cNvPr id="46101" name="Rectangle 21">
                <a:extLst>
                  <a:ext uri="{FF2B5EF4-FFF2-40B4-BE49-F238E27FC236}">
                    <a16:creationId xmlns:a16="http://schemas.microsoft.com/office/drawing/2014/main" id="{5E2A83B8-AC7F-CE4D-AE6C-B19AD8BB0FC3}"/>
                  </a:ext>
                </a:extLst>
              </p:cNvPr>
              <p:cNvSpPr>
                <a:spLocks noChangeArrowheads="1"/>
              </p:cNvSpPr>
              <p:nvPr/>
            </p:nvSpPr>
            <p:spPr bwMode="auto">
              <a:xfrm>
                <a:off x="1728" y="1776"/>
                <a:ext cx="384"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kumimoji="1" lang="en-US" altLang="zh-CN" sz="2800">
                    <a:solidFill>
                      <a:schemeClr val="tx1"/>
                    </a:solidFill>
                    <a:latin typeface="Times New Roman" panose="02020603050405020304" pitchFamily="18" charset="0"/>
                  </a:rPr>
                  <a:t>k</a:t>
                </a:r>
                <a:r>
                  <a:rPr kumimoji="1" lang="en-US" altLang="zh-CN" sz="2800" baseline="-25000">
                    <a:solidFill>
                      <a:schemeClr val="tx1"/>
                    </a:solidFill>
                    <a:latin typeface="Times New Roman" panose="02020603050405020304" pitchFamily="18" charset="0"/>
                  </a:rPr>
                  <a:t>5</a:t>
                </a:r>
              </a:p>
            </p:txBody>
          </p:sp>
          <p:sp>
            <p:nvSpPr>
              <p:cNvPr id="46102" name="Rectangle 22">
                <a:extLst>
                  <a:ext uri="{FF2B5EF4-FFF2-40B4-BE49-F238E27FC236}">
                    <a16:creationId xmlns:a16="http://schemas.microsoft.com/office/drawing/2014/main" id="{B7B1B8E0-134B-414C-BC1C-C31140AE4C98}"/>
                  </a:ext>
                </a:extLst>
              </p:cNvPr>
              <p:cNvSpPr>
                <a:spLocks noChangeArrowheads="1"/>
              </p:cNvSpPr>
              <p:nvPr/>
            </p:nvSpPr>
            <p:spPr bwMode="auto">
              <a:xfrm>
                <a:off x="2112" y="1776"/>
                <a:ext cx="384"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kumimoji="1" lang="zh-CN" altLang="en-US" sz="2800">
                    <a:solidFill>
                      <a:schemeClr val="tx1"/>
                    </a:solidFill>
                    <a:latin typeface="Times New Roman" panose="02020603050405020304" pitchFamily="18" charset="0"/>
                  </a:rPr>
                  <a:t>∧</a:t>
                </a:r>
              </a:p>
            </p:txBody>
          </p:sp>
        </p:grpSp>
        <p:grpSp>
          <p:nvGrpSpPr>
            <p:cNvPr id="46092" name="Group 23">
              <a:extLst>
                <a:ext uri="{FF2B5EF4-FFF2-40B4-BE49-F238E27FC236}">
                  <a16:creationId xmlns:a16="http://schemas.microsoft.com/office/drawing/2014/main" id="{31674915-0E15-8148-A9D8-F03EBC291853}"/>
                </a:ext>
              </a:extLst>
            </p:cNvPr>
            <p:cNvGrpSpPr>
              <a:grpSpLocks/>
            </p:cNvGrpSpPr>
            <p:nvPr/>
          </p:nvGrpSpPr>
          <p:grpSpPr bwMode="auto">
            <a:xfrm>
              <a:off x="1728" y="2160"/>
              <a:ext cx="768" cy="192"/>
              <a:chOff x="1728" y="1776"/>
              <a:chExt cx="768" cy="192"/>
            </a:xfrm>
          </p:grpSpPr>
          <p:sp>
            <p:nvSpPr>
              <p:cNvPr id="46099" name="Rectangle 24">
                <a:extLst>
                  <a:ext uri="{FF2B5EF4-FFF2-40B4-BE49-F238E27FC236}">
                    <a16:creationId xmlns:a16="http://schemas.microsoft.com/office/drawing/2014/main" id="{5EC46D66-7C86-3C45-A06E-F7226ACFC874}"/>
                  </a:ext>
                </a:extLst>
              </p:cNvPr>
              <p:cNvSpPr>
                <a:spLocks noChangeArrowheads="1"/>
              </p:cNvSpPr>
              <p:nvPr/>
            </p:nvSpPr>
            <p:spPr bwMode="auto">
              <a:xfrm>
                <a:off x="1728" y="1776"/>
                <a:ext cx="384"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kumimoji="1" lang="en-US" altLang="zh-CN" sz="2800">
                    <a:solidFill>
                      <a:schemeClr val="tx1"/>
                    </a:solidFill>
                    <a:latin typeface="Times New Roman" panose="02020603050405020304" pitchFamily="18" charset="0"/>
                  </a:rPr>
                  <a:t>k</a:t>
                </a:r>
                <a:r>
                  <a:rPr kumimoji="1" lang="en-US" altLang="zh-CN" sz="2800" baseline="-25000">
                    <a:solidFill>
                      <a:schemeClr val="tx1"/>
                    </a:solidFill>
                    <a:latin typeface="Times New Roman" panose="02020603050405020304" pitchFamily="18" charset="0"/>
                  </a:rPr>
                  <a:t>3</a:t>
                </a:r>
              </a:p>
            </p:txBody>
          </p:sp>
          <p:sp>
            <p:nvSpPr>
              <p:cNvPr id="46100" name="Rectangle 25">
                <a:extLst>
                  <a:ext uri="{FF2B5EF4-FFF2-40B4-BE49-F238E27FC236}">
                    <a16:creationId xmlns:a16="http://schemas.microsoft.com/office/drawing/2014/main" id="{A64A46B4-DF22-E542-83FC-25E122321B92}"/>
                  </a:ext>
                </a:extLst>
              </p:cNvPr>
              <p:cNvSpPr>
                <a:spLocks noChangeArrowheads="1"/>
              </p:cNvSpPr>
              <p:nvPr/>
            </p:nvSpPr>
            <p:spPr bwMode="auto">
              <a:xfrm>
                <a:off x="2112" y="1776"/>
                <a:ext cx="384"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kumimoji="1" lang="en-US" altLang="zh-CN" sz="2800">
                    <a:solidFill>
                      <a:schemeClr val="tx1"/>
                    </a:solidFill>
                    <a:latin typeface="Times New Roman" panose="02020603050405020304" pitchFamily="18" charset="0"/>
                  </a:rPr>
                  <a:t>1005</a:t>
                </a:r>
                <a:endParaRPr kumimoji="1" lang="en-US" altLang="zh-CN" sz="2800" baseline="-25000">
                  <a:solidFill>
                    <a:schemeClr val="tx1"/>
                  </a:solidFill>
                  <a:latin typeface="Times New Roman" panose="02020603050405020304" pitchFamily="18" charset="0"/>
                </a:endParaRPr>
              </a:p>
            </p:txBody>
          </p:sp>
        </p:grpSp>
        <p:grpSp>
          <p:nvGrpSpPr>
            <p:cNvPr id="46093" name="Group 26">
              <a:extLst>
                <a:ext uri="{FF2B5EF4-FFF2-40B4-BE49-F238E27FC236}">
                  <a16:creationId xmlns:a16="http://schemas.microsoft.com/office/drawing/2014/main" id="{8C7D8EBD-C0EC-3B45-843B-1A38BA0D9205}"/>
                </a:ext>
              </a:extLst>
            </p:cNvPr>
            <p:cNvGrpSpPr>
              <a:grpSpLocks/>
            </p:cNvGrpSpPr>
            <p:nvPr/>
          </p:nvGrpSpPr>
          <p:grpSpPr bwMode="auto">
            <a:xfrm>
              <a:off x="1728" y="2352"/>
              <a:ext cx="768" cy="192"/>
              <a:chOff x="1728" y="1776"/>
              <a:chExt cx="768" cy="192"/>
            </a:xfrm>
          </p:grpSpPr>
          <p:sp>
            <p:nvSpPr>
              <p:cNvPr id="46097" name="Rectangle 27">
                <a:extLst>
                  <a:ext uri="{FF2B5EF4-FFF2-40B4-BE49-F238E27FC236}">
                    <a16:creationId xmlns:a16="http://schemas.microsoft.com/office/drawing/2014/main" id="{FC0D0FF7-7951-6240-A660-9670051122F6}"/>
                  </a:ext>
                </a:extLst>
              </p:cNvPr>
              <p:cNvSpPr>
                <a:spLocks noChangeArrowheads="1"/>
              </p:cNvSpPr>
              <p:nvPr/>
            </p:nvSpPr>
            <p:spPr bwMode="auto">
              <a:xfrm>
                <a:off x="1728" y="1776"/>
                <a:ext cx="384"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endParaRPr kumimoji="1" lang="zh-CN" altLang="en-US" sz="2800" baseline="-25000">
                  <a:solidFill>
                    <a:schemeClr val="tx1"/>
                  </a:solidFill>
                  <a:latin typeface="Times New Roman" panose="02020603050405020304" pitchFamily="18" charset="0"/>
                </a:endParaRPr>
              </a:p>
            </p:txBody>
          </p:sp>
          <p:sp>
            <p:nvSpPr>
              <p:cNvPr id="46098" name="Rectangle 28">
                <a:extLst>
                  <a:ext uri="{FF2B5EF4-FFF2-40B4-BE49-F238E27FC236}">
                    <a16:creationId xmlns:a16="http://schemas.microsoft.com/office/drawing/2014/main" id="{98E12A94-6249-5140-A611-0BC7F6C6073D}"/>
                  </a:ext>
                </a:extLst>
              </p:cNvPr>
              <p:cNvSpPr>
                <a:spLocks noChangeArrowheads="1"/>
              </p:cNvSpPr>
              <p:nvPr/>
            </p:nvSpPr>
            <p:spPr bwMode="auto">
              <a:xfrm>
                <a:off x="2112" y="1776"/>
                <a:ext cx="384"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endParaRPr kumimoji="1" lang="zh-CN" altLang="en-US" sz="2800" baseline="-25000">
                  <a:solidFill>
                    <a:schemeClr val="tx1"/>
                  </a:solidFill>
                  <a:latin typeface="Times New Roman" panose="02020603050405020304" pitchFamily="18" charset="0"/>
                </a:endParaRPr>
              </a:p>
            </p:txBody>
          </p:sp>
        </p:grpSp>
        <p:grpSp>
          <p:nvGrpSpPr>
            <p:cNvPr id="46094" name="Group 29">
              <a:extLst>
                <a:ext uri="{FF2B5EF4-FFF2-40B4-BE49-F238E27FC236}">
                  <a16:creationId xmlns:a16="http://schemas.microsoft.com/office/drawing/2014/main" id="{621026DF-DAB4-3947-ACB4-C082B51F18D6}"/>
                </a:ext>
              </a:extLst>
            </p:cNvPr>
            <p:cNvGrpSpPr>
              <a:grpSpLocks/>
            </p:cNvGrpSpPr>
            <p:nvPr/>
          </p:nvGrpSpPr>
          <p:grpSpPr bwMode="auto">
            <a:xfrm>
              <a:off x="1728" y="816"/>
              <a:ext cx="768" cy="192"/>
              <a:chOff x="1728" y="1776"/>
              <a:chExt cx="768" cy="192"/>
            </a:xfrm>
          </p:grpSpPr>
          <p:sp>
            <p:nvSpPr>
              <p:cNvPr id="46095" name="Rectangle 30">
                <a:extLst>
                  <a:ext uri="{FF2B5EF4-FFF2-40B4-BE49-F238E27FC236}">
                    <a16:creationId xmlns:a16="http://schemas.microsoft.com/office/drawing/2014/main" id="{F199F270-7BE9-FD4D-B9E9-9C45F4F7A06E}"/>
                  </a:ext>
                </a:extLst>
              </p:cNvPr>
              <p:cNvSpPr>
                <a:spLocks noChangeArrowheads="1"/>
              </p:cNvSpPr>
              <p:nvPr/>
            </p:nvSpPr>
            <p:spPr bwMode="auto">
              <a:xfrm>
                <a:off x="1728" y="1776"/>
                <a:ext cx="384"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endParaRPr kumimoji="1" lang="zh-CN" altLang="en-US" sz="2800" baseline="-25000">
                  <a:solidFill>
                    <a:schemeClr val="tx1"/>
                  </a:solidFill>
                  <a:latin typeface="Times New Roman" panose="02020603050405020304" pitchFamily="18" charset="0"/>
                </a:endParaRPr>
              </a:p>
            </p:txBody>
          </p:sp>
          <p:sp>
            <p:nvSpPr>
              <p:cNvPr id="46096" name="Rectangle 31">
                <a:extLst>
                  <a:ext uri="{FF2B5EF4-FFF2-40B4-BE49-F238E27FC236}">
                    <a16:creationId xmlns:a16="http://schemas.microsoft.com/office/drawing/2014/main" id="{964779AE-8B5F-2D42-BC8C-01824A9CA103}"/>
                  </a:ext>
                </a:extLst>
              </p:cNvPr>
              <p:cNvSpPr>
                <a:spLocks noChangeArrowheads="1"/>
              </p:cNvSpPr>
              <p:nvPr/>
            </p:nvSpPr>
            <p:spPr bwMode="auto">
              <a:xfrm>
                <a:off x="2112" y="1776"/>
                <a:ext cx="384" cy="1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endParaRPr kumimoji="1" lang="zh-CN" altLang="en-US" sz="2800" baseline="-25000">
                  <a:solidFill>
                    <a:schemeClr val="tx1"/>
                  </a:solidFill>
                  <a:latin typeface="Times New Roman" panose="02020603050405020304" pitchFamily="18" charset="0"/>
                </a:endParaRPr>
              </a:p>
            </p:txBody>
          </p:sp>
        </p:grpSp>
      </p:grpSp>
      <p:sp>
        <p:nvSpPr>
          <p:cNvPr id="137248" name="AutoShape 32">
            <a:extLst>
              <a:ext uri="{FF2B5EF4-FFF2-40B4-BE49-F238E27FC236}">
                <a16:creationId xmlns:a16="http://schemas.microsoft.com/office/drawing/2014/main" id="{9B7C26DF-72ED-3F43-B691-82CBD5118907}"/>
              </a:ext>
            </a:extLst>
          </p:cNvPr>
          <p:cNvSpPr>
            <a:spLocks noChangeArrowheads="1"/>
          </p:cNvSpPr>
          <p:nvPr/>
        </p:nvSpPr>
        <p:spPr bwMode="auto">
          <a:xfrm>
            <a:off x="5457825" y="1557338"/>
            <a:ext cx="4175125" cy="2057400"/>
          </a:xfrm>
          <a:prstGeom prst="cloudCallout">
            <a:avLst>
              <a:gd name="adj1" fmla="val -42815"/>
              <a:gd name="adj2" fmla="val 69986"/>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pPr eaLnBrk="1" fontAlgn="auto" hangingPunct="1">
              <a:spcBef>
                <a:spcPts val="0"/>
              </a:spcBef>
              <a:spcAft>
                <a:spcPts val="0"/>
              </a:spcAft>
              <a:defRPr/>
            </a:pPr>
            <a:r>
              <a:rPr lang="zh-CN" altLang="en-US" sz="2800">
                <a:solidFill>
                  <a:srgbClr val="FF0000"/>
                </a:solidFill>
                <a:effectLst>
                  <a:outerShdw blurRad="38100" dist="38100" dir="2700000" algn="tl">
                    <a:srgbClr val="000000"/>
                  </a:outerShdw>
                </a:effectLst>
                <a:latin typeface="+mn-lt"/>
                <a:ea typeface="楷体_GB2312" pitchFamily="49" charset="-122"/>
              </a:rPr>
              <a:t>特点</a:t>
            </a:r>
            <a:r>
              <a:rPr lang="en-US" altLang="zh-CN" sz="2800">
                <a:solidFill>
                  <a:srgbClr val="FF0000"/>
                </a:solidFill>
                <a:effectLst>
                  <a:outerShdw blurRad="38100" dist="38100" dir="2700000" algn="tl">
                    <a:srgbClr val="000000"/>
                  </a:outerShdw>
                </a:effectLst>
                <a:latin typeface="+mn-lt"/>
                <a:ea typeface="楷体_GB2312" pitchFamily="49" charset="-122"/>
              </a:rPr>
              <a:t>:</a:t>
            </a:r>
          </a:p>
          <a:p>
            <a:pPr eaLnBrk="1" fontAlgn="auto" hangingPunct="1">
              <a:spcBef>
                <a:spcPts val="0"/>
              </a:spcBef>
              <a:spcAft>
                <a:spcPts val="0"/>
              </a:spcAft>
              <a:defRPr/>
            </a:pPr>
            <a:r>
              <a:rPr lang="zh-CN" altLang="en-US" sz="2800">
                <a:solidFill>
                  <a:schemeClr val="accent2"/>
                </a:solidFill>
                <a:effectLst>
                  <a:outerShdw blurRad="38100" dist="38100" dir="2700000" algn="tl">
                    <a:srgbClr val="000000"/>
                  </a:outerShdw>
                </a:effectLst>
                <a:latin typeface="+mn-lt"/>
                <a:ea typeface="楷体_GB2312" pitchFamily="49" charset="-122"/>
              </a:rPr>
              <a:t>逻辑上相邻物理上不一定相邻。</a:t>
            </a:r>
          </a:p>
        </p:txBody>
      </p:sp>
      <p:sp>
        <p:nvSpPr>
          <p:cNvPr id="137249" name="Text Box 33">
            <a:extLst>
              <a:ext uri="{FF2B5EF4-FFF2-40B4-BE49-F238E27FC236}">
                <a16:creationId xmlns:a16="http://schemas.microsoft.com/office/drawing/2014/main" id="{92894A4F-5E41-1B4A-BBF2-48D5CF15E377}"/>
              </a:ext>
            </a:extLst>
          </p:cNvPr>
          <p:cNvSpPr txBox="1">
            <a:spLocks noChangeArrowheads="1"/>
          </p:cNvSpPr>
          <p:nvPr/>
        </p:nvSpPr>
        <p:spPr bwMode="auto">
          <a:xfrm>
            <a:off x="6105525" y="4724400"/>
            <a:ext cx="3384550" cy="1076325"/>
          </a:xfrm>
          <a:prstGeom prst="rect">
            <a:avLst/>
          </a:prstGeom>
          <a:solidFill>
            <a:srgbClr val="FFFF99"/>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50000"/>
              </a:spcBef>
              <a:buClrTx/>
              <a:buSzTx/>
              <a:buFontTx/>
              <a:buNone/>
            </a:pPr>
            <a:r>
              <a:rPr lang="zh-CN" altLang="en-US" sz="3200">
                <a:solidFill>
                  <a:schemeClr val="tx1"/>
                </a:solidFill>
              </a:rPr>
              <a:t>必须知道</a:t>
            </a:r>
            <a:r>
              <a:rPr lang="zh-CN" altLang="en-US" sz="3200" u="sng">
                <a:solidFill>
                  <a:srgbClr val="FF0000"/>
                </a:solidFill>
              </a:rPr>
              <a:t>开始结点的存储地址</a:t>
            </a:r>
            <a:r>
              <a:rPr lang="en-US" altLang="zh-CN" sz="3200">
                <a:solidFill>
                  <a:srgbClr val="FF0000"/>
                </a:solidFill>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7248"/>
                                        </p:tgtEl>
                                        <p:attrNameLst>
                                          <p:attrName>style.visibility</p:attrName>
                                        </p:attrNameLst>
                                      </p:cBhvr>
                                      <p:to>
                                        <p:strVal val="visible"/>
                                      </p:to>
                                    </p:set>
                                    <p:animEffect transition="in" filter="blinds(horizontal)">
                                      <p:cBhvr>
                                        <p:cTn id="7" dur="500"/>
                                        <p:tgtEl>
                                          <p:spTgt spid="1372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37249"/>
                                        </p:tgtEl>
                                        <p:attrNameLst>
                                          <p:attrName>style.visibility</p:attrName>
                                        </p:attrNameLst>
                                      </p:cBhvr>
                                      <p:to>
                                        <p:strVal val="visible"/>
                                      </p:to>
                                    </p:set>
                                    <p:animEffect transition="in" filter="diamond(in)">
                                      <p:cBhvr>
                                        <p:cTn id="12" dur="2000"/>
                                        <p:tgtEl>
                                          <p:spTgt spid="137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48" grpId="0" animBg="1" autoUpdateAnimBg="0"/>
      <p:bldP spid="13724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ext Box 2">
            <a:extLst>
              <a:ext uri="{FF2B5EF4-FFF2-40B4-BE49-F238E27FC236}">
                <a16:creationId xmlns:a16="http://schemas.microsoft.com/office/drawing/2014/main" id="{BBFD976E-2D35-B746-A076-2D5D72B1712E}"/>
              </a:ext>
            </a:extLst>
          </p:cNvPr>
          <p:cNvSpPr txBox="1">
            <a:spLocks noChangeArrowheads="1"/>
          </p:cNvSpPr>
          <p:nvPr/>
        </p:nvSpPr>
        <p:spPr bwMode="auto">
          <a:xfrm>
            <a:off x="247650" y="1550988"/>
            <a:ext cx="9410700" cy="2773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fontAlgn="auto" hangingPunct="1">
              <a:spcBef>
                <a:spcPct val="50000"/>
              </a:spcBef>
              <a:spcAft>
                <a:spcPts val="0"/>
              </a:spcAft>
              <a:defRPr/>
            </a:pPr>
            <a:r>
              <a:rPr lang="en-US" altLang="zh-CN" sz="32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3 </a:t>
            </a:r>
            <a:r>
              <a:rPr lang="zh-CN" altLang="en-US" sz="3200">
                <a:solidFill>
                  <a:srgbClr val="FF0000"/>
                </a:solidFill>
                <a:effectLst>
                  <a:outerShdw blurRad="38100" dist="38100" dir="2700000" algn="tl">
                    <a:srgbClr val="C0C0C0"/>
                  </a:outerShdw>
                </a:effectLst>
                <a:latin typeface="+mn-lt"/>
                <a:ea typeface="楷体_GB2312" pitchFamily="49" charset="-122"/>
              </a:rPr>
              <a:t>索引存储</a:t>
            </a:r>
            <a:endParaRPr lang="zh-CN" altLang="en-US" sz="3200">
              <a:solidFill>
                <a:srgbClr val="FF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eaLnBrk="1" fontAlgn="auto" hangingPunct="1">
              <a:spcBef>
                <a:spcPct val="50000"/>
              </a:spcBef>
              <a:spcAft>
                <a:spcPts val="0"/>
              </a:spcAft>
              <a:defRPr/>
            </a:pPr>
            <a:r>
              <a:rPr lang="zh-CN" altLang="en-US" sz="3200">
                <a:effectLst>
                  <a:outerShdw blurRad="38100" dist="38100" dir="2700000" algn="tl">
                    <a:srgbClr val="C0C0C0"/>
                  </a:outerShdw>
                </a:effectLst>
                <a:latin typeface="+mn-lt"/>
                <a:ea typeface="楷体_GB2312" pitchFamily="49" charset="-122"/>
              </a:rPr>
              <a:t>       在线性结构中，设开始结点的索引号为</a:t>
            </a:r>
            <a:r>
              <a:rPr lang="en-US" altLang="zh-CN" sz="3200">
                <a:effectLst>
                  <a:outerShdw blurRad="38100" dist="38100" dir="2700000" algn="tl">
                    <a:srgbClr val="C0C0C0"/>
                  </a:outerShdw>
                </a:effectLst>
                <a:latin typeface="+mn-lt"/>
                <a:ea typeface="楷体_GB2312" pitchFamily="49" charset="-122"/>
              </a:rPr>
              <a:t>1</a:t>
            </a:r>
            <a:r>
              <a:rPr lang="zh-CN" altLang="en-US" sz="3200">
                <a:effectLst>
                  <a:outerShdw blurRad="38100" dist="38100" dir="2700000" algn="tl">
                    <a:srgbClr val="C0C0C0"/>
                  </a:outerShdw>
                </a:effectLst>
                <a:latin typeface="+mn-lt"/>
                <a:ea typeface="楷体_GB2312" pitchFamily="49" charset="-122"/>
              </a:rPr>
              <a:t>，其它结点的索引号等于其前继结点的索引号加</a:t>
            </a:r>
            <a:r>
              <a:rPr lang="en-US" altLang="zh-CN" sz="3200">
                <a:effectLst>
                  <a:outerShdw blurRad="38100" dist="38100" dir="2700000" algn="tl">
                    <a:srgbClr val="C0C0C0"/>
                  </a:outerShdw>
                </a:effectLst>
                <a:latin typeface="+mn-lt"/>
                <a:ea typeface="楷体_GB2312" pitchFamily="49" charset="-122"/>
              </a:rPr>
              <a:t>1</a:t>
            </a:r>
            <a:r>
              <a:rPr lang="zh-CN" altLang="en-US" sz="3200">
                <a:effectLst>
                  <a:outerShdw blurRad="38100" dist="38100" dir="2700000" algn="tl">
                    <a:srgbClr val="C0C0C0"/>
                  </a:outerShdw>
                </a:effectLst>
                <a:latin typeface="+mn-lt"/>
                <a:ea typeface="楷体_GB2312" pitchFamily="49" charset="-122"/>
              </a:rPr>
              <a:t>，则每一个结点都有唯一的索引号，</a:t>
            </a:r>
            <a:r>
              <a:rPr lang="zh-CN" altLang="en-US" sz="3200">
                <a:solidFill>
                  <a:srgbClr val="FF0000"/>
                </a:solidFill>
                <a:effectLst>
                  <a:outerShdw blurRad="38100" dist="38100" dir="2700000" algn="tl">
                    <a:srgbClr val="C0C0C0"/>
                  </a:outerShdw>
                </a:effectLst>
                <a:latin typeface="+mn-lt"/>
                <a:ea typeface="楷体_GB2312" pitchFamily="49" charset="-122"/>
              </a:rPr>
              <a:t>索引存储就是根据结点的索引号确定该结点的存储地址。</a:t>
            </a:r>
          </a:p>
        </p:txBody>
      </p:sp>
      <p:sp>
        <p:nvSpPr>
          <p:cNvPr id="138243" name="Text Box 3">
            <a:extLst>
              <a:ext uri="{FF2B5EF4-FFF2-40B4-BE49-F238E27FC236}">
                <a16:creationId xmlns:a16="http://schemas.microsoft.com/office/drawing/2014/main" id="{0E3E32ED-C02C-8046-A741-3317828FD4AA}"/>
              </a:ext>
            </a:extLst>
          </p:cNvPr>
          <p:cNvSpPr txBox="1">
            <a:spLocks noChangeArrowheads="1"/>
          </p:cNvSpPr>
          <p:nvPr/>
        </p:nvSpPr>
        <p:spPr bwMode="auto">
          <a:xfrm>
            <a:off x="247650" y="4598988"/>
            <a:ext cx="94932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fontAlgn="auto" hangingPunct="1">
              <a:spcBef>
                <a:spcPct val="50000"/>
              </a:spcBef>
              <a:spcAft>
                <a:spcPts val="0"/>
              </a:spcAft>
              <a:defRPr/>
            </a:pPr>
            <a:r>
              <a:rPr lang="en-US" altLang="zh-CN" sz="32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4 </a:t>
            </a:r>
            <a:r>
              <a:rPr lang="zh-CN" altLang="en-US" sz="3200">
                <a:solidFill>
                  <a:srgbClr val="FF0000"/>
                </a:solidFill>
                <a:effectLst>
                  <a:outerShdw blurRad="38100" dist="38100" dir="2700000" algn="tl">
                    <a:srgbClr val="C0C0C0"/>
                  </a:outerShdw>
                </a:effectLst>
                <a:latin typeface="+mn-lt"/>
                <a:ea typeface="楷体_GB2312" pitchFamily="49" charset="-122"/>
              </a:rPr>
              <a:t>散列存储</a:t>
            </a:r>
            <a:endParaRPr lang="zh-CN" altLang="en-US" sz="3200">
              <a:solidFill>
                <a:srgbClr val="FF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eaLnBrk="1" fontAlgn="auto" hangingPunct="1">
              <a:spcBef>
                <a:spcPct val="50000"/>
              </a:spcBef>
              <a:spcAft>
                <a:spcPts val="0"/>
              </a:spcAft>
              <a:defRPr/>
            </a:pPr>
            <a:r>
              <a:rPr lang="zh-CN" altLang="en-US" sz="3200">
                <a:effectLst>
                  <a:outerShdw blurRad="38100" dist="38100" dir="2700000" algn="tl">
                    <a:srgbClr val="C0C0C0"/>
                  </a:outerShdw>
                </a:effectLst>
                <a:latin typeface="+mn-lt"/>
                <a:ea typeface="楷体_GB2312" pitchFamily="49" charset="-122"/>
              </a:rPr>
              <a:t>      散列存储的思想是构造一个从集合</a:t>
            </a:r>
            <a:r>
              <a:rPr lang="en-US" altLang="zh-CN" sz="3200">
                <a:effectLst>
                  <a:outerShdw blurRad="38100" dist="38100" dir="2700000" algn="tl">
                    <a:srgbClr val="C0C0C0"/>
                  </a:outerShdw>
                </a:effectLst>
                <a:latin typeface="+mn-lt"/>
                <a:ea typeface="楷体_GB2312" pitchFamily="49" charset="-122"/>
              </a:rPr>
              <a:t>K</a:t>
            </a:r>
            <a:r>
              <a:rPr lang="zh-CN" altLang="en-US" sz="3200">
                <a:effectLst>
                  <a:outerShdw blurRad="38100" dist="38100" dir="2700000" algn="tl">
                    <a:srgbClr val="C0C0C0"/>
                  </a:outerShdw>
                </a:effectLst>
                <a:latin typeface="+mn-lt"/>
                <a:ea typeface="楷体_GB2312" pitchFamily="49" charset="-122"/>
              </a:rPr>
              <a:t>到存储区域</a:t>
            </a:r>
            <a:r>
              <a:rPr lang="en-US" altLang="zh-CN" sz="3200">
                <a:effectLst>
                  <a:outerShdw blurRad="38100" dist="38100" dir="2700000" algn="tl">
                    <a:srgbClr val="C0C0C0"/>
                  </a:outerShdw>
                </a:effectLst>
                <a:latin typeface="+mn-lt"/>
                <a:ea typeface="楷体_GB2312" pitchFamily="49" charset="-122"/>
              </a:rPr>
              <a:t>M</a:t>
            </a:r>
            <a:r>
              <a:rPr lang="zh-CN" altLang="en-US" sz="3200">
                <a:effectLst>
                  <a:outerShdw blurRad="38100" dist="38100" dir="2700000" algn="tl">
                    <a:srgbClr val="C0C0C0"/>
                  </a:outerShdw>
                </a:effectLst>
                <a:latin typeface="+mn-lt"/>
                <a:ea typeface="楷体_GB2312" pitchFamily="49" charset="-122"/>
              </a:rPr>
              <a:t>的一个函数</a:t>
            </a:r>
            <a:r>
              <a:rPr lang="en-US" altLang="zh-CN" sz="3200">
                <a:effectLst>
                  <a:outerShdw blurRad="38100" dist="38100" dir="2700000" algn="tl">
                    <a:srgbClr val="C0C0C0"/>
                  </a:outerShdw>
                </a:effectLst>
                <a:latin typeface="+mn-lt"/>
                <a:ea typeface="楷体_GB2312" pitchFamily="49" charset="-122"/>
              </a:rPr>
              <a:t>h</a:t>
            </a:r>
            <a:r>
              <a:rPr lang="zh-CN" altLang="en-US" sz="3200">
                <a:effectLst>
                  <a:outerShdw blurRad="38100" dist="38100" dir="2700000" algn="tl">
                    <a:srgbClr val="C0C0C0"/>
                  </a:outerShdw>
                </a:effectLst>
                <a:latin typeface="+mn-lt"/>
                <a:ea typeface="楷体_GB2312" pitchFamily="49" charset="-122"/>
              </a:rPr>
              <a:t>，该函数的定义域为</a:t>
            </a:r>
            <a:r>
              <a:rPr lang="en-US" altLang="zh-CN" sz="3200">
                <a:effectLst>
                  <a:outerShdw blurRad="38100" dist="38100" dir="2700000" algn="tl">
                    <a:srgbClr val="C0C0C0"/>
                  </a:outerShdw>
                </a:effectLst>
                <a:latin typeface="+mn-lt"/>
                <a:ea typeface="楷体_GB2312" pitchFamily="49" charset="-122"/>
              </a:rPr>
              <a:t>K</a:t>
            </a:r>
            <a:r>
              <a:rPr lang="zh-CN" altLang="en-US" sz="3200">
                <a:effectLst>
                  <a:outerShdw blurRad="38100" dist="38100" dir="2700000" algn="tl">
                    <a:srgbClr val="C0C0C0"/>
                  </a:outerShdw>
                </a:effectLst>
                <a:latin typeface="+mn-lt"/>
                <a:ea typeface="楷体_GB2312" pitchFamily="49" charset="-122"/>
              </a:rPr>
              <a:t>，值域为</a:t>
            </a:r>
            <a:r>
              <a:rPr lang="en-US" altLang="zh-CN" sz="3200">
                <a:effectLst>
                  <a:outerShdw blurRad="38100" dist="38100" dir="2700000" algn="tl">
                    <a:srgbClr val="C0C0C0"/>
                  </a:outerShdw>
                </a:effectLst>
                <a:latin typeface="+mn-lt"/>
                <a:ea typeface="楷体_GB2312" pitchFamily="49" charset="-122"/>
              </a:rPr>
              <a:t>M</a:t>
            </a:r>
            <a:r>
              <a:rPr lang="zh-CN" altLang="en-US" sz="3200">
                <a:effectLst>
                  <a:outerShdw blurRad="38100" dist="38100" dir="2700000" algn="tl">
                    <a:srgbClr val="C0C0C0"/>
                  </a:outerShdw>
                </a:effectLst>
                <a:latin typeface="+mn-lt"/>
                <a:ea typeface="楷体_GB2312" pitchFamily="49" charset="-122"/>
              </a:rPr>
              <a:t>，</a:t>
            </a:r>
            <a:r>
              <a:rPr lang="en-US" altLang="zh-CN" sz="3200">
                <a:effectLst>
                  <a:outerShdw blurRad="38100" dist="38100" dir="2700000" algn="tl">
                    <a:srgbClr val="C0C0C0"/>
                  </a:outerShdw>
                </a:effectLst>
                <a:latin typeface="+mn-lt"/>
                <a:ea typeface="楷体_GB2312" pitchFamily="49" charset="-122"/>
              </a:rPr>
              <a:t>K</a:t>
            </a:r>
            <a:r>
              <a:rPr lang="zh-CN" altLang="en-US" sz="3200">
                <a:effectLst>
                  <a:outerShdw blurRad="38100" dist="38100" dir="2700000" algn="tl">
                    <a:srgbClr val="C0C0C0"/>
                  </a:outerShdw>
                </a:effectLst>
                <a:latin typeface="+mn-lt"/>
                <a:ea typeface="楷体_GB2312" pitchFamily="49" charset="-122"/>
              </a:rPr>
              <a:t>中的每个结点</a:t>
            </a:r>
            <a:r>
              <a:rPr lang="en-US" altLang="zh-CN" sz="3200">
                <a:effectLst>
                  <a:outerShdw blurRad="38100" dist="38100" dir="2700000" algn="tl">
                    <a:srgbClr val="C0C0C0"/>
                  </a:outerShdw>
                </a:effectLst>
                <a:latin typeface="+mn-lt"/>
                <a:ea typeface="楷体_GB2312" pitchFamily="49" charset="-122"/>
              </a:rPr>
              <a:t>k</a:t>
            </a:r>
            <a:r>
              <a:rPr lang="en-US" altLang="zh-CN" sz="3200" baseline="-30000">
                <a:effectLst>
                  <a:outerShdw blurRad="38100" dist="38100" dir="2700000" algn="tl">
                    <a:srgbClr val="C0C0C0"/>
                  </a:outerShdw>
                </a:effectLst>
                <a:latin typeface="+mn-lt"/>
                <a:ea typeface="楷体_GB2312" pitchFamily="49" charset="-122"/>
              </a:rPr>
              <a:t>i</a:t>
            </a:r>
            <a:r>
              <a:rPr lang="zh-CN" altLang="en-US" sz="3200">
                <a:effectLst>
                  <a:outerShdw blurRad="38100" dist="38100" dir="2700000" algn="tl">
                    <a:srgbClr val="C0C0C0"/>
                  </a:outerShdw>
                </a:effectLst>
                <a:latin typeface="+mn-lt"/>
                <a:ea typeface="楷体_GB2312" pitchFamily="49" charset="-122"/>
              </a:rPr>
              <a:t>在计算机中的存储地址由</a:t>
            </a:r>
            <a:r>
              <a:rPr lang="en-US" altLang="zh-CN" sz="3200">
                <a:effectLst>
                  <a:outerShdw blurRad="38100" dist="38100" dir="2700000" algn="tl">
                    <a:srgbClr val="C0C0C0"/>
                  </a:outerShdw>
                </a:effectLst>
                <a:latin typeface="+mn-lt"/>
                <a:ea typeface="楷体_GB2312" pitchFamily="49" charset="-122"/>
              </a:rPr>
              <a:t>h(k</a:t>
            </a:r>
            <a:r>
              <a:rPr lang="en-US" altLang="zh-CN" sz="3200" baseline="-30000">
                <a:effectLst>
                  <a:outerShdw blurRad="38100" dist="38100" dir="2700000" algn="tl">
                    <a:srgbClr val="C0C0C0"/>
                  </a:outerShdw>
                </a:effectLst>
                <a:latin typeface="+mn-lt"/>
                <a:ea typeface="楷体_GB2312" pitchFamily="49" charset="-122"/>
              </a:rPr>
              <a:t>i</a:t>
            </a:r>
            <a:r>
              <a:rPr lang="en-US" altLang="zh-CN" sz="3200">
                <a:effectLst>
                  <a:outerShdw blurRad="38100" dist="38100" dir="2700000" algn="tl">
                    <a:srgbClr val="C0C0C0"/>
                  </a:outerShdw>
                </a:effectLst>
                <a:latin typeface="+mn-lt"/>
                <a:ea typeface="楷体_GB2312" pitchFamily="49" charset="-122"/>
              </a:rPr>
              <a:t>)</a:t>
            </a:r>
            <a:r>
              <a:rPr lang="zh-CN" altLang="en-US" sz="3200">
                <a:effectLst>
                  <a:outerShdw blurRad="38100" dist="38100" dir="2700000" algn="tl">
                    <a:srgbClr val="C0C0C0"/>
                  </a:outerShdw>
                </a:effectLst>
                <a:latin typeface="+mn-lt"/>
                <a:ea typeface="楷体_GB2312" pitchFamily="49" charset="-122"/>
              </a:rPr>
              <a:t>确定。 </a:t>
            </a:r>
          </a:p>
        </p:txBody>
      </p:sp>
      <p:sp>
        <p:nvSpPr>
          <p:cNvPr id="4" name="Text Box 2">
            <a:extLst>
              <a:ext uri="{FF2B5EF4-FFF2-40B4-BE49-F238E27FC236}">
                <a16:creationId xmlns:a16="http://schemas.microsoft.com/office/drawing/2014/main" id="{7CE9F411-C598-1643-A923-B3F4E8242177}"/>
              </a:ext>
            </a:extLst>
          </p:cNvPr>
          <p:cNvSpPr txBox="1">
            <a:spLocks noChangeArrowheads="1"/>
          </p:cNvSpPr>
          <p:nvPr/>
        </p:nvSpPr>
        <p:spPr bwMode="auto">
          <a:xfrm>
            <a:off x="273050" y="620713"/>
            <a:ext cx="43751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a:solidFill>
                  <a:srgbClr val="FF0000"/>
                </a:solidFill>
                <a:effectLst>
                  <a:outerShdw blurRad="38100" dist="38100" dir="2700000" algn="tl">
                    <a:srgbClr val="C0C0C0"/>
                  </a:outerShdw>
                </a:effectLst>
                <a:latin typeface="+mn-lt"/>
                <a:ea typeface="楷体_GB2312" pitchFamily="49" charset="-122"/>
              </a:rPr>
              <a:t>1.1.3</a:t>
            </a:r>
            <a:r>
              <a:rPr lang="zh-CN" altLang="en-US" sz="3200" b="1">
                <a:solidFill>
                  <a:srgbClr val="FF0000"/>
                </a:solidFill>
                <a:effectLst>
                  <a:outerShdw blurRad="38100" dist="38100" dir="2700000" algn="tl">
                    <a:srgbClr val="C0C0C0"/>
                  </a:outerShdw>
                </a:effectLst>
                <a:latin typeface="+mn-lt"/>
                <a:ea typeface="楷体_GB2312" pitchFamily="49" charset="-122"/>
              </a:rPr>
              <a:t>数据的存储结构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824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82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2" grpId="0" autoUpdateAnimBg="0"/>
      <p:bldP spid="138243"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ext Box 2">
            <a:extLst>
              <a:ext uri="{FF2B5EF4-FFF2-40B4-BE49-F238E27FC236}">
                <a16:creationId xmlns:a16="http://schemas.microsoft.com/office/drawing/2014/main" id="{389D051B-40F1-D948-9F2A-1DADB5190505}"/>
              </a:ext>
            </a:extLst>
          </p:cNvPr>
          <p:cNvSpPr txBox="1">
            <a:spLocks noChangeArrowheads="1"/>
          </p:cNvSpPr>
          <p:nvPr/>
        </p:nvSpPr>
        <p:spPr bwMode="auto">
          <a:xfrm>
            <a:off x="273050" y="620713"/>
            <a:ext cx="49530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a:solidFill>
                  <a:srgbClr val="FF0000"/>
                </a:solidFill>
                <a:effectLst>
                  <a:outerShdw blurRad="38100" dist="38100" dir="2700000" algn="tl">
                    <a:srgbClr val="C0C0C0"/>
                  </a:outerShdw>
                </a:effectLst>
                <a:latin typeface="+mn-lt"/>
                <a:ea typeface="楷体_GB2312" pitchFamily="49" charset="-122"/>
              </a:rPr>
              <a:t>1.1.4</a:t>
            </a:r>
            <a:r>
              <a:rPr lang="zh-CN" altLang="en-US" sz="3200" b="1">
                <a:solidFill>
                  <a:srgbClr val="FF0000"/>
                </a:solidFill>
                <a:effectLst>
                  <a:outerShdw blurRad="38100" dist="38100" dir="2700000" algn="tl">
                    <a:srgbClr val="C0C0C0"/>
                  </a:outerShdw>
                </a:effectLst>
                <a:latin typeface="+mn-lt"/>
                <a:ea typeface="楷体_GB2312" pitchFamily="49" charset="-122"/>
              </a:rPr>
              <a:t>数据的运算集合</a:t>
            </a:r>
            <a:r>
              <a:rPr lang="zh-CN" altLang="en-US" sz="3200">
                <a:solidFill>
                  <a:srgbClr val="FF0000"/>
                </a:solidFill>
                <a:effectLst>
                  <a:outerShdw blurRad="38100" dist="38100" dir="2700000" algn="tl">
                    <a:srgbClr val="C0C0C0"/>
                  </a:outerShdw>
                </a:effectLst>
                <a:latin typeface="+mn-lt"/>
                <a:ea typeface="楷体_GB2312" pitchFamily="49" charset="-122"/>
              </a:rPr>
              <a:t> </a:t>
            </a:r>
          </a:p>
        </p:txBody>
      </p:sp>
      <p:sp>
        <p:nvSpPr>
          <p:cNvPr id="139267" name="Text Box 3">
            <a:extLst>
              <a:ext uri="{FF2B5EF4-FFF2-40B4-BE49-F238E27FC236}">
                <a16:creationId xmlns:a16="http://schemas.microsoft.com/office/drawing/2014/main" id="{2E10D06D-D866-D843-B761-65F89C1BE2DB}"/>
              </a:ext>
            </a:extLst>
          </p:cNvPr>
          <p:cNvSpPr txBox="1">
            <a:spLocks noChangeArrowheads="1"/>
          </p:cNvSpPr>
          <p:nvPr/>
        </p:nvSpPr>
        <p:spPr bwMode="auto">
          <a:xfrm>
            <a:off x="273050" y="1546225"/>
            <a:ext cx="963295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zh-CN" altLang="en-US" sz="2800" dirty="0">
                <a:effectLst>
                  <a:outerShdw blurRad="38100" dist="38100" dir="2700000" algn="tl">
                    <a:srgbClr val="C0C0C0"/>
                  </a:outerShdw>
                </a:effectLst>
                <a:latin typeface="+mn-lt"/>
                <a:ea typeface="楷体_GB2312" pitchFamily="49" charset="-122"/>
              </a:rPr>
              <a:t>        对于一批数据，数据的运算是定义在数据的逻辑结构之上的，而运算的具体实现就依赖于数据的存储结构。 </a:t>
            </a:r>
          </a:p>
        </p:txBody>
      </p:sp>
      <p:sp>
        <p:nvSpPr>
          <p:cNvPr id="139268" name="Text Box 4">
            <a:extLst>
              <a:ext uri="{FF2B5EF4-FFF2-40B4-BE49-F238E27FC236}">
                <a16:creationId xmlns:a16="http://schemas.microsoft.com/office/drawing/2014/main" id="{BBA07697-3973-584A-BFA8-65E85B75D98A}"/>
              </a:ext>
            </a:extLst>
          </p:cNvPr>
          <p:cNvSpPr txBox="1">
            <a:spLocks noChangeArrowheads="1"/>
          </p:cNvSpPr>
          <p:nvPr/>
        </p:nvSpPr>
        <p:spPr bwMode="auto">
          <a:xfrm>
            <a:off x="247650" y="2732088"/>
            <a:ext cx="9245600"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fontAlgn="auto" hangingPunct="1">
              <a:spcBef>
                <a:spcPct val="50000"/>
              </a:spcBef>
              <a:spcAft>
                <a:spcPts val="0"/>
              </a:spcAft>
              <a:defRPr/>
            </a:pPr>
            <a:r>
              <a:rPr lang="zh-CN" altLang="en-US" sz="2400" dirty="0">
                <a:effectLst>
                  <a:outerShdw blurRad="38100" dist="38100" dir="2700000" algn="tl">
                    <a:srgbClr val="C0C0C0"/>
                  </a:outerShdw>
                </a:effectLst>
                <a:ea typeface="楷体_GB2312" pitchFamily="49" charset="-122"/>
              </a:rPr>
              <a:t>        数据的运算集合要视情况而定，一般而言，数据的运算包括插入、删除、检索、输出、排序等。</a:t>
            </a:r>
            <a:endParaRPr lang="zh-CN" altLang="en-US" sz="2400"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lgn="just" eaLnBrk="1" fontAlgn="auto" hangingPunct="1">
              <a:spcBef>
                <a:spcPct val="50000"/>
              </a:spcBef>
              <a:spcAft>
                <a:spcPts val="0"/>
              </a:spcAft>
              <a:defRPr/>
            </a:pPr>
            <a:r>
              <a:rPr lang="zh-CN" altLang="en-US" sz="2400" dirty="0">
                <a:solidFill>
                  <a:srgbClr val="FF0000"/>
                </a:solidFill>
                <a:effectLst>
                  <a:outerShdw blurRad="38100" dist="38100" dir="2700000" algn="tl">
                    <a:srgbClr val="C0C0C0"/>
                  </a:outerShdw>
                </a:effectLst>
                <a:ea typeface="楷体_GB2312" pitchFamily="49" charset="-122"/>
              </a:rPr>
              <a:t>插入：</a:t>
            </a:r>
            <a:r>
              <a:rPr lang="zh-CN" altLang="en-US" sz="2400" dirty="0">
                <a:effectLst>
                  <a:outerShdw blurRad="38100" dist="38100" dir="2700000" algn="tl">
                    <a:srgbClr val="C0C0C0"/>
                  </a:outerShdw>
                </a:effectLst>
                <a:ea typeface="楷体_GB2312" pitchFamily="49" charset="-122"/>
              </a:rPr>
              <a:t>在一个结构中增加一个新的结点。</a:t>
            </a:r>
            <a:endParaRPr lang="zh-CN" altLang="en-US" sz="2400"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lgn="just" eaLnBrk="1" fontAlgn="auto" hangingPunct="1">
              <a:spcBef>
                <a:spcPct val="50000"/>
              </a:spcBef>
              <a:spcAft>
                <a:spcPts val="0"/>
              </a:spcAft>
              <a:defRPr/>
            </a:pPr>
            <a:r>
              <a:rPr lang="zh-CN" altLang="en-US" sz="2400" dirty="0">
                <a:solidFill>
                  <a:srgbClr val="FF0000"/>
                </a:solidFill>
                <a:effectLst>
                  <a:outerShdw blurRad="38100" dist="38100" dir="2700000" algn="tl">
                    <a:srgbClr val="C0C0C0"/>
                  </a:outerShdw>
                </a:effectLst>
                <a:ea typeface="楷体_GB2312" pitchFamily="49" charset="-122"/>
              </a:rPr>
              <a:t>删除</a:t>
            </a:r>
            <a:r>
              <a:rPr lang="zh-CN" altLang="en-US" sz="2400" dirty="0">
                <a:effectLst>
                  <a:outerShdw blurRad="38100" dist="38100" dir="2700000" algn="tl">
                    <a:srgbClr val="C0C0C0"/>
                  </a:outerShdw>
                </a:effectLst>
                <a:ea typeface="楷体_GB2312" pitchFamily="49" charset="-122"/>
              </a:rPr>
              <a:t>：在一个结构删除一个结点。</a:t>
            </a:r>
            <a:endParaRPr lang="zh-CN" altLang="en-US" sz="2400"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lgn="just" eaLnBrk="1" fontAlgn="auto" hangingPunct="1">
              <a:spcBef>
                <a:spcPct val="50000"/>
              </a:spcBef>
              <a:spcAft>
                <a:spcPts val="0"/>
              </a:spcAft>
              <a:defRPr/>
            </a:pPr>
            <a:r>
              <a:rPr lang="zh-CN" altLang="en-US" sz="2400" dirty="0">
                <a:solidFill>
                  <a:srgbClr val="FF0000"/>
                </a:solidFill>
                <a:effectLst>
                  <a:outerShdw blurRad="38100" dist="38100" dir="2700000" algn="tl">
                    <a:srgbClr val="C0C0C0"/>
                  </a:outerShdw>
                </a:effectLst>
                <a:ea typeface="楷体_GB2312" pitchFamily="49" charset="-122"/>
              </a:rPr>
              <a:t>检索：</a:t>
            </a:r>
            <a:r>
              <a:rPr lang="zh-CN" altLang="en-US" sz="2400" dirty="0">
                <a:effectLst>
                  <a:outerShdw blurRad="38100" dist="38100" dir="2700000" algn="tl">
                    <a:srgbClr val="C0C0C0"/>
                  </a:outerShdw>
                </a:effectLst>
                <a:ea typeface="楷体_GB2312" pitchFamily="49" charset="-122"/>
              </a:rPr>
              <a:t>在一个结构中查找满足条件的结点。</a:t>
            </a:r>
            <a:endParaRPr lang="zh-CN" altLang="en-US" sz="2400"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lgn="just" eaLnBrk="1" fontAlgn="auto" hangingPunct="1">
              <a:spcBef>
                <a:spcPct val="50000"/>
              </a:spcBef>
              <a:spcAft>
                <a:spcPts val="0"/>
              </a:spcAft>
              <a:defRPr/>
            </a:pPr>
            <a:r>
              <a:rPr lang="zh-CN" altLang="en-US" sz="2400" dirty="0">
                <a:solidFill>
                  <a:srgbClr val="FF0000"/>
                </a:solidFill>
                <a:effectLst>
                  <a:outerShdw blurRad="38100" dist="38100" dir="2700000" algn="tl">
                    <a:srgbClr val="C0C0C0"/>
                  </a:outerShdw>
                </a:effectLst>
                <a:ea typeface="楷体_GB2312" pitchFamily="49" charset="-122"/>
              </a:rPr>
              <a:t>输出：</a:t>
            </a:r>
            <a:r>
              <a:rPr lang="zh-CN" altLang="en-US" sz="2400" dirty="0">
                <a:effectLst>
                  <a:outerShdw blurRad="38100" dist="38100" dir="2700000" algn="tl">
                    <a:srgbClr val="C0C0C0"/>
                  </a:outerShdw>
                </a:effectLst>
                <a:ea typeface="楷体_GB2312" pitchFamily="49" charset="-122"/>
              </a:rPr>
              <a:t>将一个结构中所有结点的值打印、输出。</a:t>
            </a:r>
            <a:endParaRPr lang="zh-CN" altLang="en-US" sz="2400"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lgn="just" eaLnBrk="1" fontAlgn="auto" hangingPunct="1">
              <a:spcBef>
                <a:spcPct val="50000"/>
              </a:spcBef>
              <a:spcAft>
                <a:spcPts val="0"/>
              </a:spcAft>
              <a:defRPr/>
            </a:pPr>
            <a:r>
              <a:rPr lang="zh-CN" altLang="en-US" sz="2400" dirty="0">
                <a:solidFill>
                  <a:srgbClr val="FF0000"/>
                </a:solidFill>
                <a:effectLst>
                  <a:outerShdw blurRad="38100" dist="38100" dir="2700000" algn="tl">
                    <a:srgbClr val="C0C0C0"/>
                  </a:outerShdw>
                </a:effectLst>
                <a:ea typeface="楷体_GB2312" pitchFamily="49" charset="-122"/>
              </a:rPr>
              <a:t>排序：</a:t>
            </a:r>
            <a:r>
              <a:rPr lang="zh-CN" altLang="en-US" sz="2400" dirty="0">
                <a:effectLst>
                  <a:outerShdw blurRad="38100" dist="38100" dir="2700000" algn="tl">
                    <a:srgbClr val="C0C0C0"/>
                  </a:outerShdw>
                </a:effectLst>
                <a:ea typeface="楷体_GB2312" pitchFamily="49" charset="-122"/>
              </a:rPr>
              <a:t>将一个结构中所有结点按某种顺序重新排列。</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926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92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7" grpId="0" autoUpdateAnimBg="0"/>
      <p:bldP spid="139268"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ext Box 2">
            <a:extLst>
              <a:ext uri="{FF2B5EF4-FFF2-40B4-BE49-F238E27FC236}">
                <a16:creationId xmlns:a16="http://schemas.microsoft.com/office/drawing/2014/main" id="{41D8CF8F-A410-A94E-B2B7-F08FF7CAA1E6}"/>
              </a:ext>
            </a:extLst>
          </p:cNvPr>
          <p:cNvSpPr txBox="1">
            <a:spLocks noChangeArrowheads="1"/>
          </p:cNvSpPr>
          <p:nvPr/>
        </p:nvSpPr>
        <p:spPr bwMode="auto">
          <a:xfrm>
            <a:off x="412750" y="1716088"/>
            <a:ext cx="9080500" cy="265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zh-CN" altLang="en-US" sz="2800">
                <a:effectLst>
                  <a:outerShdw blurRad="38100" dist="38100" dir="2700000" algn="tl">
                    <a:srgbClr val="C0C0C0"/>
                  </a:outerShdw>
                </a:effectLst>
                <a:latin typeface="+mn-lt"/>
                <a:ea typeface="楷体_GB2312" pitchFamily="49" charset="-122"/>
              </a:rPr>
              <a:t>       在程序设计中，</a:t>
            </a:r>
            <a:r>
              <a:rPr lang="zh-CN" altLang="en-US" sz="2800">
                <a:solidFill>
                  <a:srgbClr val="FF0000"/>
                </a:solidFill>
                <a:effectLst>
                  <a:outerShdw blurRad="38100" dist="38100" dir="2700000" algn="tl">
                    <a:srgbClr val="C0C0C0"/>
                  </a:outerShdw>
                </a:effectLst>
                <a:latin typeface="+mn-lt"/>
                <a:ea typeface="楷体_GB2312" pitchFamily="49" charset="-122"/>
              </a:rPr>
              <a:t>数据</a:t>
            </a:r>
            <a:r>
              <a:rPr lang="zh-CN" altLang="en-US" sz="2800">
                <a:effectLst>
                  <a:outerShdw blurRad="38100" dist="38100" dir="2700000" algn="tl">
                    <a:srgbClr val="C0C0C0"/>
                  </a:outerShdw>
                </a:effectLst>
                <a:latin typeface="+mn-lt"/>
                <a:ea typeface="楷体_GB2312" pitchFamily="49" charset="-122"/>
              </a:rPr>
              <a:t>和</a:t>
            </a:r>
            <a:r>
              <a:rPr lang="zh-CN" altLang="en-US" sz="2800">
                <a:solidFill>
                  <a:srgbClr val="FF0000"/>
                </a:solidFill>
                <a:effectLst>
                  <a:outerShdw blurRad="38100" dist="38100" dir="2700000" algn="tl">
                    <a:srgbClr val="C0C0C0"/>
                  </a:outerShdw>
                </a:effectLst>
                <a:latin typeface="+mn-lt"/>
                <a:ea typeface="楷体_GB2312" pitchFamily="49" charset="-122"/>
              </a:rPr>
              <a:t>运算</a:t>
            </a:r>
            <a:r>
              <a:rPr lang="zh-CN" altLang="en-US" sz="2800">
                <a:effectLst>
                  <a:outerShdw blurRad="38100" dist="38100" dir="2700000" algn="tl">
                    <a:srgbClr val="C0C0C0"/>
                  </a:outerShdw>
                </a:effectLst>
                <a:latin typeface="+mn-lt"/>
                <a:ea typeface="楷体_GB2312" pitchFamily="49" charset="-122"/>
              </a:rPr>
              <a:t>是两个不可缺少的因素。所有的程序设计活动都是围绕着数据和其上的相关运算而进行的。从机器指令、汇编语言中的数据没有类型的概念，到现在的面向对象程序设计语言中抽象数据类型概念的出现，程序设计中的数据经历了一次次抽象，</a:t>
            </a:r>
            <a:r>
              <a:rPr lang="zh-CN" altLang="en-US" sz="2800">
                <a:solidFill>
                  <a:srgbClr val="FF0000"/>
                </a:solidFill>
                <a:effectLst>
                  <a:outerShdw blurRad="38100" dist="38100" dir="2700000" algn="tl">
                    <a:srgbClr val="C0C0C0"/>
                  </a:outerShdw>
                </a:effectLst>
                <a:latin typeface="+mn-lt"/>
                <a:ea typeface="楷体_GB2312" pitchFamily="49" charset="-122"/>
              </a:rPr>
              <a:t>数据的抽象经历的三个发展阶段。 </a:t>
            </a:r>
          </a:p>
        </p:txBody>
      </p:sp>
      <p:sp>
        <p:nvSpPr>
          <p:cNvPr id="49154" name="Rectangle 3">
            <a:extLst>
              <a:ext uri="{FF2B5EF4-FFF2-40B4-BE49-F238E27FC236}">
                <a16:creationId xmlns:a16="http://schemas.microsoft.com/office/drawing/2014/main" id="{D642CED9-68A2-DF4D-8AA3-7044F1FC0706}"/>
              </a:ext>
            </a:extLst>
          </p:cNvPr>
          <p:cNvSpPr>
            <a:spLocks noGrp="1" noChangeArrowheads="1"/>
          </p:cNvSpPr>
          <p:nvPr>
            <p:ph type="title"/>
          </p:nvPr>
        </p:nvSpPr>
        <p:spPr>
          <a:xfrm>
            <a:off x="344488" y="549275"/>
            <a:ext cx="8832850" cy="685800"/>
          </a:xfrm>
        </p:spPr>
        <p:txBody>
          <a:bodyPr/>
          <a:lstStyle/>
          <a:p>
            <a:pPr eaLnBrk="1" hangingPunct="1"/>
            <a:r>
              <a:rPr lang="en-US" altLang="zh-CN">
                <a:solidFill>
                  <a:srgbClr val="FF0000"/>
                </a:solidFill>
                <a:latin typeface="Times New Roman" panose="02020603050405020304" pitchFamily="18" charset="0"/>
                <a:ea typeface="宋体" panose="02010600030101010101" pitchFamily="2" charset="-122"/>
                <a:cs typeface="Times New Roman" panose="02020603050405020304" pitchFamily="18" charset="0"/>
              </a:rPr>
              <a:t>1.2</a:t>
            </a:r>
            <a:r>
              <a:rPr lang="zh-CN" altLang="en-US">
                <a:solidFill>
                  <a:srgbClr val="FF0000"/>
                </a:solidFill>
                <a:latin typeface="Times New Roman" panose="02020603050405020304" pitchFamily="18" charset="0"/>
                <a:ea typeface="楷体_GB2312" pitchFamily="49" charset="-122"/>
                <a:cs typeface="Times New Roman" panose="02020603050405020304" pitchFamily="18" charset="0"/>
              </a:rPr>
              <a:t>数据类型和抽象数据类型</a:t>
            </a:r>
            <a:endParaRPr lang="zh-CN" altLang="en-US">
              <a:solidFill>
                <a:srgbClr val="FF0000"/>
              </a:solidFill>
              <a:ea typeface="宋体" panose="02010600030101010101" pitchFamily="2" charset="-122"/>
              <a:cs typeface="Times New Roman" panose="02020603050405020304" pitchFamily="18" charset="0"/>
            </a:endParaRPr>
          </a:p>
        </p:txBody>
      </p:sp>
      <p:sp>
        <p:nvSpPr>
          <p:cNvPr id="140292" name="Text Box 4">
            <a:extLst>
              <a:ext uri="{FF2B5EF4-FFF2-40B4-BE49-F238E27FC236}">
                <a16:creationId xmlns:a16="http://schemas.microsoft.com/office/drawing/2014/main" id="{9DFA3958-0077-214B-BD42-A13C0E13121A}"/>
              </a:ext>
            </a:extLst>
          </p:cNvPr>
          <p:cNvSpPr txBox="1">
            <a:spLocks noChangeArrowheads="1"/>
          </p:cNvSpPr>
          <p:nvPr/>
        </p:nvSpPr>
        <p:spPr bwMode="auto">
          <a:xfrm>
            <a:off x="1155700" y="4459288"/>
            <a:ext cx="80073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Font typeface="Wingdings" pitchFamily="2" charset="2"/>
              <a:buChar char="Ø"/>
              <a:defRPr/>
            </a:pPr>
            <a:r>
              <a:rPr lang="zh-CN" altLang="en-US" sz="2800">
                <a:solidFill>
                  <a:srgbClr val="FF0000"/>
                </a:solidFill>
                <a:effectLst>
                  <a:outerShdw blurRad="38100" dist="38100" dir="2700000" algn="tl">
                    <a:srgbClr val="C0C0C0"/>
                  </a:outerShdw>
                </a:effectLst>
                <a:latin typeface="+mn-lt"/>
                <a:ea typeface="楷体_GB2312" pitchFamily="49" charset="-122"/>
              </a:rPr>
              <a:t>从无类型的二进制数到基本数据类型的产生 </a:t>
            </a:r>
          </a:p>
        </p:txBody>
      </p:sp>
      <p:sp>
        <p:nvSpPr>
          <p:cNvPr id="140293" name="Text Box 5">
            <a:extLst>
              <a:ext uri="{FF2B5EF4-FFF2-40B4-BE49-F238E27FC236}">
                <a16:creationId xmlns:a16="http://schemas.microsoft.com/office/drawing/2014/main" id="{7ACB8700-1DC2-A446-9ED3-B59AE0DD6D52}"/>
              </a:ext>
            </a:extLst>
          </p:cNvPr>
          <p:cNvSpPr txBox="1">
            <a:spLocks noChangeArrowheads="1"/>
          </p:cNvSpPr>
          <p:nvPr/>
        </p:nvSpPr>
        <p:spPr bwMode="auto">
          <a:xfrm>
            <a:off x="1073150" y="5297488"/>
            <a:ext cx="81724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Font typeface="Wingdings" pitchFamily="2" charset="2"/>
              <a:buChar char="Ø"/>
              <a:defRPr/>
            </a:pPr>
            <a:r>
              <a:rPr lang="zh-CN" altLang="en-US" sz="2800">
                <a:solidFill>
                  <a:srgbClr val="FF0000"/>
                </a:solidFill>
                <a:effectLst>
                  <a:outerShdw blurRad="38100" dist="38100" dir="2700000" algn="tl">
                    <a:srgbClr val="C0C0C0"/>
                  </a:outerShdw>
                </a:effectLst>
                <a:latin typeface="+mn-lt"/>
                <a:ea typeface="楷体_GB2312" pitchFamily="49" charset="-122"/>
              </a:rPr>
              <a:t>从基本数据类型到用户自定义类型的产生 </a:t>
            </a:r>
          </a:p>
        </p:txBody>
      </p:sp>
      <p:sp>
        <p:nvSpPr>
          <p:cNvPr id="140294" name="Text Box 6">
            <a:extLst>
              <a:ext uri="{FF2B5EF4-FFF2-40B4-BE49-F238E27FC236}">
                <a16:creationId xmlns:a16="http://schemas.microsoft.com/office/drawing/2014/main" id="{C4395D7D-EA7A-0F45-850C-7029D82A9CD2}"/>
              </a:ext>
            </a:extLst>
          </p:cNvPr>
          <p:cNvSpPr txBox="1">
            <a:spLocks noChangeArrowheads="1"/>
          </p:cNvSpPr>
          <p:nvPr/>
        </p:nvSpPr>
        <p:spPr bwMode="auto">
          <a:xfrm>
            <a:off x="1073150" y="6149975"/>
            <a:ext cx="81724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buFont typeface="Wingdings" pitchFamily="2" charset="2"/>
              <a:buChar char="Ø"/>
              <a:defRPr/>
            </a:pPr>
            <a:r>
              <a:rPr lang="zh-CN" altLang="en-US" sz="2800">
                <a:solidFill>
                  <a:srgbClr val="FF0000"/>
                </a:solidFill>
                <a:effectLst>
                  <a:outerShdw blurRad="38100" dist="38100" dir="2700000" algn="tl">
                    <a:srgbClr val="C0C0C0"/>
                  </a:outerShdw>
                </a:effectLst>
                <a:latin typeface="+mn-lt"/>
                <a:ea typeface="楷体_GB2312" pitchFamily="49" charset="-122"/>
              </a:rPr>
              <a:t>从用户自定义类型到抽象数据类型的出现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029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029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402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2" grpId="0" autoUpdateAnimBg="0"/>
      <p:bldP spid="140293" grpId="0" autoUpdateAnimBg="0"/>
      <p:bldP spid="140294"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a:extLst>
              <a:ext uri="{FF2B5EF4-FFF2-40B4-BE49-F238E27FC236}">
                <a16:creationId xmlns:a16="http://schemas.microsoft.com/office/drawing/2014/main" id="{6E0585A6-31D8-F44C-B490-CE1317E43C46}"/>
              </a:ext>
            </a:extLst>
          </p:cNvPr>
          <p:cNvSpPr>
            <a:spLocks noGrp="1" noChangeArrowheads="1"/>
          </p:cNvSpPr>
          <p:nvPr>
            <p:ph type="title"/>
          </p:nvPr>
        </p:nvSpPr>
        <p:spPr/>
        <p:txBody>
          <a:bodyPr/>
          <a:lstStyle/>
          <a:p>
            <a:pPr eaLnBrk="1" hangingPunct="1"/>
            <a:r>
              <a:rPr lang="en-US" altLang="zh-CN">
                <a:solidFill>
                  <a:schemeClr val="tx1"/>
                </a:solidFill>
                <a:ea typeface="宋体" panose="02010600030101010101" pitchFamily="2" charset="-122"/>
              </a:rPr>
              <a:t>C</a:t>
            </a:r>
            <a:r>
              <a:rPr lang="zh-CN" altLang="en-US">
                <a:solidFill>
                  <a:schemeClr val="tx1"/>
                </a:solidFill>
                <a:ea typeface="宋体" panose="02010600030101010101" pitchFamily="2" charset="-122"/>
              </a:rPr>
              <a:t>语言中提供的基本数据类型</a:t>
            </a:r>
          </a:p>
        </p:txBody>
      </p:sp>
      <p:sp>
        <p:nvSpPr>
          <p:cNvPr id="50178" name="Rectangle 3">
            <a:extLst>
              <a:ext uri="{FF2B5EF4-FFF2-40B4-BE49-F238E27FC236}">
                <a16:creationId xmlns:a16="http://schemas.microsoft.com/office/drawing/2014/main" id="{69904DC5-B4C5-8845-B77C-548546589F06}"/>
              </a:ext>
            </a:extLst>
          </p:cNvPr>
          <p:cNvSpPr>
            <a:spLocks noGrp="1" noChangeArrowheads="1"/>
          </p:cNvSpPr>
          <p:nvPr>
            <p:ph sz="half" idx="1"/>
          </p:nvPr>
        </p:nvSpPr>
        <p:spPr/>
        <p:txBody>
          <a:bodyPr/>
          <a:lstStyle/>
          <a:p>
            <a:pPr eaLnBrk="1" hangingPunct="1"/>
            <a:r>
              <a:rPr lang="zh-CN" altLang="en-US">
                <a:ea typeface="宋体" panose="02010600030101010101" pitchFamily="2" charset="-122"/>
              </a:rPr>
              <a:t>短整型     </a:t>
            </a:r>
            <a:r>
              <a:rPr lang="en-US" altLang="zh-CN">
                <a:ea typeface="宋体" panose="02010600030101010101" pitchFamily="2" charset="-122"/>
              </a:rPr>
              <a:t>short</a:t>
            </a:r>
          </a:p>
          <a:p>
            <a:pPr eaLnBrk="1" hangingPunct="1"/>
            <a:r>
              <a:rPr lang="zh-CN" altLang="en-US">
                <a:ea typeface="宋体" panose="02010600030101010101" pitchFamily="2" charset="-122"/>
              </a:rPr>
              <a:t>整型         </a:t>
            </a:r>
            <a:r>
              <a:rPr lang="en-US" altLang="zh-CN">
                <a:ea typeface="宋体" panose="02010600030101010101" pitchFamily="2" charset="-122"/>
              </a:rPr>
              <a:t>int            </a:t>
            </a:r>
            <a:r>
              <a:rPr lang="zh-CN" altLang="en-US">
                <a:ea typeface="宋体" panose="02010600030101010101" pitchFamily="2" charset="-122"/>
              </a:rPr>
              <a:t>整型</a:t>
            </a:r>
          </a:p>
          <a:p>
            <a:pPr eaLnBrk="1" hangingPunct="1"/>
            <a:r>
              <a:rPr lang="zh-CN" altLang="en-US">
                <a:ea typeface="宋体" panose="02010600030101010101" pitchFamily="2" charset="-122"/>
              </a:rPr>
              <a:t>长整型      </a:t>
            </a:r>
            <a:r>
              <a:rPr lang="en-US" altLang="zh-CN">
                <a:ea typeface="宋体" panose="02010600030101010101" pitchFamily="2" charset="-122"/>
              </a:rPr>
              <a:t>long</a:t>
            </a:r>
          </a:p>
          <a:p>
            <a:pPr eaLnBrk="1" hangingPunct="1"/>
            <a:endParaRPr lang="en-US" altLang="zh-CN">
              <a:ea typeface="宋体" panose="02010600030101010101" pitchFamily="2" charset="-122"/>
            </a:endParaRPr>
          </a:p>
          <a:p>
            <a:pPr eaLnBrk="1" hangingPunct="1"/>
            <a:r>
              <a:rPr lang="zh-CN" altLang="en-US">
                <a:ea typeface="宋体" panose="02010600030101010101" pitchFamily="2" charset="-122"/>
              </a:rPr>
              <a:t>浮点型     </a:t>
            </a:r>
            <a:r>
              <a:rPr lang="en-US" altLang="zh-CN">
                <a:ea typeface="宋体" panose="02010600030101010101" pitchFamily="2" charset="-122"/>
              </a:rPr>
              <a:t>float</a:t>
            </a:r>
          </a:p>
          <a:p>
            <a:pPr eaLnBrk="1" hangingPunct="1"/>
            <a:r>
              <a:rPr lang="zh-CN" altLang="en-US">
                <a:ea typeface="宋体" panose="02010600030101010101" pitchFamily="2" charset="-122"/>
              </a:rPr>
              <a:t>双精度型  </a:t>
            </a:r>
            <a:r>
              <a:rPr lang="en-US" altLang="zh-CN">
                <a:ea typeface="宋体" panose="02010600030101010101" pitchFamily="2" charset="-122"/>
              </a:rPr>
              <a:t>double</a:t>
            </a:r>
          </a:p>
          <a:p>
            <a:pPr eaLnBrk="1" hangingPunct="1"/>
            <a:r>
              <a:rPr lang="zh-CN" altLang="en-US">
                <a:ea typeface="宋体" panose="02010600030101010101" pitchFamily="2" charset="-122"/>
              </a:rPr>
              <a:t>字符型      </a:t>
            </a:r>
            <a:r>
              <a:rPr lang="en-US" altLang="zh-CN">
                <a:ea typeface="宋体" panose="02010600030101010101" pitchFamily="2" charset="-122"/>
              </a:rPr>
              <a:t>char</a:t>
            </a:r>
          </a:p>
          <a:p>
            <a:pPr eaLnBrk="1" hangingPunct="1"/>
            <a:r>
              <a:rPr lang="zh-CN" altLang="en-US">
                <a:ea typeface="宋体" panose="02010600030101010101" pitchFamily="2" charset="-122"/>
              </a:rPr>
              <a:t>逻辑型      </a:t>
            </a:r>
            <a:r>
              <a:rPr lang="en-US" altLang="zh-CN">
                <a:ea typeface="宋体" panose="02010600030101010101" pitchFamily="2" charset="-122"/>
              </a:rPr>
              <a:t>bool</a:t>
            </a:r>
            <a:r>
              <a:rPr lang="zh-CN" altLang="en-US">
                <a:ea typeface="宋体" panose="02010600030101010101" pitchFamily="2" charset="-122"/>
              </a:rPr>
              <a:t>（</a:t>
            </a:r>
            <a:r>
              <a:rPr lang="en-US" altLang="zh-CN">
                <a:ea typeface="宋体" panose="02010600030101010101" pitchFamily="2" charset="-122"/>
              </a:rPr>
              <a:t>C++</a:t>
            </a:r>
            <a:r>
              <a:rPr lang="zh-CN" altLang="en-US">
                <a:ea typeface="宋体" panose="02010600030101010101" pitchFamily="2" charset="-122"/>
              </a:rPr>
              <a:t>语言）</a:t>
            </a:r>
          </a:p>
        </p:txBody>
      </p:sp>
      <p:sp>
        <p:nvSpPr>
          <p:cNvPr id="50179" name="AutoShape 4">
            <a:extLst>
              <a:ext uri="{FF2B5EF4-FFF2-40B4-BE49-F238E27FC236}">
                <a16:creationId xmlns:a16="http://schemas.microsoft.com/office/drawing/2014/main" id="{C15002A6-CD9C-7B49-B1EA-D3C10D57F4E3}"/>
              </a:ext>
            </a:extLst>
          </p:cNvPr>
          <p:cNvSpPr>
            <a:spLocks/>
          </p:cNvSpPr>
          <p:nvPr/>
        </p:nvSpPr>
        <p:spPr bwMode="auto">
          <a:xfrm>
            <a:off x="3871913" y="1844675"/>
            <a:ext cx="288925" cy="1152525"/>
          </a:xfrm>
          <a:prstGeom prst="rightBrace">
            <a:avLst>
              <a:gd name="adj1" fmla="val 33242"/>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50180" name="AutoShape 5">
            <a:extLst>
              <a:ext uri="{FF2B5EF4-FFF2-40B4-BE49-F238E27FC236}">
                <a16:creationId xmlns:a16="http://schemas.microsoft.com/office/drawing/2014/main" id="{7237AB38-F1CC-824E-964B-87C25F5D7ECD}"/>
              </a:ext>
            </a:extLst>
          </p:cNvPr>
          <p:cNvSpPr>
            <a:spLocks/>
          </p:cNvSpPr>
          <p:nvPr/>
        </p:nvSpPr>
        <p:spPr bwMode="auto">
          <a:xfrm>
            <a:off x="3873500" y="3789363"/>
            <a:ext cx="215900" cy="792162"/>
          </a:xfrm>
          <a:prstGeom prst="rightBrace">
            <a:avLst>
              <a:gd name="adj1" fmla="val 30576"/>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50181" name="Text Box 6">
            <a:extLst>
              <a:ext uri="{FF2B5EF4-FFF2-40B4-BE49-F238E27FC236}">
                <a16:creationId xmlns:a16="http://schemas.microsoft.com/office/drawing/2014/main" id="{29E24ECA-407A-7F40-985B-168E6A71D557}"/>
              </a:ext>
            </a:extLst>
          </p:cNvPr>
          <p:cNvSpPr txBox="1">
            <a:spLocks noChangeArrowheads="1"/>
          </p:cNvSpPr>
          <p:nvPr/>
        </p:nvSpPr>
        <p:spPr bwMode="auto">
          <a:xfrm>
            <a:off x="4305300" y="3933825"/>
            <a:ext cx="295275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50000"/>
              </a:spcBef>
              <a:buClrTx/>
              <a:buSzTx/>
              <a:buFontTx/>
              <a:buNone/>
            </a:pPr>
            <a:r>
              <a:rPr lang="zh-CN" altLang="en-US" sz="2900">
                <a:solidFill>
                  <a:schemeClr val="tx1"/>
                </a:solidFill>
                <a:latin typeface="Tw Cen MT" panose="020B0602020104020603" pitchFamily="34" charset="77"/>
              </a:rPr>
              <a:t>实型（</a:t>
            </a:r>
            <a:r>
              <a:rPr lang="en-US" altLang="zh-CN" sz="2900">
                <a:solidFill>
                  <a:schemeClr val="tx1"/>
                </a:solidFill>
                <a:latin typeface="Tw Cen MT" panose="020B0602020104020603" pitchFamily="34" charset="77"/>
              </a:rPr>
              <a:t>C++</a:t>
            </a:r>
            <a:r>
              <a:rPr lang="zh-CN" altLang="en-US" sz="2900">
                <a:solidFill>
                  <a:schemeClr val="tx1"/>
                </a:solidFill>
                <a:latin typeface="Tw Cen MT" panose="020B0602020104020603" pitchFamily="34" charset="77"/>
              </a:rPr>
              <a:t>语言）</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a:extLst>
              <a:ext uri="{FF2B5EF4-FFF2-40B4-BE49-F238E27FC236}">
                <a16:creationId xmlns:a16="http://schemas.microsoft.com/office/drawing/2014/main" id="{25778E0E-F4D8-AE4F-BCCF-77D225D840D7}"/>
              </a:ext>
            </a:extLst>
          </p:cNvPr>
          <p:cNvSpPr>
            <a:spLocks noGrp="1" noChangeArrowheads="1"/>
          </p:cNvSpPr>
          <p:nvPr>
            <p:ph type="title"/>
          </p:nvPr>
        </p:nvSpPr>
        <p:spPr/>
        <p:txBody>
          <a:bodyPr/>
          <a:lstStyle/>
          <a:p>
            <a:pPr eaLnBrk="1" hangingPunct="1"/>
            <a:r>
              <a:rPr lang="en-US" altLang="zh-CN">
                <a:solidFill>
                  <a:schemeClr val="tx1"/>
                </a:solidFill>
                <a:ea typeface="宋体" panose="02010600030101010101" pitchFamily="2" charset="-122"/>
              </a:rPr>
              <a:t>C</a:t>
            </a:r>
            <a:r>
              <a:rPr lang="zh-CN" altLang="en-US">
                <a:solidFill>
                  <a:schemeClr val="tx1"/>
                </a:solidFill>
                <a:ea typeface="宋体" panose="02010600030101010101" pitchFamily="2" charset="-122"/>
              </a:rPr>
              <a:t>语言中提供的其他数据类型：</a:t>
            </a:r>
          </a:p>
        </p:txBody>
      </p:sp>
      <p:sp>
        <p:nvSpPr>
          <p:cNvPr id="51202" name="Rectangle 3">
            <a:extLst>
              <a:ext uri="{FF2B5EF4-FFF2-40B4-BE49-F238E27FC236}">
                <a16:creationId xmlns:a16="http://schemas.microsoft.com/office/drawing/2014/main" id="{A1943937-0C4C-F149-A070-397BD596B813}"/>
              </a:ext>
            </a:extLst>
          </p:cNvPr>
          <p:cNvSpPr>
            <a:spLocks noGrp="1" noChangeArrowheads="1"/>
          </p:cNvSpPr>
          <p:nvPr>
            <p:ph sz="half" idx="1"/>
          </p:nvPr>
        </p:nvSpPr>
        <p:spPr/>
        <p:txBody>
          <a:bodyPr/>
          <a:lstStyle/>
          <a:p>
            <a:pPr eaLnBrk="1" hangingPunct="1"/>
            <a:r>
              <a:rPr lang="zh-CN" altLang="en-US" dirty="0">
                <a:ea typeface="宋体" panose="02010600030101010101" pitchFamily="2" charset="-122"/>
              </a:rPr>
              <a:t>数组类型</a:t>
            </a:r>
          </a:p>
          <a:p>
            <a:pPr eaLnBrk="1" hangingPunct="1"/>
            <a:r>
              <a:rPr lang="zh-CN" altLang="en-US" dirty="0">
                <a:ea typeface="宋体" panose="02010600030101010101" pitchFamily="2" charset="-122"/>
              </a:rPr>
              <a:t>结构体类型    </a:t>
            </a:r>
            <a:r>
              <a:rPr lang="en-US" altLang="zh-CN" dirty="0">
                <a:ea typeface="宋体" panose="02010600030101010101" pitchFamily="2" charset="-122"/>
              </a:rPr>
              <a:t>struct</a:t>
            </a:r>
          </a:p>
          <a:p>
            <a:pPr eaLnBrk="1" hangingPunct="1"/>
            <a:r>
              <a:rPr lang="zh-CN" altLang="en-US" dirty="0">
                <a:ea typeface="宋体" panose="02010600030101010101" pitchFamily="2" charset="-122"/>
              </a:rPr>
              <a:t>共用体类型    </a:t>
            </a:r>
            <a:r>
              <a:rPr lang="en-US" altLang="zh-CN" dirty="0">
                <a:ea typeface="宋体" panose="02010600030101010101" pitchFamily="2" charset="-122"/>
              </a:rPr>
              <a:t>union</a:t>
            </a:r>
          </a:p>
          <a:p>
            <a:pPr eaLnBrk="1" hangingPunct="1"/>
            <a:r>
              <a:rPr lang="zh-CN" altLang="en-US" dirty="0">
                <a:ea typeface="宋体" panose="02010600030101010101" pitchFamily="2" charset="-122"/>
              </a:rPr>
              <a:t>文件类型        </a:t>
            </a:r>
            <a:r>
              <a:rPr lang="en-US" altLang="zh-CN" dirty="0">
                <a:ea typeface="宋体" panose="02010600030101010101" pitchFamily="2" charset="-122"/>
              </a:rPr>
              <a:t>file</a:t>
            </a:r>
          </a:p>
          <a:p>
            <a:pPr eaLnBrk="1" hangingPunct="1"/>
            <a:endParaRPr lang="en-US" altLang="zh-CN" dirty="0">
              <a:ea typeface="宋体" panose="02010600030101010101" pitchFamily="2" charset="-122"/>
            </a:endParaRPr>
          </a:p>
          <a:p>
            <a:pPr eaLnBrk="1" hangingPunct="1"/>
            <a:r>
              <a:rPr lang="zh-CN" altLang="en-US" dirty="0">
                <a:ea typeface="宋体" panose="02010600030101010101" pitchFamily="2" charset="-122"/>
              </a:rPr>
              <a:t>指针类型  *</a:t>
            </a:r>
            <a:r>
              <a:rPr lang="en-US" altLang="zh-CN" dirty="0">
                <a:ea typeface="宋体" panose="02010600030101010101" pitchFamily="2" charset="-122"/>
              </a:rPr>
              <a:t>p</a:t>
            </a:r>
          </a:p>
          <a:p>
            <a:pPr eaLnBrk="1" hangingPunct="1"/>
            <a:r>
              <a:rPr lang="zh-CN" altLang="en-US" dirty="0">
                <a:ea typeface="宋体" panose="02010600030101010101" pitchFamily="2" charset="-122"/>
              </a:rPr>
              <a:t>空类型      </a:t>
            </a:r>
            <a:r>
              <a:rPr lang="en-US" altLang="zh-CN" dirty="0">
                <a:ea typeface="宋体" panose="02010600030101010101" pitchFamily="2" charset="-122"/>
              </a:rPr>
              <a:t>void</a:t>
            </a:r>
          </a:p>
        </p:txBody>
      </p:sp>
      <p:sp>
        <p:nvSpPr>
          <p:cNvPr id="51203" name="AutoShape 4">
            <a:extLst>
              <a:ext uri="{FF2B5EF4-FFF2-40B4-BE49-F238E27FC236}">
                <a16:creationId xmlns:a16="http://schemas.microsoft.com/office/drawing/2014/main" id="{51EB3F34-665C-114A-B128-BD1722471DE8}"/>
              </a:ext>
            </a:extLst>
          </p:cNvPr>
          <p:cNvSpPr>
            <a:spLocks/>
          </p:cNvSpPr>
          <p:nvPr/>
        </p:nvSpPr>
        <p:spPr bwMode="auto">
          <a:xfrm>
            <a:off x="4521200" y="1773238"/>
            <a:ext cx="360363" cy="1800225"/>
          </a:xfrm>
          <a:prstGeom prst="rightBrace">
            <a:avLst>
              <a:gd name="adj1" fmla="val 41630"/>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sp>
        <p:nvSpPr>
          <p:cNvPr id="51204" name="Text Box 5">
            <a:extLst>
              <a:ext uri="{FF2B5EF4-FFF2-40B4-BE49-F238E27FC236}">
                <a16:creationId xmlns:a16="http://schemas.microsoft.com/office/drawing/2014/main" id="{B0FDB861-C36D-F24D-87EC-56507A730D85}"/>
              </a:ext>
            </a:extLst>
          </p:cNvPr>
          <p:cNvSpPr txBox="1">
            <a:spLocks noChangeArrowheads="1"/>
          </p:cNvSpPr>
          <p:nvPr/>
        </p:nvSpPr>
        <p:spPr bwMode="auto">
          <a:xfrm>
            <a:off x="5529263" y="2349500"/>
            <a:ext cx="1944687"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50000"/>
              </a:spcBef>
              <a:buClrTx/>
              <a:buSzTx/>
              <a:buFontTx/>
              <a:buNone/>
            </a:pPr>
            <a:r>
              <a:rPr lang="zh-CN" altLang="en-US" sz="3000">
                <a:solidFill>
                  <a:schemeClr val="tx1"/>
                </a:solidFill>
              </a:rPr>
              <a:t>结构类型</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ext Box 2">
            <a:extLst>
              <a:ext uri="{FF2B5EF4-FFF2-40B4-BE49-F238E27FC236}">
                <a16:creationId xmlns:a16="http://schemas.microsoft.com/office/drawing/2014/main" id="{FA542732-61C4-5441-A122-171699ABEE8C}"/>
              </a:ext>
            </a:extLst>
          </p:cNvPr>
          <p:cNvSpPr txBox="1">
            <a:spLocks noChangeArrowheads="1"/>
          </p:cNvSpPr>
          <p:nvPr/>
        </p:nvSpPr>
        <p:spPr bwMode="auto">
          <a:xfrm>
            <a:off x="247650" y="476672"/>
            <a:ext cx="44577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fontAlgn="auto" hangingPunct="1">
              <a:spcBef>
                <a:spcPct val="50000"/>
              </a:spcBef>
              <a:spcAft>
                <a:spcPts val="0"/>
              </a:spcAft>
              <a:defRPr/>
            </a:pPr>
            <a:r>
              <a:rPr lang="en-US" altLang="zh-CN" sz="3200" b="1">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1.2.1</a:t>
            </a:r>
            <a:r>
              <a:rPr lang="zh-CN" altLang="en-US" sz="3200" b="1">
                <a:solidFill>
                  <a:srgbClr val="FF0000"/>
                </a:solidFill>
                <a:effectLst>
                  <a:outerShdw blurRad="38100" dist="38100" dir="2700000" algn="tl">
                    <a:srgbClr val="C0C0C0"/>
                  </a:outerShdw>
                </a:effectLst>
                <a:latin typeface="+mn-lt"/>
                <a:ea typeface="楷体_GB2312" pitchFamily="49" charset="-122"/>
              </a:rPr>
              <a:t>数据类型</a:t>
            </a:r>
          </a:p>
        </p:txBody>
      </p:sp>
      <p:sp>
        <p:nvSpPr>
          <p:cNvPr id="141315" name="Text Box 3">
            <a:extLst>
              <a:ext uri="{FF2B5EF4-FFF2-40B4-BE49-F238E27FC236}">
                <a16:creationId xmlns:a16="http://schemas.microsoft.com/office/drawing/2014/main" id="{47D54730-7CFE-E74A-83D2-431C7F486A20}"/>
              </a:ext>
            </a:extLst>
          </p:cNvPr>
          <p:cNvSpPr txBox="1">
            <a:spLocks noChangeArrowheads="1"/>
          </p:cNvSpPr>
          <p:nvPr/>
        </p:nvSpPr>
        <p:spPr bwMode="auto">
          <a:xfrm>
            <a:off x="165100" y="911648"/>
            <a:ext cx="9575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zh-CN" altLang="en-US" sz="2800" dirty="0">
                <a:effectLst>
                  <a:outerShdw blurRad="38100" dist="38100" dir="2700000" algn="tl">
                    <a:srgbClr val="C0C0C0"/>
                  </a:outerShdw>
                </a:effectLst>
                <a:latin typeface="+mn-lt"/>
                <a:ea typeface="楷体_GB2312" pitchFamily="49" charset="-122"/>
              </a:rPr>
              <a:t>       数据类型（或简称类型）反映了数据的取值范围以及对这类数据可以施加的运算。</a:t>
            </a:r>
          </a:p>
        </p:txBody>
      </p:sp>
      <p:sp>
        <p:nvSpPr>
          <p:cNvPr id="141316" name="Text Box 4">
            <a:extLst>
              <a:ext uri="{FF2B5EF4-FFF2-40B4-BE49-F238E27FC236}">
                <a16:creationId xmlns:a16="http://schemas.microsoft.com/office/drawing/2014/main" id="{BBC33ED4-4450-5E42-B2F3-892C6B1AC424}"/>
              </a:ext>
            </a:extLst>
          </p:cNvPr>
          <p:cNvSpPr txBox="1">
            <a:spLocks noChangeArrowheads="1"/>
          </p:cNvSpPr>
          <p:nvPr/>
        </p:nvSpPr>
        <p:spPr bwMode="auto">
          <a:xfrm>
            <a:off x="247650" y="2280073"/>
            <a:ext cx="36322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1.2.2</a:t>
            </a:r>
            <a:r>
              <a:rPr lang="zh-CN" altLang="en-US" sz="3200" b="1">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数据结构</a:t>
            </a:r>
            <a:r>
              <a:rPr lang="zh-CN" altLang="en-US" sz="3200">
                <a:solidFill>
                  <a:srgbClr val="FF0000"/>
                </a:solidFill>
                <a:effectLst>
                  <a:outerShdw blurRad="38100" dist="38100" dir="2700000" algn="tl">
                    <a:srgbClr val="C0C0C0"/>
                  </a:outerShdw>
                </a:effectLst>
                <a:latin typeface="+mn-lt"/>
                <a:ea typeface="楷体_GB2312" pitchFamily="49" charset="-122"/>
              </a:rPr>
              <a:t> </a:t>
            </a:r>
          </a:p>
        </p:txBody>
      </p:sp>
      <p:sp>
        <p:nvSpPr>
          <p:cNvPr id="141317" name="Text Box 5">
            <a:extLst>
              <a:ext uri="{FF2B5EF4-FFF2-40B4-BE49-F238E27FC236}">
                <a16:creationId xmlns:a16="http://schemas.microsoft.com/office/drawing/2014/main" id="{F77BC34C-41D2-5E4E-A801-F607398C7433}"/>
              </a:ext>
            </a:extLst>
          </p:cNvPr>
          <p:cNvSpPr txBox="1">
            <a:spLocks noChangeArrowheads="1"/>
          </p:cNvSpPr>
          <p:nvPr/>
        </p:nvSpPr>
        <p:spPr bwMode="auto">
          <a:xfrm>
            <a:off x="165100" y="2999210"/>
            <a:ext cx="9575800" cy="308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fontAlgn="auto" hangingPunct="1">
              <a:spcBef>
                <a:spcPct val="50000"/>
              </a:spcBef>
              <a:spcAft>
                <a:spcPts val="0"/>
              </a:spcAft>
              <a:defRPr/>
            </a:pPr>
            <a:r>
              <a:rPr lang="zh-CN" altLang="en-US" sz="2800">
                <a:effectLst>
                  <a:outerShdw blurRad="38100" dist="38100" dir="2700000" algn="tl">
                    <a:srgbClr val="C0C0C0"/>
                  </a:outerShdw>
                </a:effectLst>
                <a:latin typeface="+mn-lt"/>
                <a:ea typeface="楷体_GB2312" pitchFamily="49" charset="-122"/>
              </a:rPr>
              <a:t>        数据结构是计算机科学中广泛使用的一个术语，在计算机科学中具有非常重要的作用。</a:t>
            </a:r>
            <a:r>
              <a:rPr lang="zh-CN" altLang="en-US" sz="2800">
                <a:solidFill>
                  <a:srgbClr val="FF0000"/>
                </a:solidFill>
                <a:effectLst>
                  <a:outerShdw blurRad="38100" dist="38100" dir="2700000" algn="tl">
                    <a:srgbClr val="C0C0C0"/>
                  </a:outerShdw>
                </a:effectLst>
                <a:latin typeface="+mn-lt"/>
                <a:ea typeface="楷体_GB2312" pitchFamily="49" charset="-122"/>
              </a:rPr>
              <a:t>数据结构包括三个方面的内容：一组数据中各数据之间的逻辑关系；这组数据在计算机中的存储方式；对这组数据所能施加的运算的集合。数据结构是数据存在的形式。</a:t>
            </a:r>
            <a:r>
              <a:rPr lang="zh-CN" altLang="en-US" sz="2800">
                <a:effectLst>
                  <a:outerShdw blurRad="38100" dist="38100" dir="2700000" algn="tl">
                    <a:srgbClr val="C0C0C0"/>
                  </a:outerShdw>
                </a:effectLst>
                <a:latin typeface="+mn-lt"/>
                <a:ea typeface="楷体_GB2312" pitchFamily="49" charset="-122"/>
              </a:rPr>
              <a:t>所有的数据都是按照数据结构进行分类的。简单数据类型对应于简单的数据结构；构造数据类型对应于复杂的数据结构。</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13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141316"/>
                                        </p:tgtEl>
                                        <p:attrNameLst>
                                          <p:attrName>style.visibility</p:attrName>
                                        </p:attrNameLst>
                                      </p:cBhvr>
                                      <p:to>
                                        <p:strVal val="visible"/>
                                      </p:to>
                                    </p:set>
                                    <p:animEffect transition="in" filter="blinds(horizontal)">
                                      <p:cBhvr>
                                        <p:cTn id="11" dur="500"/>
                                        <p:tgtEl>
                                          <p:spTgt spid="14131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41317"/>
                                        </p:tgtEl>
                                        <p:attrNameLst>
                                          <p:attrName>style.visibility</p:attrName>
                                        </p:attrNameLst>
                                      </p:cBhvr>
                                      <p:to>
                                        <p:strVal val="visible"/>
                                      </p:to>
                                    </p:set>
                                    <p:animEffect transition="in" filter="blinds(horizontal)">
                                      <p:cBhvr>
                                        <p:cTn id="16" dur="500"/>
                                        <p:tgtEl>
                                          <p:spTgt spid="141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5" grpId="0" autoUpdateAnimBg="0"/>
      <p:bldP spid="141316" grpId="0" autoUpdateAnimBg="0"/>
      <p:bldP spid="141317" grpId="0"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ext Box 2">
            <a:extLst>
              <a:ext uri="{FF2B5EF4-FFF2-40B4-BE49-F238E27FC236}">
                <a16:creationId xmlns:a16="http://schemas.microsoft.com/office/drawing/2014/main" id="{18F34119-362F-E649-B99B-48442BC49ADE}"/>
              </a:ext>
            </a:extLst>
          </p:cNvPr>
          <p:cNvSpPr txBox="1">
            <a:spLocks noChangeArrowheads="1"/>
          </p:cNvSpPr>
          <p:nvPr/>
        </p:nvSpPr>
        <p:spPr bwMode="auto">
          <a:xfrm>
            <a:off x="200025" y="476672"/>
            <a:ext cx="42100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dirty="0">
                <a:solidFill>
                  <a:srgbClr val="FF0000"/>
                </a:solidFill>
                <a:effectLst>
                  <a:outerShdw blurRad="38100" dist="38100" dir="2700000" algn="tl">
                    <a:srgbClr val="C0C0C0"/>
                  </a:outerShdw>
                </a:effectLst>
                <a:latin typeface="+mn-lt"/>
                <a:ea typeface="楷体_GB2312" pitchFamily="49" charset="-122"/>
              </a:rPr>
              <a:t>1.2.3</a:t>
            </a:r>
            <a:r>
              <a:rPr lang="zh-CN" altLang="en-US" sz="3200" b="1" dirty="0">
                <a:solidFill>
                  <a:srgbClr val="FF0000"/>
                </a:solidFill>
                <a:effectLst>
                  <a:outerShdw blurRad="38100" dist="38100" dir="2700000" algn="tl">
                    <a:srgbClr val="C0C0C0"/>
                  </a:outerShdw>
                </a:effectLst>
                <a:latin typeface="+mn-lt"/>
                <a:ea typeface="楷体_GB2312" pitchFamily="49" charset="-122"/>
              </a:rPr>
              <a:t>抽象数据类型</a:t>
            </a:r>
            <a:r>
              <a:rPr lang="zh-CN" altLang="en-US" sz="3200" dirty="0">
                <a:solidFill>
                  <a:srgbClr val="FF0000"/>
                </a:solidFill>
                <a:effectLst>
                  <a:outerShdw blurRad="38100" dist="38100" dir="2700000" algn="tl">
                    <a:srgbClr val="C0C0C0"/>
                  </a:outerShdw>
                </a:effectLst>
                <a:latin typeface="+mn-lt"/>
                <a:ea typeface="楷体_GB2312" pitchFamily="49" charset="-122"/>
              </a:rPr>
              <a:t> </a:t>
            </a:r>
          </a:p>
        </p:txBody>
      </p:sp>
      <p:sp>
        <p:nvSpPr>
          <p:cNvPr id="142339" name="Text Box 3">
            <a:extLst>
              <a:ext uri="{FF2B5EF4-FFF2-40B4-BE49-F238E27FC236}">
                <a16:creationId xmlns:a16="http://schemas.microsoft.com/office/drawing/2014/main" id="{FC5B561B-6F14-BF44-8B48-612C6A52847F}"/>
              </a:ext>
            </a:extLst>
          </p:cNvPr>
          <p:cNvSpPr txBox="1">
            <a:spLocks noChangeArrowheads="1"/>
          </p:cNvSpPr>
          <p:nvPr/>
        </p:nvSpPr>
        <p:spPr bwMode="auto">
          <a:xfrm>
            <a:off x="200025" y="1132309"/>
            <a:ext cx="9575800"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zh-CN" altLang="en-US" sz="2800">
                <a:effectLst>
                  <a:outerShdw blurRad="38100" dist="38100" dir="2700000" algn="tl">
                    <a:srgbClr val="C0C0C0"/>
                  </a:outerShdw>
                </a:effectLst>
                <a:latin typeface="+mn-lt"/>
                <a:ea typeface="楷体_GB2312" pitchFamily="49" charset="-122"/>
              </a:rPr>
              <a:t>        抽象数据类型是与表示无关的数据类型，是一个数据模型及定义在该模型上的一组运算。对一个抽象数据类型进行定义时，必须给出它的名字及各运算的运算符名，即函数名，并且规定这些函数的参数性质。</a:t>
            </a:r>
          </a:p>
        </p:txBody>
      </p:sp>
      <p:sp>
        <p:nvSpPr>
          <p:cNvPr id="142340" name="Text Box 4">
            <a:extLst>
              <a:ext uri="{FF2B5EF4-FFF2-40B4-BE49-F238E27FC236}">
                <a16:creationId xmlns:a16="http://schemas.microsoft.com/office/drawing/2014/main" id="{2F1AE5F3-E752-DA4F-BD28-81B004D1A592}"/>
              </a:ext>
            </a:extLst>
          </p:cNvPr>
          <p:cNvSpPr txBox="1">
            <a:spLocks noChangeArrowheads="1"/>
          </p:cNvSpPr>
          <p:nvPr/>
        </p:nvSpPr>
        <p:spPr bwMode="auto">
          <a:xfrm>
            <a:off x="234642" y="3573016"/>
            <a:ext cx="66865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dirty="0">
                <a:solidFill>
                  <a:srgbClr val="FF0000"/>
                </a:solidFill>
                <a:effectLst>
                  <a:outerShdw blurRad="38100" dist="38100" dir="2700000" algn="tl">
                    <a:srgbClr val="C0C0C0"/>
                  </a:outerShdw>
                </a:effectLst>
                <a:latin typeface="+mn-lt"/>
                <a:ea typeface="楷体_GB2312" pitchFamily="49" charset="-122"/>
              </a:rPr>
              <a:t>1.2.4</a:t>
            </a:r>
            <a:r>
              <a:rPr lang="zh-CN" altLang="en-US" sz="3200" b="1" dirty="0">
                <a:solidFill>
                  <a:srgbClr val="FF0000"/>
                </a:solidFill>
                <a:effectLst>
                  <a:outerShdw blurRad="38100" dist="38100" dir="2700000" algn="tl">
                    <a:srgbClr val="C0C0C0"/>
                  </a:outerShdw>
                </a:effectLst>
                <a:latin typeface="+mn-lt"/>
                <a:ea typeface="楷体_GB2312" pitchFamily="49" charset="-122"/>
              </a:rPr>
              <a:t>抽象数据类型的描述和实现</a:t>
            </a:r>
            <a:r>
              <a:rPr lang="zh-CN" altLang="en-US" sz="3200" dirty="0">
                <a:solidFill>
                  <a:srgbClr val="FF0000"/>
                </a:solidFill>
                <a:effectLst>
                  <a:outerShdw blurRad="38100" dist="38100" dir="2700000" algn="tl">
                    <a:srgbClr val="C0C0C0"/>
                  </a:outerShdw>
                </a:effectLst>
                <a:latin typeface="+mn-lt"/>
                <a:ea typeface="楷体_GB2312" pitchFamily="49" charset="-122"/>
              </a:rPr>
              <a:t> </a:t>
            </a:r>
          </a:p>
        </p:txBody>
      </p:sp>
      <p:sp>
        <p:nvSpPr>
          <p:cNvPr id="142341" name="Text Box 5">
            <a:extLst>
              <a:ext uri="{FF2B5EF4-FFF2-40B4-BE49-F238E27FC236}">
                <a16:creationId xmlns:a16="http://schemas.microsoft.com/office/drawing/2014/main" id="{51C6B5D4-0A04-214B-8748-85E5C33F986B}"/>
              </a:ext>
            </a:extLst>
          </p:cNvPr>
          <p:cNvSpPr txBox="1">
            <a:spLocks noChangeArrowheads="1"/>
          </p:cNvSpPr>
          <p:nvPr/>
        </p:nvSpPr>
        <p:spPr bwMode="auto">
          <a:xfrm>
            <a:off x="282267" y="4368354"/>
            <a:ext cx="9658350"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zh-CN" altLang="en-US" sz="2800">
                <a:effectLst>
                  <a:outerShdw blurRad="38100" dist="38100" dir="2700000" algn="tl">
                    <a:srgbClr val="C0C0C0"/>
                  </a:outerShdw>
                </a:effectLst>
                <a:latin typeface="+mn-lt"/>
                <a:ea typeface="楷体_GB2312" pitchFamily="49" charset="-122"/>
              </a:rPr>
              <a:t>        抽象数据类型的描述包括给出抽象数据类型的名称、数据的集合、数据之间的关系和操作的集合等方面的描述。抽象数据类型的设计者根据这些描述给出操作的具体实现，抽象数据类型的使用者依据这些描述使用抽象数据类型。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233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142340"/>
                                        </p:tgtEl>
                                        <p:attrNameLst>
                                          <p:attrName>style.visibility</p:attrName>
                                        </p:attrNameLst>
                                      </p:cBhvr>
                                      <p:to>
                                        <p:strVal val="visible"/>
                                      </p:to>
                                    </p:set>
                                    <p:anim calcmode="lin" valueType="num">
                                      <p:cBhvr additive="base">
                                        <p:cTn id="11" dur="500" fill="hold"/>
                                        <p:tgtEl>
                                          <p:spTgt spid="142340"/>
                                        </p:tgtEl>
                                        <p:attrNameLst>
                                          <p:attrName>ppt_x</p:attrName>
                                        </p:attrNameLst>
                                      </p:cBhvr>
                                      <p:tavLst>
                                        <p:tav tm="0">
                                          <p:val>
                                            <p:strVal val="0-#ppt_w/2"/>
                                          </p:val>
                                        </p:tav>
                                        <p:tav tm="100000">
                                          <p:val>
                                            <p:strVal val="#ppt_x"/>
                                          </p:val>
                                        </p:tav>
                                      </p:tavLst>
                                    </p:anim>
                                    <p:anim calcmode="lin" valueType="num">
                                      <p:cBhvr additive="base">
                                        <p:cTn id="12" dur="500" fill="hold"/>
                                        <p:tgtEl>
                                          <p:spTgt spid="142340"/>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1423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autoUpdateAnimBg="0"/>
      <p:bldP spid="142340" grpId="0" autoUpdateAnimBg="0"/>
      <p:bldP spid="142341" grpId="0"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a:extLst>
              <a:ext uri="{FF2B5EF4-FFF2-40B4-BE49-F238E27FC236}">
                <a16:creationId xmlns:a16="http://schemas.microsoft.com/office/drawing/2014/main" id="{9606122C-AD50-0748-9AE3-CA823D3F81A1}"/>
              </a:ext>
            </a:extLst>
          </p:cNvPr>
          <p:cNvSpPr>
            <a:spLocks noGrp="1" noChangeArrowheads="1"/>
          </p:cNvSpPr>
          <p:nvPr>
            <p:ph type="title"/>
          </p:nvPr>
        </p:nvSpPr>
        <p:spPr/>
        <p:txBody>
          <a:bodyPr/>
          <a:lstStyle/>
          <a:p>
            <a:pPr eaLnBrk="1" hangingPunct="1"/>
            <a:endParaRPr lang="zh-CN" altLang="en-US">
              <a:ea typeface="宋体" panose="02010600030101010101" pitchFamily="2" charset="-122"/>
            </a:endParaRPr>
          </a:p>
        </p:txBody>
      </p:sp>
      <p:sp>
        <p:nvSpPr>
          <p:cNvPr id="54274" name="Rectangle 3">
            <a:extLst>
              <a:ext uri="{FF2B5EF4-FFF2-40B4-BE49-F238E27FC236}">
                <a16:creationId xmlns:a16="http://schemas.microsoft.com/office/drawing/2014/main" id="{29EC20CC-BD79-CB48-AFD0-C79826CB6F9A}"/>
              </a:ext>
            </a:extLst>
          </p:cNvPr>
          <p:cNvSpPr>
            <a:spLocks noGrp="1" noChangeArrowheads="1"/>
          </p:cNvSpPr>
          <p:nvPr>
            <p:ph sz="half" idx="1"/>
          </p:nvPr>
        </p:nvSpPr>
        <p:spPr>
          <a:xfrm>
            <a:off x="660400" y="2160588"/>
            <a:ext cx="6453188" cy="3881437"/>
          </a:xfrm>
        </p:spPr>
        <p:txBody>
          <a:bodyPr/>
          <a:lstStyle/>
          <a:p>
            <a:pPr eaLnBrk="1" hangingPunct="1"/>
            <a:r>
              <a:rPr lang="en-US" altLang="zh-CN" sz="2800">
                <a:ea typeface="宋体" panose="02010600030101010101" pitchFamily="2" charset="-122"/>
              </a:rPr>
              <a:t>ADT</a:t>
            </a:r>
            <a:r>
              <a:rPr lang="zh-CN" altLang="en-US" sz="2800">
                <a:ea typeface="宋体" panose="02010600030101010101" pitchFamily="2" charset="-122"/>
              </a:rPr>
              <a:t>一般包括数据元素、数据元素之间关系及操作三要素（</a:t>
            </a:r>
            <a:r>
              <a:rPr lang="en-US" altLang="zh-CN" sz="2800">
                <a:ea typeface="宋体" panose="02010600030101010101" pitchFamily="2" charset="-122"/>
              </a:rPr>
              <a:t>D,R,O</a:t>
            </a:r>
            <a:r>
              <a:rPr lang="zh-CN" altLang="en-US" sz="2800">
                <a:ea typeface="宋体" panose="02010600030101010101" pitchFamily="2" charset="-122"/>
              </a:rPr>
              <a:t>）</a:t>
            </a:r>
            <a:r>
              <a:rPr lang="en-US" altLang="zh-CN" sz="2800">
                <a:ea typeface="宋体" panose="02010600030101010101" pitchFamily="2" charset="-122"/>
              </a:rPr>
              <a:t>,</a:t>
            </a:r>
            <a:r>
              <a:rPr lang="zh-CN" altLang="en-US" sz="2800">
                <a:ea typeface="宋体" panose="02010600030101010101" pitchFamily="2" charset="-122"/>
              </a:rPr>
              <a:t>其中：</a:t>
            </a:r>
          </a:p>
          <a:p>
            <a:pPr lvl="1" eaLnBrk="1" hangingPunct="1"/>
            <a:r>
              <a:rPr lang="en-US" altLang="zh-CN" sz="2600">
                <a:ea typeface="宋体" panose="02010600030101010101" pitchFamily="2" charset="-122"/>
              </a:rPr>
              <a:t>D</a:t>
            </a:r>
            <a:r>
              <a:rPr lang="zh-CN" altLang="en-US" sz="2600">
                <a:ea typeface="宋体" panose="02010600030101010101" pitchFamily="2" charset="-122"/>
              </a:rPr>
              <a:t>是数据元素集</a:t>
            </a:r>
          </a:p>
          <a:p>
            <a:pPr lvl="1" eaLnBrk="1" hangingPunct="1"/>
            <a:r>
              <a:rPr lang="en-US" altLang="zh-CN" sz="2600">
                <a:ea typeface="宋体" panose="02010600030101010101" pitchFamily="2" charset="-122"/>
              </a:rPr>
              <a:t>R</a:t>
            </a:r>
            <a:r>
              <a:rPr lang="zh-CN" altLang="en-US" sz="2600">
                <a:ea typeface="宋体" panose="02010600030101010101" pitchFamily="2" charset="-122"/>
              </a:rPr>
              <a:t>是</a:t>
            </a:r>
            <a:r>
              <a:rPr lang="en-US" altLang="zh-CN" sz="2600">
                <a:ea typeface="宋体" panose="02010600030101010101" pitchFamily="2" charset="-122"/>
              </a:rPr>
              <a:t>D</a:t>
            </a:r>
            <a:r>
              <a:rPr lang="zh-CN" altLang="en-US" sz="2600">
                <a:ea typeface="宋体" panose="02010600030101010101" pitchFamily="2" charset="-122"/>
              </a:rPr>
              <a:t>上的关系集合</a:t>
            </a:r>
          </a:p>
          <a:p>
            <a:pPr lvl="1" eaLnBrk="1" hangingPunct="1"/>
            <a:r>
              <a:rPr lang="en-US" altLang="zh-CN" sz="2600">
                <a:ea typeface="宋体" panose="02010600030101010101" pitchFamily="2" charset="-122"/>
              </a:rPr>
              <a:t>O</a:t>
            </a:r>
            <a:r>
              <a:rPr lang="zh-CN" altLang="en-US" sz="2600">
                <a:ea typeface="宋体" panose="02010600030101010101" pitchFamily="2" charset="-122"/>
              </a:rPr>
              <a:t>是对</a:t>
            </a:r>
            <a:r>
              <a:rPr lang="en-US" altLang="zh-CN" sz="2600">
                <a:ea typeface="宋体" panose="02010600030101010101" pitchFamily="2" charset="-122"/>
              </a:rPr>
              <a:t>D</a:t>
            </a:r>
            <a:r>
              <a:rPr lang="zh-CN" altLang="en-US" sz="2600">
                <a:ea typeface="宋体" panose="02010600030101010101" pitchFamily="2" charset="-122"/>
              </a:rPr>
              <a:t>的基本操作集</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ext Box 2">
            <a:extLst>
              <a:ext uri="{FF2B5EF4-FFF2-40B4-BE49-F238E27FC236}">
                <a16:creationId xmlns:a16="http://schemas.microsoft.com/office/drawing/2014/main" id="{2AECAE38-095B-2A4C-A589-130AE0B3F6FF}"/>
              </a:ext>
            </a:extLst>
          </p:cNvPr>
          <p:cNvSpPr txBox="1">
            <a:spLocks noChangeArrowheads="1"/>
          </p:cNvSpPr>
          <p:nvPr/>
        </p:nvSpPr>
        <p:spPr bwMode="auto">
          <a:xfrm>
            <a:off x="412750" y="836613"/>
            <a:ext cx="9493250" cy="565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fontAlgn="auto" hangingPunct="1">
              <a:spcBef>
                <a:spcPct val="50000"/>
              </a:spcBef>
              <a:spcAft>
                <a:spcPts val="0"/>
              </a:spcAft>
              <a:defRPr/>
            </a:pPr>
            <a:r>
              <a:rPr lang="zh-CN" altLang="en-US" sz="2800">
                <a:effectLst>
                  <a:outerShdw blurRad="38100" dist="38100" dir="2700000" algn="tl">
                    <a:srgbClr val="C0C0C0"/>
                  </a:outerShdw>
                </a:effectLst>
                <a:latin typeface="+mn-lt"/>
                <a:ea typeface="楷体_GB2312" pitchFamily="49" charset="-122"/>
              </a:rPr>
              <a:t>抽象数据类型描述的</a:t>
            </a:r>
            <a:r>
              <a:rPr lang="zh-CN" altLang="en-US" sz="2800">
                <a:solidFill>
                  <a:srgbClr val="FF0000"/>
                </a:solidFill>
                <a:effectLst>
                  <a:outerShdw blurRad="38100" dist="38100" dir="2700000" algn="tl">
                    <a:srgbClr val="C0C0C0"/>
                  </a:outerShdw>
                </a:effectLst>
                <a:latin typeface="+mn-lt"/>
                <a:ea typeface="楷体_GB2312" pitchFamily="49" charset="-122"/>
              </a:rPr>
              <a:t>一般形式</a:t>
            </a:r>
            <a:r>
              <a:rPr lang="zh-CN" altLang="en-US" sz="2800">
                <a:effectLst>
                  <a:outerShdw blurRad="38100" dist="38100" dir="2700000" algn="tl">
                    <a:srgbClr val="C0C0C0"/>
                  </a:outerShdw>
                </a:effectLst>
                <a:latin typeface="+mn-lt"/>
                <a:ea typeface="楷体_GB2312" pitchFamily="49" charset="-122"/>
              </a:rPr>
              <a:t>如下：</a:t>
            </a:r>
            <a:endParaRPr lang="zh-CN" altLang="en-US" sz="2800">
              <a:effectLst>
                <a:outerShdw blurRad="38100" dist="38100" dir="2700000" algn="tl">
                  <a:srgbClr val="C0C0C0"/>
                </a:outerShdw>
              </a:effectLst>
              <a:latin typeface="+mn-lt"/>
            </a:endParaRPr>
          </a:p>
          <a:p>
            <a:pPr algn="just" eaLnBrk="1" fontAlgn="auto" hangingPunct="1">
              <a:spcBef>
                <a:spcPct val="50000"/>
              </a:spcBef>
              <a:spcAft>
                <a:spcPts val="0"/>
              </a:spcAft>
              <a:defRPr/>
            </a:pPr>
            <a:r>
              <a:rPr lang="en-US" altLang="zh-CN" sz="2800">
                <a:effectLst>
                  <a:outerShdw blurRad="38100" dist="38100" dir="2700000" algn="tl">
                    <a:srgbClr val="C0C0C0"/>
                  </a:outerShdw>
                </a:effectLst>
                <a:latin typeface="+mn-lt"/>
                <a:ea typeface="楷体_GB2312" pitchFamily="49" charset="-122"/>
              </a:rPr>
              <a:t>ADT </a:t>
            </a:r>
            <a:r>
              <a:rPr lang="zh-CN" altLang="en-US" sz="2800">
                <a:effectLst>
                  <a:outerShdw blurRad="38100" dist="38100" dir="2700000" algn="tl">
                    <a:srgbClr val="C0C0C0"/>
                  </a:outerShdw>
                </a:effectLst>
                <a:latin typeface="+mn-lt"/>
                <a:ea typeface="楷体_GB2312" pitchFamily="49" charset="-122"/>
              </a:rPr>
              <a:t>抽象数据类型名称 </a:t>
            </a:r>
            <a:r>
              <a:rPr lang="en-US" altLang="zh-CN" sz="2800">
                <a:effectLst>
                  <a:outerShdw blurRad="38100" dist="38100" dir="2700000" algn="tl">
                    <a:srgbClr val="C0C0C0"/>
                  </a:outerShdw>
                </a:effectLst>
                <a:latin typeface="+mn-lt"/>
                <a:ea typeface="楷体_GB2312" pitchFamily="49" charset="-122"/>
              </a:rPr>
              <a:t>{</a:t>
            </a:r>
            <a:endParaRPr lang="en-US" altLang="zh-CN" sz="2800">
              <a:effectLst>
                <a:outerShdw blurRad="38100" dist="38100" dir="2700000" algn="tl">
                  <a:srgbClr val="C0C0C0"/>
                </a:outerShdw>
              </a:effectLst>
              <a:latin typeface="+mn-lt"/>
            </a:endParaRPr>
          </a:p>
          <a:p>
            <a:pPr algn="just" eaLnBrk="1" fontAlgn="auto" hangingPunct="1">
              <a:lnSpc>
                <a:spcPct val="50000"/>
              </a:lnSpc>
              <a:spcBef>
                <a:spcPct val="50000"/>
              </a:spcBef>
              <a:spcAft>
                <a:spcPts val="0"/>
              </a:spcAft>
              <a:defRPr/>
            </a:pPr>
            <a:r>
              <a:rPr lang="en-US" altLang="zh-CN" sz="2800">
                <a:effectLst>
                  <a:outerShdw blurRad="38100" dist="38100" dir="2700000" algn="tl">
                    <a:srgbClr val="C0C0C0"/>
                  </a:outerShdw>
                </a:effectLst>
                <a:latin typeface="+mn-lt"/>
                <a:ea typeface="楷体_GB2312" pitchFamily="49" charset="-122"/>
              </a:rPr>
              <a:t>     </a:t>
            </a:r>
            <a:r>
              <a:rPr lang="zh-CN" altLang="en-US" sz="2800">
                <a:solidFill>
                  <a:srgbClr val="FF0000"/>
                </a:solidFill>
                <a:effectLst>
                  <a:outerShdw blurRad="38100" dist="38100" dir="2700000" algn="tl">
                    <a:srgbClr val="C0C0C0"/>
                  </a:outerShdw>
                </a:effectLst>
                <a:latin typeface="+mn-lt"/>
                <a:ea typeface="楷体_GB2312" pitchFamily="49" charset="-122"/>
              </a:rPr>
              <a:t>数据对象：</a:t>
            </a:r>
            <a:endParaRPr lang="zh-CN" altLang="en-US" sz="2800">
              <a:solidFill>
                <a:srgbClr val="FF0000"/>
              </a:solidFill>
              <a:effectLst>
                <a:outerShdw blurRad="38100" dist="38100" dir="2700000" algn="tl">
                  <a:srgbClr val="C0C0C0"/>
                </a:outerShdw>
              </a:effectLst>
              <a:latin typeface="+mn-lt"/>
            </a:endParaRPr>
          </a:p>
          <a:p>
            <a:pPr algn="just" eaLnBrk="1" fontAlgn="auto" hangingPunct="1">
              <a:lnSpc>
                <a:spcPct val="50000"/>
              </a:lnSpc>
              <a:spcBef>
                <a:spcPct val="50000"/>
              </a:spcBef>
              <a:spcAft>
                <a:spcPts val="0"/>
              </a:spcAft>
              <a:defRPr/>
            </a:pPr>
            <a:r>
              <a:rPr lang="zh-CN" altLang="en-US" sz="2800">
                <a:effectLst>
                  <a:outerShdw blurRad="38100" dist="38100" dir="2700000" algn="tl">
                    <a:srgbClr val="C0C0C0"/>
                  </a:outerShdw>
                </a:effectLst>
                <a:latin typeface="+mn-lt"/>
                <a:ea typeface="楷体_GB2312" pitchFamily="49" charset="-122"/>
              </a:rPr>
              <a:t>               </a:t>
            </a:r>
            <a:r>
              <a:rPr lang="en-US" altLang="zh-CN" sz="2800">
                <a:effectLst>
                  <a:outerShdw blurRad="38100" dist="38100" dir="2700000" algn="tl">
                    <a:srgbClr val="C0C0C0"/>
                  </a:outerShdw>
                </a:effectLst>
                <a:latin typeface="+mn-lt"/>
                <a:ea typeface="楷体_GB2312" pitchFamily="49" charset="-122"/>
              </a:rPr>
              <a:t>……</a:t>
            </a:r>
            <a:endParaRPr lang="en-US" altLang="zh-CN" sz="2800">
              <a:effectLst>
                <a:outerShdw blurRad="38100" dist="38100" dir="2700000" algn="tl">
                  <a:srgbClr val="C0C0C0"/>
                </a:outerShdw>
              </a:effectLst>
              <a:latin typeface="+mn-lt"/>
            </a:endParaRPr>
          </a:p>
          <a:p>
            <a:pPr algn="just" eaLnBrk="1" fontAlgn="auto" hangingPunct="1">
              <a:lnSpc>
                <a:spcPct val="50000"/>
              </a:lnSpc>
              <a:spcBef>
                <a:spcPct val="50000"/>
              </a:spcBef>
              <a:spcAft>
                <a:spcPts val="0"/>
              </a:spcAft>
              <a:defRPr/>
            </a:pPr>
            <a:r>
              <a:rPr lang="en-US" altLang="zh-CN" sz="2800">
                <a:effectLst>
                  <a:outerShdw blurRad="38100" dist="38100" dir="2700000" algn="tl">
                    <a:srgbClr val="C0C0C0"/>
                  </a:outerShdw>
                </a:effectLst>
                <a:latin typeface="+mn-lt"/>
                <a:ea typeface="楷体_GB2312" pitchFamily="49" charset="-122"/>
              </a:rPr>
              <a:t>     </a:t>
            </a:r>
            <a:r>
              <a:rPr lang="zh-CN" altLang="en-US" sz="2800">
                <a:solidFill>
                  <a:srgbClr val="FF0000"/>
                </a:solidFill>
                <a:effectLst>
                  <a:outerShdw blurRad="38100" dist="38100" dir="2700000" algn="tl">
                    <a:srgbClr val="C0C0C0"/>
                  </a:outerShdw>
                </a:effectLst>
                <a:latin typeface="+mn-lt"/>
                <a:ea typeface="楷体_GB2312" pitchFamily="49" charset="-122"/>
              </a:rPr>
              <a:t>数据关系：</a:t>
            </a:r>
            <a:endParaRPr lang="zh-CN" altLang="en-US" sz="2800">
              <a:solidFill>
                <a:srgbClr val="FF0000"/>
              </a:solidFill>
              <a:effectLst>
                <a:outerShdw blurRad="38100" dist="38100" dir="2700000" algn="tl">
                  <a:srgbClr val="C0C0C0"/>
                </a:outerShdw>
              </a:effectLst>
              <a:latin typeface="+mn-lt"/>
            </a:endParaRPr>
          </a:p>
          <a:p>
            <a:pPr algn="just" eaLnBrk="1" fontAlgn="auto" hangingPunct="1">
              <a:lnSpc>
                <a:spcPct val="50000"/>
              </a:lnSpc>
              <a:spcBef>
                <a:spcPct val="50000"/>
              </a:spcBef>
              <a:spcAft>
                <a:spcPts val="0"/>
              </a:spcAft>
              <a:defRPr/>
            </a:pPr>
            <a:r>
              <a:rPr lang="zh-CN" altLang="en-US" sz="2800">
                <a:effectLst>
                  <a:outerShdw blurRad="38100" dist="38100" dir="2700000" algn="tl">
                    <a:srgbClr val="C0C0C0"/>
                  </a:outerShdw>
                </a:effectLst>
                <a:latin typeface="+mn-lt"/>
                <a:ea typeface="楷体_GB2312" pitchFamily="49" charset="-122"/>
              </a:rPr>
              <a:t>               </a:t>
            </a:r>
            <a:r>
              <a:rPr lang="en-US" altLang="zh-CN" sz="2800">
                <a:effectLst>
                  <a:outerShdw blurRad="38100" dist="38100" dir="2700000" algn="tl">
                    <a:srgbClr val="C0C0C0"/>
                  </a:outerShdw>
                </a:effectLst>
                <a:latin typeface="+mn-lt"/>
                <a:ea typeface="楷体_GB2312" pitchFamily="49" charset="-122"/>
              </a:rPr>
              <a:t>……</a:t>
            </a:r>
            <a:endParaRPr lang="en-US" altLang="zh-CN" sz="2800">
              <a:effectLst>
                <a:outerShdw blurRad="38100" dist="38100" dir="2700000" algn="tl">
                  <a:srgbClr val="C0C0C0"/>
                </a:outerShdw>
              </a:effectLst>
              <a:latin typeface="+mn-lt"/>
            </a:endParaRPr>
          </a:p>
          <a:p>
            <a:pPr algn="just" eaLnBrk="1" fontAlgn="auto" hangingPunct="1">
              <a:lnSpc>
                <a:spcPct val="50000"/>
              </a:lnSpc>
              <a:spcBef>
                <a:spcPct val="50000"/>
              </a:spcBef>
              <a:spcAft>
                <a:spcPts val="0"/>
              </a:spcAft>
              <a:defRPr/>
            </a:pPr>
            <a:r>
              <a:rPr lang="en-US" altLang="zh-CN" sz="2800">
                <a:solidFill>
                  <a:srgbClr val="FF0000"/>
                </a:solidFill>
                <a:effectLst>
                  <a:outerShdw blurRad="38100" dist="38100" dir="2700000" algn="tl">
                    <a:srgbClr val="C0C0C0"/>
                  </a:outerShdw>
                </a:effectLst>
                <a:latin typeface="+mn-lt"/>
                <a:ea typeface="楷体_GB2312" pitchFamily="49" charset="-122"/>
              </a:rPr>
              <a:t>     </a:t>
            </a:r>
            <a:r>
              <a:rPr lang="zh-CN" altLang="en-US" sz="2800">
                <a:solidFill>
                  <a:srgbClr val="FF0000"/>
                </a:solidFill>
                <a:effectLst>
                  <a:outerShdw blurRad="38100" dist="38100" dir="2700000" algn="tl">
                    <a:srgbClr val="C0C0C0"/>
                  </a:outerShdw>
                </a:effectLst>
                <a:latin typeface="+mn-lt"/>
                <a:ea typeface="楷体_GB2312" pitchFamily="49" charset="-122"/>
              </a:rPr>
              <a:t>操作集合：</a:t>
            </a:r>
            <a:endParaRPr lang="zh-CN" altLang="en-US" sz="2800">
              <a:solidFill>
                <a:srgbClr val="FF0000"/>
              </a:solidFill>
              <a:effectLst>
                <a:outerShdw blurRad="38100" dist="38100" dir="2700000" algn="tl">
                  <a:srgbClr val="C0C0C0"/>
                </a:outerShdw>
              </a:effectLst>
              <a:latin typeface="+mn-lt"/>
            </a:endParaRPr>
          </a:p>
          <a:p>
            <a:pPr algn="just" eaLnBrk="1" fontAlgn="auto" hangingPunct="1">
              <a:lnSpc>
                <a:spcPct val="50000"/>
              </a:lnSpc>
              <a:spcBef>
                <a:spcPct val="50000"/>
              </a:spcBef>
              <a:spcAft>
                <a:spcPts val="0"/>
              </a:spcAft>
              <a:defRPr/>
            </a:pPr>
            <a:r>
              <a:rPr lang="zh-CN" altLang="en-US" sz="2800">
                <a:effectLst>
                  <a:outerShdw blurRad="38100" dist="38100" dir="2700000" algn="tl">
                    <a:srgbClr val="C0C0C0"/>
                  </a:outerShdw>
                </a:effectLst>
                <a:latin typeface="+mn-lt"/>
                <a:ea typeface="楷体_GB2312" pitchFamily="49" charset="-122"/>
              </a:rPr>
              <a:t>         操作名</a:t>
            </a:r>
            <a:r>
              <a:rPr lang="en-US" altLang="zh-CN" sz="2800">
                <a:effectLst>
                  <a:outerShdw blurRad="38100" dist="38100" dir="2700000" algn="tl">
                    <a:srgbClr val="C0C0C0"/>
                  </a:outerShdw>
                </a:effectLst>
                <a:latin typeface="+mn-lt"/>
                <a:ea typeface="楷体_GB2312" pitchFamily="49" charset="-122"/>
              </a:rPr>
              <a:t>1</a:t>
            </a:r>
            <a:r>
              <a:rPr lang="zh-CN" altLang="en-US" sz="2800">
                <a:effectLst>
                  <a:outerShdw blurRad="38100" dist="38100" dir="2700000" algn="tl">
                    <a:srgbClr val="C0C0C0"/>
                  </a:outerShdw>
                </a:effectLst>
                <a:latin typeface="+mn-lt"/>
                <a:ea typeface="楷体_GB2312" pitchFamily="49" charset="-122"/>
              </a:rPr>
              <a:t>：</a:t>
            </a:r>
            <a:endParaRPr lang="zh-CN" altLang="en-US" sz="2800">
              <a:effectLst>
                <a:outerShdw blurRad="38100" dist="38100" dir="2700000" algn="tl">
                  <a:srgbClr val="C0C0C0"/>
                </a:outerShdw>
              </a:effectLst>
              <a:latin typeface="+mn-lt"/>
            </a:endParaRPr>
          </a:p>
          <a:p>
            <a:pPr algn="just" eaLnBrk="1" fontAlgn="auto" hangingPunct="1">
              <a:lnSpc>
                <a:spcPct val="50000"/>
              </a:lnSpc>
              <a:spcBef>
                <a:spcPct val="50000"/>
              </a:spcBef>
              <a:spcAft>
                <a:spcPts val="0"/>
              </a:spcAft>
              <a:defRPr/>
            </a:pPr>
            <a:r>
              <a:rPr lang="zh-CN" altLang="en-US" sz="2800">
                <a:effectLst>
                  <a:outerShdw blurRad="38100" dist="38100" dir="2700000" algn="tl">
                    <a:srgbClr val="C0C0C0"/>
                  </a:outerShdw>
                </a:effectLst>
                <a:latin typeface="+mn-lt"/>
                <a:ea typeface="楷体_GB2312" pitchFamily="49" charset="-122"/>
              </a:rPr>
              <a:t>               </a:t>
            </a:r>
            <a:r>
              <a:rPr lang="en-US" altLang="zh-CN" sz="2800">
                <a:effectLst>
                  <a:outerShdw blurRad="38100" dist="38100" dir="2700000" algn="tl">
                    <a:srgbClr val="C0C0C0"/>
                  </a:outerShdw>
                </a:effectLst>
                <a:latin typeface="+mn-lt"/>
                <a:ea typeface="楷体_GB2312" pitchFamily="49" charset="-122"/>
              </a:rPr>
              <a:t>……</a:t>
            </a:r>
            <a:endParaRPr lang="en-US" altLang="zh-CN" sz="2800">
              <a:effectLst>
                <a:outerShdw blurRad="38100" dist="38100" dir="2700000" algn="tl">
                  <a:srgbClr val="C0C0C0"/>
                </a:outerShdw>
              </a:effectLst>
              <a:latin typeface="+mn-lt"/>
            </a:endParaRPr>
          </a:p>
          <a:p>
            <a:pPr algn="just" eaLnBrk="1" fontAlgn="auto" hangingPunct="1">
              <a:lnSpc>
                <a:spcPct val="50000"/>
              </a:lnSpc>
              <a:spcBef>
                <a:spcPct val="50000"/>
              </a:spcBef>
              <a:spcAft>
                <a:spcPts val="0"/>
              </a:spcAft>
              <a:defRPr/>
            </a:pPr>
            <a:r>
              <a:rPr lang="en-US" altLang="zh-CN" sz="2800">
                <a:effectLst>
                  <a:outerShdw blurRad="38100" dist="38100" dir="2700000" algn="tl">
                    <a:srgbClr val="C0C0C0"/>
                  </a:outerShdw>
                </a:effectLst>
                <a:latin typeface="+mn-lt"/>
                <a:ea typeface="楷体_GB2312" pitchFamily="49" charset="-122"/>
              </a:rPr>
              <a:t>               ……</a:t>
            </a:r>
            <a:endParaRPr lang="en-US" altLang="zh-CN" sz="2800">
              <a:effectLst>
                <a:outerShdw blurRad="38100" dist="38100" dir="2700000" algn="tl">
                  <a:srgbClr val="C0C0C0"/>
                </a:outerShdw>
              </a:effectLst>
              <a:latin typeface="+mn-lt"/>
            </a:endParaRPr>
          </a:p>
          <a:p>
            <a:pPr algn="just" eaLnBrk="1" fontAlgn="auto" hangingPunct="1">
              <a:lnSpc>
                <a:spcPct val="50000"/>
              </a:lnSpc>
              <a:spcBef>
                <a:spcPct val="50000"/>
              </a:spcBef>
              <a:spcAft>
                <a:spcPts val="0"/>
              </a:spcAft>
              <a:defRPr/>
            </a:pPr>
            <a:r>
              <a:rPr lang="en-US" altLang="zh-CN" sz="2800">
                <a:effectLst>
                  <a:outerShdw blurRad="38100" dist="38100" dir="2700000" algn="tl">
                    <a:srgbClr val="C0C0C0"/>
                  </a:outerShdw>
                </a:effectLst>
                <a:latin typeface="+mn-lt"/>
                <a:ea typeface="楷体_GB2312" pitchFamily="49" charset="-122"/>
              </a:rPr>
              <a:t>         </a:t>
            </a:r>
            <a:r>
              <a:rPr lang="zh-CN" altLang="en-US" sz="2800">
                <a:effectLst>
                  <a:outerShdw blurRad="38100" dist="38100" dir="2700000" algn="tl">
                    <a:srgbClr val="C0C0C0"/>
                  </a:outerShdw>
                </a:effectLst>
                <a:latin typeface="+mn-lt"/>
                <a:ea typeface="楷体_GB2312" pitchFamily="49" charset="-122"/>
              </a:rPr>
              <a:t>操作名</a:t>
            </a:r>
            <a:r>
              <a:rPr lang="en-US" altLang="zh-CN" sz="2800">
                <a:effectLst>
                  <a:outerShdw blurRad="38100" dist="38100" dir="2700000" algn="tl">
                    <a:srgbClr val="C0C0C0"/>
                  </a:outerShdw>
                </a:effectLst>
                <a:latin typeface="+mn-lt"/>
                <a:ea typeface="楷体_GB2312" pitchFamily="49" charset="-122"/>
              </a:rPr>
              <a:t>n</a:t>
            </a:r>
            <a:r>
              <a:rPr lang="zh-CN" altLang="en-US" sz="2800">
                <a:effectLst>
                  <a:outerShdw blurRad="38100" dist="38100" dir="2700000" algn="tl">
                    <a:srgbClr val="C0C0C0"/>
                  </a:outerShdw>
                </a:effectLst>
                <a:latin typeface="+mn-lt"/>
                <a:ea typeface="楷体_GB2312" pitchFamily="49" charset="-122"/>
              </a:rPr>
              <a:t>：</a:t>
            </a:r>
            <a:endParaRPr lang="zh-CN" altLang="en-US" sz="2800">
              <a:effectLst>
                <a:outerShdw blurRad="38100" dist="38100" dir="2700000" algn="tl">
                  <a:srgbClr val="C0C0C0"/>
                </a:outerShdw>
              </a:effectLst>
              <a:latin typeface="+mn-lt"/>
            </a:endParaRPr>
          </a:p>
          <a:p>
            <a:pPr eaLnBrk="1" fontAlgn="auto" hangingPunct="1">
              <a:spcBef>
                <a:spcPct val="50000"/>
              </a:spcBef>
              <a:spcAft>
                <a:spcPts val="0"/>
              </a:spcAft>
              <a:defRPr/>
            </a:pPr>
            <a:r>
              <a:rPr lang="en-US" altLang="zh-CN" sz="2800">
                <a:effectLst>
                  <a:outerShdw blurRad="38100" dist="38100" dir="2700000" algn="tl">
                    <a:srgbClr val="C0C0C0"/>
                  </a:outerShdw>
                </a:effectLst>
                <a:latin typeface="+mn-lt"/>
                <a:ea typeface="楷体_GB2312" pitchFamily="49" charset="-122"/>
              </a:rPr>
              <a:t>}ADT</a:t>
            </a:r>
            <a:r>
              <a:rPr lang="zh-CN" altLang="en-US" sz="2800">
                <a:effectLst>
                  <a:outerShdw blurRad="38100" dist="38100" dir="2700000" algn="tl">
                    <a:srgbClr val="C0C0C0"/>
                  </a:outerShdw>
                </a:effectLst>
                <a:latin typeface="+mn-lt"/>
                <a:ea typeface="楷体_GB2312" pitchFamily="49" charset="-122"/>
              </a:rPr>
              <a:t>抽象数据类型名称 </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0A55FCC5-7CBF-B048-80B0-1183C78B085D}"/>
              </a:ext>
            </a:extLst>
          </p:cNvPr>
          <p:cNvSpPr>
            <a:spLocks noChangeArrowheads="1"/>
          </p:cNvSpPr>
          <p:nvPr/>
        </p:nvSpPr>
        <p:spPr bwMode="auto">
          <a:xfrm>
            <a:off x="1824038" y="1563688"/>
            <a:ext cx="6607175"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r>
              <a:rPr lang="zh-CN" altLang="en-US" sz="2400">
                <a:ea typeface="微软雅黑" panose="020B0503020204020204" pitchFamily="34" charset="-122"/>
                <a:sym typeface="+mn-lt"/>
              </a:rPr>
              <a:t>抽象数据类型可以通过</a:t>
            </a:r>
            <a:r>
              <a:rPr lang="zh-CN" altLang="en-US" sz="2400">
                <a:solidFill>
                  <a:srgbClr val="FF0000"/>
                </a:solidFill>
                <a:ea typeface="微软雅黑" panose="020B0503020204020204" pitchFamily="34" charset="-122"/>
                <a:sym typeface="+mn-lt"/>
              </a:rPr>
              <a:t>固有的</a:t>
            </a:r>
            <a:r>
              <a:rPr lang="zh-CN" altLang="en-US" sz="2400">
                <a:ea typeface="微软雅黑" panose="020B0503020204020204" pitchFamily="34" charset="-122"/>
                <a:sym typeface="+mn-lt"/>
              </a:rPr>
              <a:t>数据类型（如整型、实型、字符型等）来表示和实现。</a:t>
            </a:r>
          </a:p>
        </p:txBody>
      </p:sp>
      <p:sp>
        <p:nvSpPr>
          <p:cNvPr id="3" name="Rectangle 10">
            <a:extLst>
              <a:ext uri="{FF2B5EF4-FFF2-40B4-BE49-F238E27FC236}">
                <a16:creationId xmlns:a16="http://schemas.microsoft.com/office/drawing/2014/main" id="{9F5AE48A-A6B6-3744-A96C-59668407CEFA}"/>
              </a:ext>
            </a:extLst>
          </p:cNvPr>
          <p:cNvSpPr>
            <a:spLocks noChangeArrowheads="1"/>
          </p:cNvSpPr>
          <p:nvPr/>
        </p:nvSpPr>
        <p:spPr bwMode="auto">
          <a:xfrm>
            <a:off x="1781175" y="2995613"/>
            <a:ext cx="6894513"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spcBef>
                <a:spcPct val="50000"/>
              </a:spcBef>
            </a:pPr>
            <a:r>
              <a:rPr lang="zh-CN" altLang="en-US" sz="2400">
                <a:ea typeface="微软雅黑" panose="020B0503020204020204" pitchFamily="34" charset="-122"/>
                <a:sym typeface="+mn-lt"/>
              </a:rPr>
              <a:t>它有些类似</a:t>
            </a:r>
            <a:r>
              <a:rPr lang="en-US" altLang="zh-CN" sz="2400">
                <a:ea typeface="微软雅黑" panose="020B0503020204020204" pitchFamily="34" charset="-122"/>
                <a:sym typeface="+mn-lt"/>
              </a:rPr>
              <a:t>C</a:t>
            </a:r>
            <a:r>
              <a:rPr lang="zh-CN" altLang="en-US" sz="2400">
                <a:ea typeface="微软雅黑" panose="020B0503020204020204" pitchFamily="34" charset="-122"/>
                <a:sym typeface="+mn-lt"/>
              </a:rPr>
              <a:t>语言中的</a:t>
            </a:r>
            <a:r>
              <a:rPr lang="zh-CN" altLang="en-US" sz="2400">
                <a:solidFill>
                  <a:srgbClr val="FF0000"/>
                </a:solidFill>
                <a:ea typeface="微软雅黑" panose="020B0503020204020204" pitchFamily="34" charset="-122"/>
                <a:sym typeface="+mn-lt"/>
              </a:rPr>
              <a:t>结构（</a:t>
            </a:r>
            <a:r>
              <a:rPr lang="en-US" altLang="zh-CN" sz="2400">
                <a:solidFill>
                  <a:srgbClr val="FF0000"/>
                </a:solidFill>
                <a:ea typeface="微软雅黑" panose="020B0503020204020204" pitchFamily="34" charset="-122"/>
                <a:sym typeface="+mn-lt"/>
              </a:rPr>
              <a:t>struct)</a:t>
            </a:r>
            <a:r>
              <a:rPr lang="zh-CN" altLang="en-US" sz="2400">
                <a:solidFill>
                  <a:srgbClr val="FF0000"/>
                </a:solidFill>
                <a:ea typeface="微软雅黑" panose="020B0503020204020204" pitchFamily="34" charset="-122"/>
                <a:sym typeface="+mn-lt"/>
              </a:rPr>
              <a:t>类型</a:t>
            </a:r>
            <a:r>
              <a:rPr lang="zh-CN" altLang="en-US" sz="2400">
                <a:ea typeface="微软雅黑" panose="020B0503020204020204" pitchFamily="34" charset="-122"/>
                <a:sym typeface="+mn-lt"/>
              </a:rPr>
              <a:t>，但增加了相关的</a:t>
            </a:r>
            <a:r>
              <a:rPr lang="zh-CN" altLang="en-US" sz="2400">
                <a:solidFill>
                  <a:srgbClr val="FF0000"/>
                </a:solidFill>
                <a:ea typeface="微软雅黑" panose="020B0503020204020204" pitchFamily="34" charset="-122"/>
                <a:sym typeface="+mn-lt"/>
              </a:rPr>
              <a:t>操作</a:t>
            </a:r>
          </a:p>
          <a:p>
            <a:pPr>
              <a:spcBef>
                <a:spcPct val="50000"/>
              </a:spcBef>
            </a:pPr>
            <a:r>
              <a:rPr lang="zh-CN" altLang="en-US" sz="2400">
                <a:ea typeface="微软雅黑" panose="020B0503020204020204" pitchFamily="34" charset="-122"/>
                <a:sym typeface="+mn-lt"/>
              </a:rPr>
              <a:t>教材中用的是</a:t>
            </a:r>
            <a:r>
              <a:rPr lang="zh-CN" altLang="en-US" sz="2400">
                <a:solidFill>
                  <a:srgbClr val="FF0000"/>
                </a:solidFill>
                <a:ea typeface="微软雅黑" panose="020B0503020204020204" pitchFamily="34" charset="-122"/>
                <a:sym typeface="+mn-lt"/>
              </a:rPr>
              <a:t>类</a:t>
            </a:r>
            <a:r>
              <a:rPr lang="en-US" altLang="zh-CN" sz="2400">
                <a:solidFill>
                  <a:srgbClr val="FF0000"/>
                </a:solidFill>
                <a:ea typeface="微软雅黑" panose="020B0503020204020204" pitchFamily="34" charset="-122"/>
                <a:sym typeface="+mn-lt"/>
              </a:rPr>
              <a:t>C</a:t>
            </a:r>
            <a:r>
              <a:rPr lang="zh-CN" altLang="en-US" sz="2400">
                <a:ea typeface="微软雅黑" panose="020B0503020204020204" pitchFamily="34" charset="-122"/>
                <a:sym typeface="+mn-lt"/>
              </a:rPr>
              <a:t>语言（介于伪码和</a:t>
            </a:r>
            <a:r>
              <a:rPr lang="en-US" altLang="zh-CN" sz="2400">
                <a:ea typeface="微软雅黑" panose="020B0503020204020204" pitchFamily="34" charset="-122"/>
                <a:sym typeface="+mn-lt"/>
              </a:rPr>
              <a:t>C</a:t>
            </a:r>
            <a:r>
              <a:rPr lang="zh-CN" altLang="en-US" sz="2400">
                <a:ea typeface="微软雅黑" panose="020B0503020204020204" pitchFamily="34" charset="-122"/>
                <a:sym typeface="+mn-lt"/>
              </a:rPr>
              <a:t>语言之间）作为描述工具</a:t>
            </a:r>
            <a:endParaRPr lang="zh-CN" altLang="en-US" sz="2400">
              <a:solidFill>
                <a:schemeClr val="accent1"/>
              </a:solidFill>
              <a:ea typeface="微软雅黑" panose="020B0503020204020204" pitchFamily="34" charset="-122"/>
              <a:sym typeface="+mn-lt"/>
            </a:endParaRPr>
          </a:p>
        </p:txBody>
      </p:sp>
      <p:sp>
        <p:nvSpPr>
          <p:cNvPr id="4" name="Rectangle 11">
            <a:extLst>
              <a:ext uri="{FF2B5EF4-FFF2-40B4-BE49-F238E27FC236}">
                <a16:creationId xmlns:a16="http://schemas.microsoft.com/office/drawing/2014/main" id="{D0DA17D6-89FB-C74C-BBE4-86076E213DB7}"/>
              </a:ext>
            </a:extLst>
          </p:cNvPr>
          <p:cNvSpPr>
            <a:spLocks noChangeArrowheads="1"/>
          </p:cNvSpPr>
          <p:nvPr/>
        </p:nvSpPr>
        <p:spPr bwMode="auto">
          <a:xfrm>
            <a:off x="1824038" y="5200650"/>
            <a:ext cx="58658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gn="just">
              <a:spcBef>
                <a:spcPct val="50000"/>
              </a:spcBef>
            </a:pPr>
            <a:r>
              <a:rPr lang="zh-CN" altLang="en-US" sz="2400">
                <a:solidFill>
                  <a:srgbClr val="FF0000"/>
                </a:solidFill>
                <a:ea typeface="微软雅黑" panose="020B0503020204020204" pitchFamily="34" charset="-122"/>
                <a:sym typeface="+mn-lt"/>
              </a:rPr>
              <a:t>但上机时要用具体语言实现，如</a:t>
            </a:r>
            <a:r>
              <a:rPr lang="en-US" altLang="zh-CN" sz="2400">
                <a:solidFill>
                  <a:srgbClr val="FF0000"/>
                </a:solidFill>
                <a:ea typeface="微软雅黑" panose="020B0503020204020204" pitchFamily="34" charset="-122"/>
                <a:sym typeface="+mn-lt"/>
              </a:rPr>
              <a:t>C</a:t>
            </a:r>
            <a:r>
              <a:rPr lang="zh-CN" altLang="en-US" sz="2400">
                <a:solidFill>
                  <a:srgbClr val="FF0000"/>
                </a:solidFill>
                <a:ea typeface="微软雅黑" panose="020B0503020204020204" pitchFamily="34" charset="-122"/>
                <a:sym typeface="+mn-lt"/>
              </a:rPr>
              <a:t>或</a:t>
            </a:r>
            <a:r>
              <a:rPr lang="en-US" altLang="zh-CN" sz="2400">
                <a:solidFill>
                  <a:srgbClr val="FF0000"/>
                </a:solidFill>
                <a:ea typeface="微软雅黑" panose="020B0503020204020204" pitchFamily="34" charset="-122"/>
                <a:sym typeface="+mn-lt"/>
              </a:rPr>
              <a:t>C++</a:t>
            </a:r>
            <a:r>
              <a:rPr lang="zh-CN" altLang="en-US" sz="2400">
                <a:solidFill>
                  <a:srgbClr val="FF0000"/>
                </a:solidFill>
                <a:ea typeface="微软雅黑" panose="020B0503020204020204" pitchFamily="34" charset="-122"/>
                <a:sym typeface="+mn-lt"/>
              </a:rPr>
              <a:t>等</a:t>
            </a:r>
          </a:p>
        </p:txBody>
      </p:sp>
      <p:sp>
        <p:nvSpPr>
          <p:cNvPr id="5" name="标题 1">
            <a:extLst>
              <a:ext uri="{FF2B5EF4-FFF2-40B4-BE49-F238E27FC236}">
                <a16:creationId xmlns:a16="http://schemas.microsoft.com/office/drawing/2014/main" id="{69B3E14E-B9D7-0F46-A268-8F9B6373A91E}"/>
              </a:ext>
            </a:extLst>
          </p:cNvPr>
          <p:cNvSpPr txBox="1">
            <a:spLocks noChangeArrowheads="1"/>
          </p:cNvSpPr>
          <p:nvPr/>
        </p:nvSpPr>
        <p:spPr>
          <a:xfrm>
            <a:off x="844550" y="260350"/>
            <a:ext cx="6400800" cy="457200"/>
          </a:xfrm>
          <a:prstGeom prst="rect">
            <a:avLst/>
          </a:prstGeom>
        </p:spPr>
        <p:txBody>
          <a:bodyPr/>
          <a:lstStyle>
            <a:lvl1pPr algn="l" defTabSz="914400" rtl="0" eaLnBrk="1" latinLnBrk="0" hangingPunct="1">
              <a:lnSpc>
                <a:spcPct val="90000"/>
              </a:lnSpc>
              <a:spcBef>
                <a:spcPct val="0"/>
              </a:spcBef>
              <a:buNone/>
              <a:defRPr sz="4200" b="0" kern="1200" cap="all" baseline="0">
                <a:blipFill>
                  <a:blip r:embed="rId2">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zh-CN" altLang="en-US" sz="3200" dirty="0"/>
              <a:t>抽象数据类型的表示与实现</a:t>
            </a:r>
          </a:p>
        </p:txBody>
      </p:sp>
      <p:grpSp>
        <p:nvGrpSpPr>
          <p:cNvPr id="6" name="Group 32">
            <a:extLst>
              <a:ext uri="{FF2B5EF4-FFF2-40B4-BE49-F238E27FC236}">
                <a16:creationId xmlns:a16="http://schemas.microsoft.com/office/drawing/2014/main" id="{DB7339AB-192D-CE4B-AB5C-5A5DEEEBF4F2}"/>
              </a:ext>
            </a:extLst>
          </p:cNvPr>
          <p:cNvGrpSpPr>
            <a:grpSpLocks/>
          </p:cNvGrpSpPr>
          <p:nvPr/>
        </p:nvGrpSpPr>
        <p:grpSpPr bwMode="auto">
          <a:xfrm>
            <a:off x="693738" y="3292475"/>
            <a:ext cx="914400" cy="914400"/>
            <a:chOff x="6528170" y="3281715"/>
            <a:chExt cx="914400" cy="914400"/>
          </a:xfrm>
        </p:grpSpPr>
        <p:sp>
          <p:nvSpPr>
            <p:cNvPr id="7" name="Rounded Rectangle 8">
              <a:extLst>
                <a:ext uri="{FF2B5EF4-FFF2-40B4-BE49-F238E27FC236}">
                  <a16:creationId xmlns:a16="http://schemas.microsoft.com/office/drawing/2014/main" id="{E4AAF78E-F1CC-5449-AA70-68ECEE2D55CB}"/>
                </a:ext>
              </a:extLst>
            </p:cNvPr>
            <p:cNvSpPr/>
            <p:nvPr/>
          </p:nvSpPr>
          <p:spPr>
            <a:xfrm>
              <a:off x="6528170" y="3281715"/>
              <a:ext cx="914400" cy="914400"/>
            </a:xfrm>
            <a:prstGeom prst="roundRect">
              <a:avLst/>
            </a:prstGeom>
            <a:solidFill>
              <a:srgbClr val="4BACC6"/>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kern="0">
                <a:solidFill>
                  <a:prstClr val="white"/>
                </a:solidFill>
                <a:latin typeface="Calibri"/>
                <a:ea typeface="+mn-ea"/>
              </a:endParaRPr>
            </a:p>
          </p:txBody>
        </p:sp>
        <p:grpSp>
          <p:nvGrpSpPr>
            <p:cNvPr id="8" name="Group 69">
              <a:extLst>
                <a:ext uri="{FF2B5EF4-FFF2-40B4-BE49-F238E27FC236}">
                  <a16:creationId xmlns:a16="http://schemas.microsoft.com/office/drawing/2014/main" id="{A3D761B9-C9D8-0942-AA90-7B7F4C65A8F2}"/>
                </a:ext>
              </a:extLst>
            </p:cNvPr>
            <p:cNvGrpSpPr/>
            <p:nvPr/>
          </p:nvGrpSpPr>
          <p:grpSpPr>
            <a:xfrm>
              <a:off x="6759757" y="3506346"/>
              <a:ext cx="464344" cy="465138"/>
              <a:chOff x="7287419" y="3505994"/>
              <a:chExt cx="464344" cy="465138"/>
            </a:xfrm>
            <a:solidFill>
              <a:srgbClr val="EEECE1"/>
            </a:solidFill>
          </p:grpSpPr>
          <p:sp>
            <p:nvSpPr>
              <p:cNvPr id="9" name="AutoShape 37">
                <a:extLst>
                  <a:ext uri="{FF2B5EF4-FFF2-40B4-BE49-F238E27FC236}">
                    <a16:creationId xmlns:a16="http://schemas.microsoft.com/office/drawing/2014/main" id="{149E981B-CD73-9B46-834A-6AE5E11B794E}"/>
                  </a:ext>
                </a:extLst>
              </p:cNvPr>
              <p:cNvSpPr>
                <a:spLocks/>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kern="0">
                  <a:solidFill>
                    <a:prstClr val="black"/>
                  </a:solidFill>
                  <a:latin typeface="Calibri"/>
                  <a:ea typeface="+mn-ea"/>
                  <a:sym typeface="Gill Sans" charset="0"/>
                </a:endParaRPr>
              </a:p>
            </p:txBody>
          </p:sp>
          <p:sp>
            <p:nvSpPr>
              <p:cNvPr id="10" name="AutoShape 38">
                <a:extLst>
                  <a:ext uri="{FF2B5EF4-FFF2-40B4-BE49-F238E27FC236}">
                    <a16:creationId xmlns:a16="http://schemas.microsoft.com/office/drawing/2014/main" id="{5E974C67-D9C9-2B4C-AE57-C88B6DE560CF}"/>
                  </a:ext>
                </a:extLst>
              </p:cNvPr>
              <p:cNvSpPr>
                <a:spLocks/>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kern="0">
                  <a:solidFill>
                    <a:prstClr val="black"/>
                  </a:solidFill>
                  <a:latin typeface="Calibri"/>
                  <a:ea typeface="+mn-ea"/>
                  <a:sym typeface="Gill Sans" charset="0"/>
                </a:endParaRPr>
              </a:p>
            </p:txBody>
          </p:sp>
          <p:sp>
            <p:nvSpPr>
              <p:cNvPr id="11" name="AutoShape 39">
                <a:extLst>
                  <a:ext uri="{FF2B5EF4-FFF2-40B4-BE49-F238E27FC236}">
                    <a16:creationId xmlns:a16="http://schemas.microsoft.com/office/drawing/2014/main" id="{5C5284F5-DA19-BB4C-9F79-4E66459AA372}"/>
                  </a:ext>
                </a:extLst>
              </p:cNvPr>
              <p:cNvSpPr>
                <a:spLocks/>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kern="0">
                  <a:solidFill>
                    <a:prstClr val="black"/>
                  </a:solidFill>
                  <a:latin typeface="Calibri"/>
                  <a:ea typeface="+mn-ea"/>
                  <a:sym typeface="Gill Sans" charset="0"/>
                </a:endParaRPr>
              </a:p>
            </p:txBody>
          </p:sp>
          <p:sp>
            <p:nvSpPr>
              <p:cNvPr id="12" name="AutoShape 40">
                <a:extLst>
                  <a:ext uri="{FF2B5EF4-FFF2-40B4-BE49-F238E27FC236}">
                    <a16:creationId xmlns:a16="http://schemas.microsoft.com/office/drawing/2014/main" id="{9FF384DA-DF2B-DA44-901A-3AC91B6B7075}"/>
                  </a:ext>
                </a:extLst>
              </p:cNvPr>
              <p:cNvSpPr>
                <a:spLocks/>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kern="0">
                  <a:solidFill>
                    <a:prstClr val="black"/>
                  </a:solidFill>
                  <a:latin typeface="Calibri"/>
                  <a:ea typeface="+mn-ea"/>
                  <a:sym typeface="Gill Sans" charset="0"/>
                </a:endParaRPr>
              </a:p>
            </p:txBody>
          </p:sp>
          <p:sp>
            <p:nvSpPr>
              <p:cNvPr id="13" name="AutoShape 41">
                <a:extLst>
                  <a:ext uri="{FF2B5EF4-FFF2-40B4-BE49-F238E27FC236}">
                    <a16:creationId xmlns:a16="http://schemas.microsoft.com/office/drawing/2014/main" id="{25E5A56E-69C7-B242-83D3-49F39BA5BB3A}"/>
                  </a:ext>
                </a:extLst>
              </p:cNvPr>
              <p:cNvSpPr>
                <a:spLocks/>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kern="0">
                  <a:solidFill>
                    <a:prstClr val="black"/>
                  </a:solidFill>
                  <a:latin typeface="Calibri"/>
                  <a:ea typeface="+mn-ea"/>
                  <a:sym typeface="Gill Sans" charset="0"/>
                </a:endParaRPr>
              </a:p>
            </p:txBody>
          </p:sp>
          <p:sp>
            <p:nvSpPr>
              <p:cNvPr id="14" name="AutoShape 42">
                <a:extLst>
                  <a:ext uri="{FF2B5EF4-FFF2-40B4-BE49-F238E27FC236}">
                    <a16:creationId xmlns:a16="http://schemas.microsoft.com/office/drawing/2014/main" id="{CBC917A7-8A3C-B644-92F9-4F75EE97E52E}"/>
                  </a:ext>
                </a:extLst>
              </p:cNvPr>
              <p:cNvSpPr>
                <a:spLocks/>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kern="0">
                  <a:solidFill>
                    <a:prstClr val="black"/>
                  </a:solidFill>
                  <a:latin typeface="Calibri"/>
                  <a:ea typeface="+mn-ea"/>
                  <a:sym typeface="Gill Sans" charset="0"/>
                </a:endParaRPr>
              </a:p>
            </p:txBody>
          </p:sp>
        </p:grpSp>
      </p:grpSp>
      <p:grpSp>
        <p:nvGrpSpPr>
          <p:cNvPr id="15" name="Group 33">
            <a:extLst>
              <a:ext uri="{FF2B5EF4-FFF2-40B4-BE49-F238E27FC236}">
                <a16:creationId xmlns:a16="http://schemas.microsoft.com/office/drawing/2014/main" id="{604085A6-FDDD-4E4B-B486-0D20FA233D65}"/>
              </a:ext>
            </a:extLst>
          </p:cNvPr>
          <p:cNvGrpSpPr>
            <a:grpSpLocks/>
          </p:cNvGrpSpPr>
          <p:nvPr/>
        </p:nvGrpSpPr>
        <p:grpSpPr bwMode="auto">
          <a:xfrm>
            <a:off x="693738" y="4968875"/>
            <a:ext cx="914400" cy="915988"/>
            <a:chOff x="6528170" y="4684221"/>
            <a:chExt cx="914400" cy="914400"/>
          </a:xfrm>
        </p:grpSpPr>
        <p:sp>
          <p:nvSpPr>
            <p:cNvPr id="16" name="Rounded Rectangle 9">
              <a:extLst>
                <a:ext uri="{FF2B5EF4-FFF2-40B4-BE49-F238E27FC236}">
                  <a16:creationId xmlns:a16="http://schemas.microsoft.com/office/drawing/2014/main" id="{7238EB2D-2025-7B47-AF13-F1AD496AEBC3}"/>
                </a:ext>
              </a:extLst>
            </p:cNvPr>
            <p:cNvSpPr/>
            <p:nvPr/>
          </p:nvSpPr>
          <p:spPr>
            <a:xfrm>
              <a:off x="6528170" y="4684221"/>
              <a:ext cx="914400" cy="914400"/>
            </a:xfrm>
            <a:prstGeom prst="roundRect">
              <a:avLst/>
            </a:prstGeom>
            <a:solidFill>
              <a:srgbClr val="F79646"/>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kern="0">
                <a:solidFill>
                  <a:prstClr val="white"/>
                </a:solidFill>
                <a:latin typeface="Calibri"/>
                <a:ea typeface="+mn-ea"/>
              </a:endParaRPr>
            </a:p>
          </p:txBody>
        </p:sp>
        <p:grpSp>
          <p:nvGrpSpPr>
            <p:cNvPr id="17" name="Group 76">
              <a:extLst>
                <a:ext uri="{FF2B5EF4-FFF2-40B4-BE49-F238E27FC236}">
                  <a16:creationId xmlns:a16="http://schemas.microsoft.com/office/drawing/2014/main" id="{D409C800-0907-9641-A564-E1FE8AFD95BC}"/>
                </a:ext>
              </a:extLst>
            </p:cNvPr>
            <p:cNvGrpSpPr/>
            <p:nvPr/>
          </p:nvGrpSpPr>
          <p:grpSpPr>
            <a:xfrm>
              <a:off x="6748385" y="4909249"/>
              <a:ext cx="464344" cy="464344"/>
              <a:chOff x="7287419" y="2577307"/>
              <a:chExt cx="464344" cy="464344"/>
            </a:xfrm>
            <a:solidFill>
              <a:srgbClr val="EEECE1"/>
            </a:solidFill>
          </p:grpSpPr>
          <p:sp>
            <p:nvSpPr>
              <p:cNvPr id="18" name="AutoShape 56">
                <a:extLst>
                  <a:ext uri="{FF2B5EF4-FFF2-40B4-BE49-F238E27FC236}">
                    <a16:creationId xmlns:a16="http://schemas.microsoft.com/office/drawing/2014/main" id="{19C74F78-4D25-4443-ACAA-BB472F9AB072}"/>
                  </a:ext>
                </a:extLst>
              </p:cNvPr>
              <p:cNvSpPr>
                <a:spLocks/>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kern="0">
                  <a:solidFill>
                    <a:srgbClr val="FFFFFF"/>
                  </a:solidFill>
                  <a:effectLst>
                    <a:outerShdw blurRad="38100" dist="38100" dir="2700000" algn="tl">
                      <a:srgbClr val="000000"/>
                    </a:outerShdw>
                  </a:effectLst>
                  <a:latin typeface="Gill Sans" charset="0"/>
                  <a:ea typeface="+mn-ea"/>
                  <a:sym typeface="Gill Sans" charset="0"/>
                </a:endParaRPr>
              </a:p>
            </p:txBody>
          </p:sp>
          <p:sp>
            <p:nvSpPr>
              <p:cNvPr id="19" name="AutoShape 57">
                <a:extLst>
                  <a:ext uri="{FF2B5EF4-FFF2-40B4-BE49-F238E27FC236}">
                    <a16:creationId xmlns:a16="http://schemas.microsoft.com/office/drawing/2014/main" id="{74D359C2-93D2-E946-B774-872C34F80CAB}"/>
                  </a:ext>
                </a:extLst>
              </p:cNvPr>
              <p:cNvSpPr>
                <a:spLocks/>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kern="0">
                  <a:solidFill>
                    <a:srgbClr val="FFFFFF"/>
                  </a:solidFill>
                  <a:effectLst>
                    <a:outerShdw blurRad="38100" dist="38100" dir="2700000" algn="tl">
                      <a:srgbClr val="000000"/>
                    </a:outerShdw>
                  </a:effectLst>
                  <a:latin typeface="Gill Sans" charset="0"/>
                  <a:ea typeface="+mn-ea"/>
                  <a:sym typeface="Gill Sans" charset="0"/>
                </a:endParaRPr>
              </a:p>
            </p:txBody>
          </p:sp>
          <p:sp>
            <p:nvSpPr>
              <p:cNvPr id="20" name="AutoShape 58">
                <a:extLst>
                  <a:ext uri="{FF2B5EF4-FFF2-40B4-BE49-F238E27FC236}">
                    <a16:creationId xmlns:a16="http://schemas.microsoft.com/office/drawing/2014/main" id="{5BB89E36-52E9-6E40-95BE-82A94A669934}"/>
                  </a:ext>
                </a:extLst>
              </p:cNvPr>
              <p:cNvSpPr>
                <a:spLocks/>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kern="0">
                  <a:solidFill>
                    <a:srgbClr val="FFFFFF"/>
                  </a:solidFill>
                  <a:effectLst>
                    <a:outerShdw blurRad="38100" dist="38100" dir="2700000" algn="tl">
                      <a:srgbClr val="000000"/>
                    </a:outerShdw>
                  </a:effectLst>
                  <a:latin typeface="Gill Sans" charset="0"/>
                  <a:ea typeface="+mn-ea"/>
                  <a:sym typeface="Gill Sans" charset="0"/>
                </a:endParaRPr>
              </a:p>
            </p:txBody>
          </p:sp>
        </p:grpSp>
      </p:grpSp>
      <p:grpSp>
        <p:nvGrpSpPr>
          <p:cNvPr id="21" name="Group 31">
            <a:extLst>
              <a:ext uri="{FF2B5EF4-FFF2-40B4-BE49-F238E27FC236}">
                <a16:creationId xmlns:a16="http://schemas.microsoft.com/office/drawing/2014/main" id="{F55B3DBD-AC72-9D48-B22E-1876F14BB29D}"/>
              </a:ext>
            </a:extLst>
          </p:cNvPr>
          <p:cNvGrpSpPr>
            <a:grpSpLocks/>
          </p:cNvGrpSpPr>
          <p:nvPr/>
        </p:nvGrpSpPr>
        <p:grpSpPr bwMode="auto">
          <a:xfrm>
            <a:off x="693738" y="1633538"/>
            <a:ext cx="914400" cy="914400"/>
            <a:chOff x="6528170" y="1885071"/>
            <a:chExt cx="914400" cy="914400"/>
          </a:xfrm>
        </p:grpSpPr>
        <p:sp>
          <p:nvSpPr>
            <p:cNvPr id="22" name="Rounded Rectangle 7">
              <a:extLst>
                <a:ext uri="{FF2B5EF4-FFF2-40B4-BE49-F238E27FC236}">
                  <a16:creationId xmlns:a16="http://schemas.microsoft.com/office/drawing/2014/main" id="{EDDBF5C4-54AB-724C-B1CE-21CC62C95C10}"/>
                </a:ext>
              </a:extLst>
            </p:cNvPr>
            <p:cNvSpPr/>
            <p:nvPr/>
          </p:nvSpPr>
          <p:spPr>
            <a:xfrm>
              <a:off x="6528170" y="1885071"/>
              <a:ext cx="914400" cy="914400"/>
            </a:xfrm>
            <a:prstGeom prst="roundRect">
              <a:avLst/>
            </a:prstGeom>
            <a:solidFill>
              <a:srgbClr val="8064A2"/>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kern="0">
                <a:solidFill>
                  <a:prstClr val="white"/>
                </a:solidFill>
                <a:latin typeface="Calibri"/>
                <a:ea typeface="+mn-ea"/>
              </a:endParaRPr>
            </a:p>
          </p:txBody>
        </p:sp>
        <p:grpSp>
          <p:nvGrpSpPr>
            <p:cNvPr id="23" name="Group 83">
              <a:extLst>
                <a:ext uri="{FF2B5EF4-FFF2-40B4-BE49-F238E27FC236}">
                  <a16:creationId xmlns:a16="http://schemas.microsoft.com/office/drawing/2014/main" id="{03D3729B-D482-3644-8869-B835A407BF37}"/>
                </a:ext>
              </a:extLst>
            </p:cNvPr>
            <p:cNvGrpSpPr/>
            <p:nvPr/>
          </p:nvGrpSpPr>
          <p:grpSpPr>
            <a:xfrm>
              <a:off x="6758963" y="2110099"/>
              <a:ext cx="465138" cy="464344"/>
              <a:chOff x="2581275" y="2582069"/>
              <a:chExt cx="465138" cy="464344"/>
            </a:xfrm>
            <a:solidFill>
              <a:srgbClr val="EEECE1"/>
            </a:solidFill>
          </p:grpSpPr>
          <p:sp>
            <p:nvSpPr>
              <p:cNvPr id="24" name="AutoShape 128">
                <a:extLst>
                  <a:ext uri="{FF2B5EF4-FFF2-40B4-BE49-F238E27FC236}">
                    <a16:creationId xmlns:a16="http://schemas.microsoft.com/office/drawing/2014/main" id="{BB5876B0-CC88-E049-8F85-C619FA54C7CA}"/>
                  </a:ext>
                </a:extLst>
              </p:cNvPr>
              <p:cNvSpPr>
                <a:spLocks/>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kern="0">
                  <a:solidFill>
                    <a:srgbClr val="FFFFFF"/>
                  </a:solidFill>
                  <a:effectLst>
                    <a:outerShdw blurRad="38100" dist="38100" dir="2700000" algn="tl">
                      <a:srgbClr val="000000"/>
                    </a:outerShdw>
                  </a:effectLst>
                  <a:latin typeface="Gill Sans" charset="0"/>
                  <a:ea typeface="+mn-ea"/>
                  <a:sym typeface="Gill Sans" charset="0"/>
                </a:endParaRPr>
              </a:p>
            </p:txBody>
          </p:sp>
          <p:sp>
            <p:nvSpPr>
              <p:cNvPr id="25" name="AutoShape 129">
                <a:extLst>
                  <a:ext uri="{FF2B5EF4-FFF2-40B4-BE49-F238E27FC236}">
                    <a16:creationId xmlns:a16="http://schemas.microsoft.com/office/drawing/2014/main" id="{E907D9C4-4526-B146-9E4C-E5C9F3425835}"/>
                  </a:ext>
                </a:extLst>
              </p:cNvPr>
              <p:cNvSpPr>
                <a:spLocks/>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kern="0">
                  <a:solidFill>
                    <a:srgbClr val="FFFFFF"/>
                  </a:solidFill>
                  <a:effectLst>
                    <a:outerShdw blurRad="38100" dist="38100" dir="2700000" algn="tl">
                      <a:srgbClr val="000000"/>
                    </a:outerShdw>
                  </a:effectLst>
                  <a:latin typeface="Gill Sans" charset="0"/>
                  <a:ea typeface="+mn-ea"/>
                  <a:sym typeface="Gill Sans" charset="0"/>
                </a:endParaRPr>
              </a:p>
            </p:txBody>
          </p:sp>
        </p:grpSp>
      </p:grpSp>
    </p:spTree>
    <p:extLst>
      <p:ext uri="{BB962C8B-B14F-4D97-AF65-F5344CB8AC3E}">
        <p14:creationId xmlns:p14="http://schemas.microsoft.com/office/powerpoint/2010/main" val="3545095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additive="base">
                                        <p:cTn id="2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additive="base">
                                        <p:cTn id="3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15" presetClass="entr" presetSubtype="0" fill="hold" grpId="0" nodeType="afterEffect">
                                  <p:stCondLst>
                                    <p:cond delay="3000"/>
                                  </p:stCondLst>
                                  <p:childTnLst>
                                    <p:set>
                                      <p:cBhvr>
                                        <p:cTn id="41" dur="1" fill="hold">
                                          <p:stCondLst>
                                            <p:cond delay="0"/>
                                          </p:stCondLst>
                                        </p:cTn>
                                        <p:tgtEl>
                                          <p:spTgt spid="4"/>
                                        </p:tgtEl>
                                        <p:attrNameLst>
                                          <p:attrName>style.visibility</p:attrName>
                                        </p:attrNameLst>
                                      </p:cBhvr>
                                      <p:to>
                                        <p:strVal val="visible"/>
                                      </p:to>
                                    </p:set>
                                    <p:anim calcmode="lin" valueType="num">
                                      <p:cBhvr>
                                        <p:cTn id="42" dur="1000" fill="hold"/>
                                        <p:tgtEl>
                                          <p:spTgt spid="4"/>
                                        </p:tgtEl>
                                        <p:attrNameLst>
                                          <p:attrName>ppt_w</p:attrName>
                                        </p:attrNameLst>
                                      </p:cBhvr>
                                      <p:tavLst>
                                        <p:tav tm="0">
                                          <p:val>
                                            <p:fltVal val="0"/>
                                          </p:val>
                                        </p:tav>
                                        <p:tav tm="100000">
                                          <p:val>
                                            <p:strVal val="#ppt_w"/>
                                          </p:val>
                                        </p:tav>
                                      </p:tavLst>
                                    </p:anim>
                                    <p:anim calcmode="lin" valueType="num">
                                      <p:cBhvr>
                                        <p:cTn id="43" dur="1000" fill="hold"/>
                                        <p:tgtEl>
                                          <p:spTgt spid="4"/>
                                        </p:tgtEl>
                                        <p:attrNameLst>
                                          <p:attrName>ppt_h</p:attrName>
                                        </p:attrNameLst>
                                      </p:cBhvr>
                                      <p:tavLst>
                                        <p:tav tm="0">
                                          <p:val>
                                            <p:fltVal val="0"/>
                                          </p:val>
                                        </p:tav>
                                        <p:tav tm="100000">
                                          <p:val>
                                            <p:strVal val="#ppt_h"/>
                                          </p:val>
                                        </p:tav>
                                      </p:tavLst>
                                    </p:anim>
                                    <p:anim calcmode="lin" valueType="num">
                                      <p:cBhvr>
                                        <p:cTn id="44"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45"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P spid="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6">
            <a:extLst>
              <a:ext uri="{FF2B5EF4-FFF2-40B4-BE49-F238E27FC236}">
                <a16:creationId xmlns:a16="http://schemas.microsoft.com/office/drawing/2014/main" id="{938AA4E3-E192-EE4B-B431-6FF6EF27D666}"/>
              </a:ext>
            </a:extLst>
          </p:cNvPr>
          <p:cNvSpPr>
            <a:spLocks noChangeArrowheads="1"/>
          </p:cNvSpPr>
          <p:nvPr/>
        </p:nvSpPr>
        <p:spPr bwMode="auto">
          <a:xfrm>
            <a:off x="900113" y="2293938"/>
            <a:ext cx="7416800" cy="3914775"/>
          </a:xfrm>
          <a:prstGeom prst="rect">
            <a:avLst/>
          </a:prstGeom>
          <a:solidFill>
            <a:schemeClr val="bg2">
              <a:lumMod val="20000"/>
              <a:lumOff val="80000"/>
            </a:schemeClr>
          </a:solidFill>
          <a:ln>
            <a:noFill/>
          </a:ln>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a:latin typeface="+mn-lt"/>
              <a:ea typeface="+mn-ea"/>
              <a:cs typeface="+mn-ea"/>
              <a:sym typeface="+mn-lt"/>
            </a:endParaRPr>
          </a:p>
        </p:txBody>
      </p:sp>
      <p:sp>
        <p:nvSpPr>
          <p:cNvPr id="3" name="矩形: 圆角 16">
            <a:extLst>
              <a:ext uri="{FF2B5EF4-FFF2-40B4-BE49-F238E27FC236}">
                <a16:creationId xmlns:a16="http://schemas.microsoft.com/office/drawing/2014/main" id="{4F1837B6-55D8-B64C-8419-8F4B9DB97FBD}"/>
              </a:ext>
            </a:extLst>
          </p:cNvPr>
          <p:cNvSpPr>
            <a:spLocks noChangeArrowheads="1"/>
          </p:cNvSpPr>
          <p:nvPr/>
        </p:nvSpPr>
        <p:spPr bwMode="auto">
          <a:xfrm>
            <a:off x="632520" y="1331119"/>
            <a:ext cx="7416800" cy="504825"/>
          </a:xfrm>
          <a:prstGeom prst="roundRect">
            <a:avLst>
              <a:gd name="adj" fmla="val 16667"/>
            </a:avLst>
          </a:prstGeom>
          <a:solidFill>
            <a:srgbClr val="F5841C"/>
          </a:solidFill>
          <a:ln>
            <a:noFill/>
          </a:ln>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a:latin typeface="+mn-lt"/>
              <a:ea typeface="+mn-ea"/>
              <a:cs typeface="+mn-ea"/>
              <a:sym typeface="+mn-lt"/>
            </a:endParaRPr>
          </a:p>
        </p:txBody>
      </p:sp>
      <p:sp>
        <p:nvSpPr>
          <p:cNvPr id="4" name="Rectangle 7">
            <a:extLst>
              <a:ext uri="{FF2B5EF4-FFF2-40B4-BE49-F238E27FC236}">
                <a16:creationId xmlns:a16="http://schemas.microsoft.com/office/drawing/2014/main" id="{3CE45822-A8ED-1A4C-BBD2-690195C8D8E0}"/>
              </a:ext>
            </a:extLst>
          </p:cNvPr>
          <p:cNvSpPr txBox="1">
            <a:spLocks noChangeArrowheads="1"/>
          </p:cNvSpPr>
          <p:nvPr/>
        </p:nvSpPr>
        <p:spPr>
          <a:xfrm>
            <a:off x="395288" y="1377950"/>
            <a:ext cx="8299450" cy="5046663"/>
          </a:xfrm>
          <a:prstGeom prst="rect">
            <a:avLst/>
          </a:prstGeom>
        </p:spPr>
        <p:txBody>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r>
              <a:rPr lang="en-US" altLang="zh-CN" dirty="0">
                <a:solidFill>
                  <a:schemeClr val="bg1"/>
                </a:solidFill>
                <a:sym typeface="+mn-lt"/>
              </a:rPr>
              <a:t>(1) </a:t>
            </a:r>
            <a:r>
              <a:rPr lang="zh-CN" altLang="en-US" dirty="0">
                <a:solidFill>
                  <a:schemeClr val="bg1"/>
                </a:solidFill>
                <a:sym typeface="+mn-lt"/>
              </a:rPr>
              <a:t>预定义常量及类型</a:t>
            </a:r>
          </a:p>
          <a:p>
            <a:endParaRPr lang="en-US" altLang="zh-CN" dirty="0">
              <a:sym typeface="+mn-lt"/>
            </a:endParaRPr>
          </a:p>
          <a:p>
            <a:r>
              <a:rPr lang="en-US" altLang="zh-CN" dirty="0">
                <a:sym typeface="+mn-lt"/>
              </a:rPr>
              <a:t>//</a:t>
            </a:r>
            <a:r>
              <a:rPr lang="zh-CN" altLang="en-US" dirty="0">
                <a:sym typeface="+mn-lt"/>
              </a:rPr>
              <a:t>函数结果状态代码</a:t>
            </a:r>
          </a:p>
          <a:p>
            <a:pPr lvl="1">
              <a:lnSpc>
                <a:spcPct val="130000"/>
              </a:lnSpc>
              <a:buFontTx/>
              <a:buNone/>
            </a:pPr>
            <a:r>
              <a:rPr lang="en-US" altLang="zh-CN" sz="2400" dirty="0">
                <a:sym typeface="+mn-lt"/>
              </a:rPr>
              <a:t> #define OK 1 </a:t>
            </a:r>
          </a:p>
          <a:p>
            <a:pPr lvl="1">
              <a:lnSpc>
                <a:spcPct val="130000"/>
              </a:lnSpc>
              <a:buFontTx/>
              <a:buNone/>
            </a:pPr>
            <a:r>
              <a:rPr lang="en-US" altLang="zh-CN" sz="2400" dirty="0">
                <a:sym typeface="+mn-lt"/>
              </a:rPr>
              <a:t> #define ERROR 0 </a:t>
            </a:r>
          </a:p>
          <a:p>
            <a:pPr lvl="1">
              <a:lnSpc>
                <a:spcPct val="130000"/>
              </a:lnSpc>
              <a:buFontTx/>
              <a:buNone/>
            </a:pPr>
            <a:r>
              <a:rPr lang="en-US" altLang="zh-CN" sz="2400" dirty="0">
                <a:sym typeface="+mn-lt"/>
              </a:rPr>
              <a:t> #define OVERFLOW -2 </a:t>
            </a:r>
          </a:p>
          <a:p>
            <a:endParaRPr lang="en-US" altLang="zh-CN" dirty="0">
              <a:sym typeface="+mn-lt"/>
            </a:endParaRPr>
          </a:p>
          <a:p>
            <a:r>
              <a:rPr lang="en-US" altLang="zh-CN" dirty="0">
                <a:sym typeface="+mn-lt"/>
              </a:rPr>
              <a:t> // Status</a:t>
            </a:r>
            <a:r>
              <a:rPr lang="zh-CN" altLang="en-US" dirty="0">
                <a:sym typeface="+mn-lt"/>
              </a:rPr>
              <a:t>是函数返回值类型，其值是函数结果状态代码。 </a:t>
            </a:r>
          </a:p>
          <a:p>
            <a:pPr lvl="1">
              <a:lnSpc>
                <a:spcPct val="130000"/>
              </a:lnSpc>
              <a:buFontTx/>
              <a:buNone/>
            </a:pPr>
            <a:r>
              <a:rPr lang="en-US" altLang="zh-CN" sz="2400" dirty="0">
                <a:sym typeface="+mn-lt"/>
              </a:rPr>
              <a:t>      typedef  </a:t>
            </a:r>
            <a:r>
              <a:rPr lang="en-US" altLang="zh-CN" sz="2400" dirty="0">
                <a:solidFill>
                  <a:srgbClr val="FF0000"/>
                </a:solidFill>
                <a:sym typeface="+mn-lt"/>
              </a:rPr>
              <a:t>int </a:t>
            </a:r>
            <a:r>
              <a:rPr lang="en-US" altLang="zh-CN" sz="2400" dirty="0">
                <a:sym typeface="+mn-lt"/>
              </a:rPr>
              <a:t> Status; </a:t>
            </a:r>
          </a:p>
        </p:txBody>
      </p:sp>
      <p:sp>
        <p:nvSpPr>
          <p:cNvPr id="5" name="标题 1">
            <a:extLst>
              <a:ext uri="{FF2B5EF4-FFF2-40B4-BE49-F238E27FC236}">
                <a16:creationId xmlns:a16="http://schemas.microsoft.com/office/drawing/2014/main" id="{CEA854C6-11BA-8E49-9525-916E4F15271A}"/>
              </a:ext>
            </a:extLst>
          </p:cNvPr>
          <p:cNvSpPr txBox="1">
            <a:spLocks noChangeArrowheads="1"/>
          </p:cNvSpPr>
          <p:nvPr/>
        </p:nvSpPr>
        <p:spPr>
          <a:xfrm>
            <a:off x="844550" y="260350"/>
            <a:ext cx="6400800" cy="457200"/>
          </a:xfrm>
          <a:prstGeom prst="rect">
            <a:avLst/>
          </a:prstGeom>
        </p:spPr>
        <p:txBody>
          <a:bodyPr/>
          <a:lstStyle>
            <a:lvl1pPr algn="l" defTabSz="914400" rtl="0" eaLnBrk="1" latinLnBrk="0" hangingPunct="1">
              <a:lnSpc>
                <a:spcPct val="90000"/>
              </a:lnSpc>
              <a:spcBef>
                <a:spcPct val="0"/>
              </a:spcBef>
              <a:buNone/>
              <a:defRPr sz="4200" b="0" kern="1200" cap="all" baseline="0">
                <a:blipFill>
                  <a:blip r:embed="rId2">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zh-CN" altLang="en-US" sz="3200" dirty="0"/>
              <a:t>抽象数据类型的表示与实现</a:t>
            </a:r>
          </a:p>
        </p:txBody>
      </p:sp>
    </p:spTree>
    <p:extLst>
      <p:ext uri="{BB962C8B-B14F-4D97-AF65-F5344CB8AC3E}">
        <p14:creationId xmlns:p14="http://schemas.microsoft.com/office/powerpoint/2010/main" val="29496305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F37F108-17A3-FA41-ABBF-4FEF2B0C74DD}"/>
              </a:ext>
            </a:extLst>
          </p:cNvPr>
          <p:cNvSpPr txBox="1">
            <a:spLocks noChangeArrowheads="1"/>
          </p:cNvSpPr>
          <p:nvPr/>
        </p:nvSpPr>
        <p:spPr>
          <a:xfrm>
            <a:off x="844550" y="260350"/>
            <a:ext cx="6400800" cy="457200"/>
          </a:xfrm>
          <a:prstGeom prst="rect">
            <a:avLst/>
          </a:prstGeom>
        </p:spPr>
        <p:txBody>
          <a:bodyPr/>
          <a:lstStyle>
            <a:lvl1pPr algn="l" defTabSz="914400" rtl="0" eaLnBrk="1" latinLnBrk="0" hangingPunct="1">
              <a:lnSpc>
                <a:spcPct val="90000"/>
              </a:lnSpc>
              <a:spcBef>
                <a:spcPct val="0"/>
              </a:spcBef>
              <a:buNone/>
              <a:defRPr sz="4200" b="0" kern="1200" cap="all" baseline="0">
                <a:blipFill>
                  <a:blip r:embed="rId2">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zh-CN" altLang="en-US" sz="3200" dirty="0"/>
              <a:t>抽象数据类型的表示与实现</a:t>
            </a:r>
          </a:p>
        </p:txBody>
      </p:sp>
      <p:sp>
        <p:nvSpPr>
          <p:cNvPr id="3" name="Text Box 19">
            <a:extLst>
              <a:ext uri="{FF2B5EF4-FFF2-40B4-BE49-F238E27FC236}">
                <a16:creationId xmlns:a16="http://schemas.microsoft.com/office/drawing/2014/main" id="{FCFC8488-5118-8B41-A2EF-A71FC500BAAE}"/>
              </a:ext>
            </a:extLst>
          </p:cNvPr>
          <p:cNvSpPr txBox="1">
            <a:spLocks noChangeArrowheads="1"/>
          </p:cNvSpPr>
          <p:nvPr/>
        </p:nvSpPr>
        <p:spPr bwMode="auto">
          <a:xfrm>
            <a:off x="317500" y="1457325"/>
            <a:ext cx="8534400" cy="1054100"/>
          </a:xfrm>
          <a:prstGeom prst="rect">
            <a:avLst/>
          </a:prstGeom>
          <a:solidFill>
            <a:schemeClr val="accent1">
              <a:lumMod val="20000"/>
              <a:lumOff val="80000"/>
            </a:schemeClr>
          </a:solidFill>
          <a:ln w="9525">
            <a:noFill/>
            <a:miter lim="800000"/>
            <a:headEnd type="none" w="lg" len="med"/>
          </a:ln>
        </p:spPr>
        <p:txBody>
          <a:bodyPr lIns="90000" tIns="46800" rIns="90000" bIns="46800">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spcBef>
                <a:spcPct val="20000"/>
              </a:spcBef>
            </a:pPr>
            <a:r>
              <a:rPr kumimoji="1" lang="en-US" altLang="zh-CN" sz="2400">
                <a:solidFill>
                  <a:srgbClr val="C00000"/>
                </a:solidFill>
                <a:ea typeface="微软雅黑" panose="020B0503020204020204" pitchFamily="34" charset="-122"/>
                <a:sym typeface="+mn-lt"/>
              </a:rPr>
              <a:t>   (2)</a:t>
            </a:r>
            <a:r>
              <a:rPr kumimoji="1" lang="zh-CN" altLang="en-US" sz="2400">
                <a:solidFill>
                  <a:srgbClr val="C00000"/>
                </a:solidFill>
                <a:ea typeface="微软雅黑" panose="020B0503020204020204" pitchFamily="34" charset="-122"/>
                <a:sym typeface="+mn-lt"/>
              </a:rPr>
              <a:t>数据元素被约定为</a:t>
            </a:r>
            <a:r>
              <a:rPr kumimoji="1" lang="en-US" altLang="zh-CN" sz="2400">
                <a:solidFill>
                  <a:srgbClr val="C00000"/>
                </a:solidFill>
                <a:ea typeface="微软雅黑" panose="020B0503020204020204" pitchFamily="34" charset="-122"/>
                <a:sym typeface="+mn-lt"/>
              </a:rPr>
              <a:t>ElemType </a:t>
            </a:r>
            <a:r>
              <a:rPr kumimoji="1" lang="zh-CN" altLang="en-US" sz="2400">
                <a:solidFill>
                  <a:srgbClr val="C00000"/>
                </a:solidFill>
                <a:ea typeface="微软雅黑" panose="020B0503020204020204" pitchFamily="34" charset="-122"/>
                <a:sym typeface="+mn-lt"/>
              </a:rPr>
              <a:t>类型</a:t>
            </a:r>
            <a:r>
              <a:rPr kumimoji="1" lang="zh-CN" altLang="en-US" sz="2400">
                <a:ea typeface="微软雅黑" panose="020B0503020204020204" pitchFamily="34" charset="-122"/>
                <a:sym typeface="+mn-lt"/>
              </a:rPr>
              <a:t>，用户需要根据具体情况  </a:t>
            </a:r>
            <a:br>
              <a:rPr kumimoji="1" lang="en-US" altLang="zh-CN" sz="2400">
                <a:ea typeface="微软雅黑" panose="020B0503020204020204" pitchFamily="34" charset="-122"/>
                <a:sym typeface="+mn-lt"/>
              </a:rPr>
            </a:br>
            <a:r>
              <a:rPr kumimoji="1" lang="en-US" altLang="zh-CN" sz="2400">
                <a:ea typeface="微软雅黑" panose="020B0503020204020204" pitchFamily="34" charset="-122"/>
                <a:sym typeface="+mn-lt"/>
              </a:rPr>
              <a:t>        </a:t>
            </a:r>
            <a:r>
              <a:rPr kumimoji="1" lang="zh-CN" altLang="en-US" sz="2400">
                <a:ea typeface="微软雅黑" panose="020B0503020204020204" pitchFamily="34" charset="-122"/>
                <a:sym typeface="+mn-lt"/>
              </a:rPr>
              <a:t>，自行定义该数据类型。</a:t>
            </a:r>
          </a:p>
        </p:txBody>
      </p:sp>
      <p:grpSp>
        <p:nvGrpSpPr>
          <p:cNvPr id="4" name="组合 5">
            <a:extLst>
              <a:ext uri="{FF2B5EF4-FFF2-40B4-BE49-F238E27FC236}">
                <a16:creationId xmlns:a16="http://schemas.microsoft.com/office/drawing/2014/main" id="{E81B52DE-99DC-1E41-828F-E90CFA85CFA8}"/>
              </a:ext>
            </a:extLst>
          </p:cNvPr>
          <p:cNvGrpSpPr>
            <a:grpSpLocks/>
          </p:cNvGrpSpPr>
          <p:nvPr/>
        </p:nvGrpSpPr>
        <p:grpSpPr bwMode="auto">
          <a:xfrm>
            <a:off x="317500" y="2997200"/>
            <a:ext cx="8534400" cy="3384550"/>
            <a:chOff x="3995936" y="1341439"/>
            <a:chExt cx="8534723" cy="1994003"/>
          </a:xfrm>
        </p:grpSpPr>
        <p:sp>
          <p:nvSpPr>
            <p:cNvPr id="5" name="矩形 5">
              <a:extLst>
                <a:ext uri="{FF2B5EF4-FFF2-40B4-BE49-F238E27FC236}">
                  <a16:creationId xmlns:a16="http://schemas.microsoft.com/office/drawing/2014/main" id="{3DAC8727-A683-874E-B897-7DE49C84CF47}"/>
                </a:ext>
              </a:extLst>
            </p:cNvPr>
            <p:cNvSpPr>
              <a:spLocks noChangeArrowheads="1"/>
            </p:cNvSpPr>
            <p:nvPr/>
          </p:nvSpPr>
          <p:spPr bwMode="auto">
            <a:xfrm>
              <a:off x="3995936" y="1341439"/>
              <a:ext cx="8534723" cy="1994003"/>
            </a:xfrm>
            <a:prstGeom prst="rect">
              <a:avLst/>
            </a:prstGeom>
            <a:solidFill>
              <a:srgbClr val="76AEDD">
                <a:alpha val="50195"/>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a:ea typeface="仿宋_GB2312" pitchFamily="49" charset="-122"/>
              </a:endParaRPr>
            </a:p>
          </p:txBody>
        </p:sp>
        <p:sp>
          <p:nvSpPr>
            <p:cNvPr id="6" name="Text Box 29">
              <a:extLst>
                <a:ext uri="{FF2B5EF4-FFF2-40B4-BE49-F238E27FC236}">
                  <a16:creationId xmlns:a16="http://schemas.microsoft.com/office/drawing/2014/main" id="{750E9E36-A859-9C4D-881E-243DE30C77D4}"/>
                </a:ext>
              </a:extLst>
            </p:cNvPr>
            <p:cNvSpPr txBox="1">
              <a:spLocks noChangeArrowheads="1"/>
            </p:cNvSpPr>
            <p:nvPr/>
          </p:nvSpPr>
          <p:spPr bwMode="auto">
            <a:xfrm>
              <a:off x="4211844" y="1379786"/>
              <a:ext cx="8174347" cy="1470250"/>
            </a:xfrm>
            <a:prstGeom prst="rect">
              <a:avLst/>
            </a:prstGeom>
            <a:noFill/>
            <a:ln w="57150">
              <a:noFill/>
              <a:miter lim="800000"/>
              <a:headEnd type="none" w="lg" len="med"/>
              <a:tailEnd/>
            </a:ln>
          </p:spPr>
          <p:txBody>
            <a:bodyPr lIns="90000" tIns="46800" rIns="90000" bIns="46800">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buFont typeface="Arial" panose="020B0604020202020204" pitchFamily="34" charset="0"/>
                <a:buNone/>
              </a:pPr>
              <a:r>
                <a:rPr lang="en-US" altLang="zh-CN" sz="2400" dirty="0">
                  <a:solidFill>
                    <a:srgbClr val="C00000"/>
                  </a:solidFill>
                  <a:ea typeface="微软雅黑" panose="020B0503020204020204" pitchFamily="34" charset="-122"/>
                  <a:sym typeface="+mn-lt"/>
                </a:rPr>
                <a:t>(3)</a:t>
              </a:r>
              <a:r>
                <a:rPr lang="zh-CN" altLang="en-US" sz="2400" dirty="0">
                  <a:solidFill>
                    <a:srgbClr val="C00000"/>
                  </a:solidFill>
                  <a:ea typeface="微软雅黑" panose="020B0503020204020204" pitchFamily="34" charset="-122"/>
                  <a:sym typeface="+mn-lt"/>
                </a:rPr>
                <a:t>算法描述为以下的函数形式：</a:t>
              </a:r>
            </a:p>
            <a:p>
              <a:pPr>
                <a:lnSpc>
                  <a:spcPct val="130000"/>
                </a:lnSpc>
                <a:buFont typeface="Arial" panose="020B0604020202020204" pitchFamily="34" charset="0"/>
                <a:buNone/>
              </a:pPr>
              <a:r>
                <a:rPr lang="zh-CN" altLang="en-US" sz="2400" dirty="0">
                  <a:ea typeface="微软雅黑" panose="020B0503020204020204" pitchFamily="34" charset="-122"/>
                  <a:sym typeface="+mn-lt"/>
                </a:rPr>
                <a:t>             函数类型 函数名（函数参数表）</a:t>
              </a:r>
            </a:p>
            <a:p>
              <a:pPr>
                <a:lnSpc>
                  <a:spcPct val="130000"/>
                </a:lnSpc>
                <a:buFont typeface="Arial" panose="020B0604020202020204" pitchFamily="34" charset="0"/>
                <a:buNone/>
              </a:pPr>
              <a:r>
                <a:rPr lang="zh-CN" altLang="en-US" sz="2400" dirty="0">
                  <a:ea typeface="微软雅黑" panose="020B0503020204020204" pitchFamily="34" charset="-122"/>
                  <a:sym typeface="+mn-lt"/>
                </a:rPr>
                <a:t>             </a:t>
              </a:r>
              <a:r>
                <a:rPr lang="en-US" altLang="zh-CN" sz="2400" dirty="0">
                  <a:ea typeface="微软雅黑" panose="020B0503020204020204" pitchFamily="34" charset="-122"/>
                  <a:sym typeface="+mn-lt"/>
                </a:rPr>
                <a:t>{</a:t>
              </a:r>
            </a:p>
            <a:p>
              <a:pPr>
                <a:lnSpc>
                  <a:spcPct val="130000"/>
                </a:lnSpc>
                <a:buFont typeface="Arial" panose="020B0604020202020204" pitchFamily="34" charset="0"/>
                <a:buNone/>
              </a:pPr>
              <a:r>
                <a:rPr lang="en-US" altLang="zh-CN" sz="2400" dirty="0">
                  <a:ea typeface="微软雅黑" panose="020B0503020204020204" pitchFamily="34" charset="-122"/>
                  <a:sym typeface="+mn-lt"/>
                </a:rPr>
                <a:t>                </a:t>
              </a:r>
              <a:r>
                <a:rPr lang="zh-CN" altLang="en-US" sz="2400" dirty="0">
                  <a:ea typeface="微软雅黑" panose="020B0503020204020204" pitchFamily="34" charset="-122"/>
                  <a:sym typeface="+mn-lt"/>
                </a:rPr>
                <a:t>语句序列；</a:t>
              </a:r>
            </a:p>
            <a:p>
              <a:pPr>
                <a:lnSpc>
                  <a:spcPct val="130000"/>
                </a:lnSpc>
                <a:buFont typeface="Arial" panose="020B0604020202020204" pitchFamily="34" charset="0"/>
                <a:buNone/>
              </a:pPr>
              <a:r>
                <a:rPr lang="zh-CN" altLang="en-US" sz="2400" dirty="0">
                  <a:ea typeface="微软雅黑" panose="020B0503020204020204" pitchFamily="34" charset="-122"/>
                  <a:sym typeface="+mn-lt"/>
                </a:rPr>
                <a:t>             </a:t>
              </a:r>
              <a:r>
                <a:rPr lang="en-US" altLang="zh-CN" sz="2400" dirty="0">
                  <a:ea typeface="微软雅黑" panose="020B0503020204020204" pitchFamily="34" charset="-122"/>
                  <a:sym typeface="+mn-lt"/>
                </a:rPr>
                <a:t>}</a:t>
              </a:r>
            </a:p>
          </p:txBody>
        </p:sp>
      </p:grpSp>
      <p:grpSp>
        <p:nvGrpSpPr>
          <p:cNvPr id="7" name="组合 1">
            <a:extLst>
              <a:ext uri="{FF2B5EF4-FFF2-40B4-BE49-F238E27FC236}">
                <a16:creationId xmlns:a16="http://schemas.microsoft.com/office/drawing/2014/main" id="{083E2E5E-09F0-A34F-9712-CCD4A367BC13}"/>
              </a:ext>
            </a:extLst>
          </p:cNvPr>
          <p:cNvGrpSpPr>
            <a:grpSpLocks/>
          </p:cNvGrpSpPr>
          <p:nvPr/>
        </p:nvGrpSpPr>
        <p:grpSpPr bwMode="auto">
          <a:xfrm>
            <a:off x="317500" y="5932488"/>
            <a:ext cx="8521700" cy="376237"/>
            <a:chOff x="4882008" y="5373216"/>
            <a:chExt cx="3925887" cy="376238"/>
          </a:xfrm>
        </p:grpSpPr>
        <p:sp>
          <p:nvSpPr>
            <p:cNvPr id="8" name="矩形 1">
              <a:extLst>
                <a:ext uri="{FF2B5EF4-FFF2-40B4-BE49-F238E27FC236}">
                  <a16:creationId xmlns:a16="http://schemas.microsoft.com/office/drawing/2014/main" id="{A3EB52E0-8BCC-0F4E-B604-3B0A5967E0DB}"/>
                </a:ext>
              </a:extLst>
            </p:cNvPr>
            <p:cNvSpPr>
              <a:spLocks noChangeArrowheads="1"/>
            </p:cNvSpPr>
            <p:nvPr/>
          </p:nvSpPr>
          <p:spPr bwMode="auto">
            <a:xfrm>
              <a:off x="4882008" y="5676429"/>
              <a:ext cx="3925887" cy="73025"/>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a:ea typeface="仿宋_GB2312" pitchFamily="49" charset="-122"/>
              </a:endParaRPr>
            </a:p>
          </p:txBody>
        </p:sp>
        <p:sp>
          <p:nvSpPr>
            <p:cNvPr id="9" name="矩形 10">
              <a:extLst>
                <a:ext uri="{FF2B5EF4-FFF2-40B4-BE49-F238E27FC236}">
                  <a16:creationId xmlns:a16="http://schemas.microsoft.com/office/drawing/2014/main" id="{6A605686-2158-354D-A424-CB9368C18F87}"/>
                </a:ext>
              </a:extLst>
            </p:cNvPr>
            <p:cNvSpPr>
              <a:spLocks noChangeArrowheads="1"/>
            </p:cNvSpPr>
            <p:nvPr/>
          </p:nvSpPr>
          <p:spPr bwMode="auto">
            <a:xfrm>
              <a:off x="4882008" y="5530379"/>
              <a:ext cx="3925887" cy="71437"/>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a:ea typeface="仿宋_GB2312" pitchFamily="49" charset="-122"/>
              </a:endParaRPr>
            </a:p>
          </p:txBody>
        </p:sp>
        <p:sp>
          <p:nvSpPr>
            <p:cNvPr id="10" name="矩形 11">
              <a:extLst>
                <a:ext uri="{FF2B5EF4-FFF2-40B4-BE49-F238E27FC236}">
                  <a16:creationId xmlns:a16="http://schemas.microsoft.com/office/drawing/2014/main" id="{17FF2288-48DF-8E4E-8B0F-00F39B7AA104}"/>
                </a:ext>
              </a:extLst>
            </p:cNvPr>
            <p:cNvSpPr>
              <a:spLocks noChangeArrowheads="1"/>
            </p:cNvSpPr>
            <p:nvPr/>
          </p:nvSpPr>
          <p:spPr bwMode="auto">
            <a:xfrm>
              <a:off x="4882008" y="5373216"/>
              <a:ext cx="3925887" cy="71438"/>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a:ea typeface="仿宋_GB2312" pitchFamily="49" charset="-122"/>
              </a:endParaRPr>
            </a:p>
          </p:txBody>
        </p:sp>
      </p:grpSp>
    </p:spTree>
    <p:extLst>
      <p:ext uri="{BB962C8B-B14F-4D97-AF65-F5344CB8AC3E}">
        <p14:creationId xmlns:p14="http://schemas.microsoft.com/office/powerpoint/2010/main" val="1809328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7915FE6-3A42-A44C-84C4-785D3AECD31A}"/>
              </a:ext>
            </a:extLst>
          </p:cNvPr>
          <p:cNvSpPr>
            <a:spLocks noChangeArrowheads="1"/>
          </p:cNvSpPr>
          <p:nvPr/>
        </p:nvSpPr>
        <p:spPr bwMode="auto">
          <a:xfrm>
            <a:off x="0" y="1038225"/>
            <a:ext cx="9144000" cy="2012950"/>
          </a:xfrm>
          <a:prstGeom prst="rect">
            <a:avLst/>
          </a:prstGeom>
          <a:solidFill>
            <a:srgbClr val="EBE9EE"/>
          </a:solidFill>
          <a:ln>
            <a:noFill/>
          </a:ln>
        </p:spPr>
        <p:txBody>
          <a:bodyPr anchor="ctr">
            <a:spAutoFit/>
          </a:bodyPr>
          <a:lstStyle>
            <a:lvl1pPr indent="228600">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pPr>
            <a:r>
              <a:rPr lang="zh-CN" altLang="en-US" sz="2400">
                <a:solidFill>
                  <a:srgbClr val="FF0000"/>
                </a:solidFill>
                <a:ea typeface="微软雅黑" panose="020B0503020204020204" pitchFamily="34" charset="-122"/>
                <a:sym typeface="+mn-lt"/>
              </a:rPr>
              <a:t>（</a:t>
            </a:r>
            <a:r>
              <a:rPr lang="en-US" altLang="zh-CN" sz="2400">
                <a:solidFill>
                  <a:srgbClr val="FF0000"/>
                </a:solidFill>
                <a:ea typeface="微软雅黑" panose="020B0503020204020204" pitchFamily="34" charset="-122"/>
                <a:sym typeface="+mn-lt"/>
              </a:rPr>
              <a:t>4</a:t>
            </a:r>
            <a:r>
              <a:rPr lang="zh-CN" altLang="en-US" sz="2400">
                <a:solidFill>
                  <a:srgbClr val="FF0000"/>
                </a:solidFill>
                <a:ea typeface="微软雅黑" panose="020B0503020204020204" pitchFamily="34" charset="-122"/>
                <a:sym typeface="+mn-lt"/>
              </a:rPr>
              <a:t>）内存的动态分配与释放</a:t>
            </a:r>
          </a:p>
          <a:p>
            <a:pPr>
              <a:lnSpc>
                <a:spcPct val="130000"/>
              </a:lnSpc>
            </a:pPr>
            <a:r>
              <a:rPr lang="zh-CN" altLang="en-US" sz="2400">
                <a:ea typeface="微软雅黑" panose="020B0503020204020204" pitchFamily="34" charset="-122"/>
                <a:sym typeface="+mn-lt"/>
              </a:rPr>
              <a:t>          使用</a:t>
            </a:r>
            <a:r>
              <a:rPr lang="en-US" altLang="zh-CN" sz="2400">
                <a:ea typeface="微软雅黑" panose="020B0503020204020204" pitchFamily="34" charset="-122"/>
                <a:sym typeface="+mn-lt"/>
              </a:rPr>
              <a:t>new</a:t>
            </a:r>
            <a:r>
              <a:rPr lang="zh-CN" altLang="en-US" sz="2400">
                <a:ea typeface="微软雅黑" panose="020B0503020204020204" pitchFamily="34" charset="-122"/>
                <a:sym typeface="+mn-lt"/>
              </a:rPr>
              <a:t>和</a:t>
            </a:r>
            <a:r>
              <a:rPr lang="en-US" altLang="zh-CN" sz="2400">
                <a:ea typeface="微软雅黑" panose="020B0503020204020204" pitchFamily="34" charset="-122"/>
                <a:sym typeface="+mn-lt"/>
              </a:rPr>
              <a:t>delete</a:t>
            </a:r>
            <a:r>
              <a:rPr lang="zh-CN" altLang="en-US" sz="2400">
                <a:ea typeface="微软雅黑" panose="020B0503020204020204" pitchFamily="34" charset="-122"/>
                <a:sym typeface="+mn-lt"/>
              </a:rPr>
              <a:t>动态分配和释放内存空间</a:t>
            </a:r>
          </a:p>
          <a:p>
            <a:pPr>
              <a:lnSpc>
                <a:spcPct val="130000"/>
              </a:lnSpc>
            </a:pPr>
            <a:r>
              <a:rPr lang="zh-CN" altLang="en-US" sz="2400">
                <a:ea typeface="微软雅黑" panose="020B0503020204020204" pitchFamily="34" charset="-122"/>
                <a:sym typeface="+mn-lt"/>
              </a:rPr>
              <a:t>          分配空间　指针变量</a:t>
            </a:r>
            <a:r>
              <a:rPr lang="en-US" altLang="zh-CN" sz="2400">
                <a:ea typeface="微软雅黑" panose="020B0503020204020204" pitchFamily="34" charset="-122"/>
                <a:sym typeface="+mn-lt"/>
              </a:rPr>
              <a:t>=new</a:t>
            </a:r>
            <a:r>
              <a:rPr lang="zh-CN" altLang="en-US" sz="2400">
                <a:ea typeface="微软雅黑" panose="020B0503020204020204" pitchFamily="34" charset="-122"/>
                <a:sym typeface="+mn-lt"/>
              </a:rPr>
              <a:t>数据类型</a:t>
            </a:r>
            <a:r>
              <a:rPr lang="en-US" altLang="zh-CN" sz="2400">
                <a:ea typeface="微软雅黑" panose="020B0503020204020204" pitchFamily="34" charset="-122"/>
                <a:sym typeface="+mn-lt"/>
              </a:rPr>
              <a:t>;</a:t>
            </a:r>
          </a:p>
          <a:p>
            <a:pPr>
              <a:lnSpc>
                <a:spcPct val="130000"/>
              </a:lnSpc>
            </a:pPr>
            <a:r>
              <a:rPr lang="zh-CN" altLang="en-US" sz="2400">
                <a:ea typeface="微软雅黑" panose="020B0503020204020204" pitchFamily="34" charset="-122"/>
                <a:sym typeface="+mn-lt"/>
              </a:rPr>
              <a:t>          释放空间　</a:t>
            </a:r>
            <a:r>
              <a:rPr lang="en-US" altLang="zh-CN" sz="2400">
                <a:ea typeface="微软雅黑" panose="020B0503020204020204" pitchFamily="34" charset="-122"/>
                <a:sym typeface="+mn-lt"/>
              </a:rPr>
              <a:t>delete</a:t>
            </a:r>
            <a:r>
              <a:rPr lang="zh-CN" altLang="en-US" sz="2400">
                <a:ea typeface="微软雅黑" panose="020B0503020204020204" pitchFamily="34" charset="-122"/>
                <a:sym typeface="+mn-lt"/>
              </a:rPr>
              <a:t>指针变量</a:t>
            </a:r>
            <a:r>
              <a:rPr lang="en-US" altLang="zh-CN" sz="2400">
                <a:ea typeface="微软雅黑" panose="020B0503020204020204" pitchFamily="34" charset="-122"/>
                <a:sym typeface="+mn-lt"/>
              </a:rPr>
              <a:t>;</a:t>
            </a:r>
          </a:p>
        </p:txBody>
      </p:sp>
      <p:sp>
        <p:nvSpPr>
          <p:cNvPr id="3" name="Rectangle 5">
            <a:extLst>
              <a:ext uri="{FF2B5EF4-FFF2-40B4-BE49-F238E27FC236}">
                <a16:creationId xmlns:a16="http://schemas.microsoft.com/office/drawing/2014/main" id="{BED28C97-2321-5546-A8F2-12260F4CFC18}"/>
              </a:ext>
            </a:extLst>
          </p:cNvPr>
          <p:cNvSpPr>
            <a:spLocks noChangeArrowheads="1"/>
          </p:cNvSpPr>
          <p:nvPr/>
        </p:nvSpPr>
        <p:spPr bwMode="auto">
          <a:xfrm>
            <a:off x="0" y="3051175"/>
            <a:ext cx="9144000" cy="1533525"/>
          </a:xfrm>
          <a:prstGeom prst="rect">
            <a:avLst/>
          </a:prstGeom>
          <a:solidFill>
            <a:srgbClr val="EBE9EE"/>
          </a:solidFill>
          <a:ln>
            <a:noFill/>
          </a:ln>
        </p:spPr>
        <p:txBody>
          <a:bodyPr anchor="ctr">
            <a:spAutoFit/>
          </a:bodyPr>
          <a:lstStyle>
            <a:lvl1pPr indent="228600">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pPr>
            <a:r>
              <a:rPr lang="zh-CN" altLang="en-US" sz="2400">
                <a:solidFill>
                  <a:srgbClr val="FF0000"/>
                </a:solidFill>
                <a:ea typeface="微软雅黑" panose="020B0503020204020204" pitchFamily="34" charset="-122"/>
                <a:sym typeface="+mn-lt"/>
              </a:rPr>
              <a:t>（</a:t>
            </a:r>
            <a:r>
              <a:rPr lang="en-US" altLang="zh-CN" sz="2400">
                <a:solidFill>
                  <a:srgbClr val="FF0000"/>
                </a:solidFill>
                <a:ea typeface="微软雅黑" panose="020B0503020204020204" pitchFamily="34" charset="-122"/>
                <a:sym typeface="+mn-lt"/>
              </a:rPr>
              <a:t>5</a:t>
            </a:r>
            <a:r>
              <a:rPr lang="zh-CN" altLang="en-US" sz="2400">
                <a:solidFill>
                  <a:srgbClr val="FF0000"/>
                </a:solidFill>
                <a:ea typeface="微软雅黑" panose="020B0503020204020204" pitchFamily="34" charset="-122"/>
                <a:sym typeface="+mn-lt"/>
              </a:rPr>
              <a:t>）赋值语句</a:t>
            </a:r>
          </a:p>
          <a:p>
            <a:pPr>
              <a:lnSpc>
                <a:spcPct val="130000"/>
              </a:lnSpc>
            </a:pPr>
            <a:r>
              <a:rPr lang="zh-CN" altLang="en-US" sz="2400">
                <a:solidFill>
                  <a:srgbClr val="FF0000"/>
                </a:solidFill>
                <a:ea typeface="微软雅黑" panose="020B0503020204020204" pitchFamily="34" charset="-122"/>
                <a:sym typeface="+mn-lt"/>
              </a:rPr>
              <a:t>（</a:t>
            </a:r>
            <a:r>
              <a:rPr lang="en-US" altLang="zh-CN" sz="2400">
                <a:solidFill>
                  <a:srgbClr val="FF0000"/>
                </a:solidFill>
                <a:ea typeface="微软雅黑" panose="020B0503020204020204" pitchFamily="34" charset="-122"/>
                <a:sym typeface="+mn-lt"/>
              </a:rPr>
              <a:t>6</a:t>
            </a:r>
            <a:r>
              <a:rPr lang="zh-CN" altLang="en-US" sz="2400">
                <a:solidFill>
                  <a:srgbClr val="FF0000"/>
                </a:solidFill>
                <a:ea typeface="微软雅黑" panose="020B0503020204020204" pitchFamily="34" charset="-122"/>
                <a:sym typeface="+mn-lt"/>
              </a:rPr>
              <a:t>）选择语句</a:t>
            </a:r>
          </a:p>
          <a:p>
            <a:pPr>
              <a:lnSpc>
                <a:spcPct val="130000"/>
              </a:lnSpc>
            </a:pPr>
            <a:r>
              <a:rPr lang="zh-CN" altLang="en-US" sz="2400">
                <a:solidFill>
                  <a:srgbClr val="FF0000"/>
                </a:solidFill>
                <a:ea typeface="微软雅黑" panose="020B0503020204020204" pitchFamily="34" charset="-122"/>
                <a:sym typeface="+mn-lt"/>
              </a:rPr>
              <a:t>（</a:t>
            </a:r>
            <a:r>
              <a:rPr lang="en-US" altLang="zh-CN" sz="2400">
                <a:solidFill>
                  <a:srgbClr val="FF0000"/>
                </a:solidFill>
                <a:ea typeface="微软雅黑" panose="020B0503020204020204" pitchFamily="34" charset="-122"/>
                <a:sym typeface="+mn-lt"/>
              </a:rPr>
              <a:t>7</a:t>
            </a:r>
            <a:r>
              <a:rPr lang="zh-CN" altLang="en-US" sz="2400">
                <a:solidFill>
                  <a:srgbClr val="FF0000"/>
                </a:solidFill>
                <a:ea typeface="微软雅黑" panose="020B0503020204020204" pitchFamily="34" charset="-122"/>
                <a:sym typeface="+mn-lt"/>
              </a:rPr>
              <a:t>）循环语句</a:t>
            </a:r>
          </a:p>
        </p:txBody>
      </p:sp>
      <p:sp>
        <p:nvSpPr>
          <p:cNvPr id="4" name="标题 1">
            <a:extLst>
              <a:ext uri="{FF2B5EF4-FFF2-40B4-BE49-F238E27FC236}">
                <a16:creationId xmlns:a16="http://schemas.microsoft.com/office/drawing/2014/main" id="{E80280EB-9A4A-8A41-8202-04468F46AE7D}"/>
              </a:ext>
            </a:extLst>
          </p:cNvPr>
          <p:cNvSpPr txBox="1">
            <a:spLocks/>
          </p:cNvSpPr>
          <p:nvPr/>
        </p:nvSpPr>
        <p:spPr>
          <a:xfrm>
            <a:off x="844550" y="260350"/>
            <a:ext cx="6400800" cy="457200"/>
          </a:xfrm>
          <a:prstGeom prst="rect">
            <a:avLst/>
          </a:prstGeom>
        </p:spPr>
        <p:txBody>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a:solidFill>
                  <a:schemeClr val="bg1"/>
                </a:solidFill>
              </a:rPr>
              <a:t>抽象数据类型的表示与实现</a:t>
            </a:r>
          </a:p>
        </p:txBody>
      </p:sp>
      <p:sp>
        <p:nvSpPr>
          <p:cNvPr id="5" name="Rectangle 7">
            <a:extLst>
              <a:ext uri="{FF2B5EF4-FFF2-40B4-BE49-F238E27FC236}">
                <a16:creationId xmlns:a16="http://schemas.microsoft.com/office/drawing/2014/main" id="{989B93EF-3BDF-FD48-A2BA-9E34846C2BA0}"/>
              </a:ext>
            </a:extLst>
          </p:cNvPr>
          <p:cNvSpPr>
            <a:spLocks noChangeArrowheads="1"/>
          </p:cNvSpPr>
          <p:nvPr/>
        </p:nvSpPr>
        <p:spPr bwMode="auto">
          <a:xfrm>
            <a:off x="0" y="4584700"/>
            <a:ext cx="9144000" cy="2012950"/>
          </a:xfrm>
          <a:prstGeom prst="rect">
            <a:avLst/>
          </a:prstGeom>
          <a:solidFill>
            <a:srgbClr val="EBE9EE"/>
          </a:solidFill>
          <a:ln>
            <a:noFill/>
          </a:ln>
        </p:spPr>
        <p:txBody>
          <a:bodyPr/>
          <a:lstStyle>
            <a:lvl1pPr marL="342900" indent="-342900">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pPr>
            <a:r>
              <a:rPr lang="zh-CN" altLang="en-US" sz="2400" dirty="0">
                <a:solidFill>
                  <a:srgbClr val="FF0000"/>
                </a:solidFill>
                <a:ea typeface="微软雅黑" panose="020B0503020204020204" pitchFamily="34" charset="-122"/>
                <a:sym typeface="+mn-lt"/>
              </a:rPr>
              <a:t>   （</a:t>
            </a:r>
            <a:r>
              <a:rPr lang="en-US" altLang="zh-CN" sz="2400" dirty="0">
                <a:solidFill>
                  <a:srgbClr val="FF0000"/>
                </a:solidFill>
                <a:ea typeface="微软雅黑" panose="020B0503020204020204" pitchFamily="34" charset="-122"/>
                <a:sym typeface="+mn-lt"/>
              </a:rPr>
              <a:t>8</a:t>
            </a:r>
            <a:r>
              <a:rPr lang="zh-CN" altLang="en-US" sz="2400" dirty="0">
                <a:solidFill>
                  <a:srgbClr val="FF0000"/>
                </a:solidFill>
                <a:ea typeface="微软雅黑" panose="020B0503020204020204" pitchFamily="34" charset="-122"/>
                <a:sym typeface="+mn-lt"/>
              </a:rPr>
              <a:t>）使用的结束语句形式有：</a:t>
            </a:r>
          </a:p>
          <a:p>
            <a:pPr>
              <a:lnSpc>
                <a:spcPct val="130000"/>
              </a:lnSpc>
            </a:pPr>
            <a:r>
              <a:rPr lang="zh-CN" altLang="en-US" sz="2400" dirty="0">
                <a:ea typeface="微软雅黑" panose="020B0503020204020204" pitchFamily="34" charset="-122"/>
                <a:sym typeface="+mn-lt"/>
              </a:rPr>
              <a:t>          函数结束语句  </a:t>
            </a:r>
            <a:r>
              <a:rPr lang="en-US" altLang="zh-CN" sz="2400" dirty="0">
                <a:ea typeface="微软雅黑" panose="020B0503020204020204" pitchFamily="34" charset="-122"/>
                <a:sym typeface="+mn-lt"/>
              </a:rPr>
              <a:t>return </a:t>
            </a:r>
          </a:p>
          <a:p>
            <a:pPr>
              <a:lnSpc>
                <a:spcPct val="130000"/>
              </a:lnSpc>
            </a:pPr>
            <a:r>
              <a:rPr lang="zh-CN" altLang="en-US" sz="2400" dirty="0">
                <a:ea typeface="微软雅黑" panose="020B0503020204020204" pitchFamily="34" charset="-122"/>
                <a:sym typeface="+mn-lt"/>
              </a:rPr>
              <a:t>          循环结束语句  </a:t>
            </a:r>
            <a:r>
              <a:rPr lang="en-US" altLang="zh-CN" sz="2400" dirty="0">
                <a:ea typeface="微软雅黑" panose="020B0503020204020204" pitchFamily="34" charset="-122"/>
                <a:sym typeface="+mn-lt"/>
              </a:rPr>
              <a:t>break;</a:t>
            </a:r>
          </a:p>
          <a:p>
            <a:pPr>
              <a:lnSpc>
                <a:spcPct val="130000"/>
              </a:lnSpc>
            </a:pPr>
            <a:r>
              <a:rPr lang="zh-CN" altLang="en-US" sz="2400" dirty="0">
                <a:ea typeface="微软雅黑" panose="020B0503020204020204" pitchFamily="34" charset="-122"/>
                <a:sym typeface="+mn-lt"/>
              </a:rPr>
              <a:t>          异常结束语句  </a:t>
            </a:r>
            <a:r>
              <a:rPr lang="en-US" altLang="zh-CN" sz="2400" dirty="0">
                <a:ea typeface="微软雅黑" panose="020B0503020204020204" pitchFamily="34" charset="-122"/>
                <a:sym typeface="+mn-lt"/>
              </a:rPr>
              <a:t>exit</a:t>
            </a:r>
            <a:r>
              <a:rPr lang="zh-CN" altLang="en-US" sz="2400" dirty="0">
                <a:ea typeface="微软雅黑" panose="020B0503020204020204" pitchFamily="34" charset="-122"/>
                <a:sym typeface="+mn-lt"/>
              </a:rPr>
              <a:t>（异常代码）；</a:t>
            </a:r>
          </a:p>
        </p:txBody>
      </p:sp>
      <p:grpSp>
        <p:nvGrpSpPr>
          <p:cNvPr id="6" name="组合 5">
            <a:extLst>
              <a:ext uri="{FF2B5EF4-FFF2-40B4-BE49-F238E27FC236}">
                <a16:creationId xmlns:a16="http://schemas.microsoft.com/office/drawing/2014/main" id="{55972921-8C05-324B-BEF9-94A9BD33873C}"/>
              </a:ext>
            </a:extLst>
          </p:cNvPr>
          <p:cNvGrpSpPr/>
          <p:nvPr/>
        </p:nvGrpSpPr>
        <p:grpSpPr>
          <a:xfrm>
            <a:off x="7341320" y="5064625"/>
            <a:ext cx="1788392" cy="1532727"/>
            <a:chOff x="3546346" y="2339026"/>
            <a:chExt cx="897787" cy="769842"/>
          </a:xfrm>
          <a:solidFill>
            <a:srgbClr val="6C4C8F"/>
          </a:solidFill>
        </p:grpSpPr>
        <p:sp>
          <p:nvSpPr>
            <p:cNvPr id="7" name="Rectangle 227">
              <a:extLst>
                <a:ext uri="{FF2B5EF4-FFF2-40B4-BE49-F238E27FC236}">
                  <a16:creationId xmlns:a16="http://schemas.microsoft.com/office/drawing/2014/main" id="{F585923F-DC15-064B-8A3E-BDDB49993654}"/>
                </a:ext>
              </a:extLst>
            </p:cNvPr>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srgbClr val="000000"/>
                </a:solidFill>
              </a:endParaRPr>
            </a:p>
          </p:txBody>
        </p:sp>
        <p:sp>
          <p:nvSpPr>
            <p:cNvPr id="8" name="Freeform 228">
              <a:extLst>
                <a:ext uri="{FF2B5EF4-FFF2-40B4-BE49-F238E27FC236}">
                  <a16:creationId xmlns:a16="http://schemas.microsoft.com/office/drawing/2014/main" id="{97CB084F-209E-564B-86B5-29E174D8014C}"/>
                </a:ext>
              </a:extLst>
            </p:cNvPr>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rgbClr val="000000"/>
                </a:solidFill>
              </a:endParaRPr>
            </a:p>
          </p:txBody>
        </p:sp>
        <p:sp>
          <p:nvSpPr>
            <p:cNvPr id="9" name="Freeform 229">
              <a:extLst>
                <a:ext uri="{FF2B5EF4-FFF2-40B4-BE49-F238E27FC236}">
                  <a16:creationId xmlns:a16="http://schemas.microsoft.com/office/drawing/2014/main" id="{931537E5-BC79-5442-ACAD-D4AC654BE717}"/>
                </a:ext>
              </a:extLst>
            </p:cNvPr>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rgbClr val="000000"/>
                </a:solidFill>
              </a:endParaRPr>
            </a:p>
          </p:txBody>
        </p:sp>
        <p:sp>
          <p:nvSpPr>
            <p:cNvPr id="10" name="Freeform 230">
              <a:extLst>
                <a:ext uri="{FF2B5EF4-FFF2-40B4-BE49-F238E27FC236}">
                  <a16:creationId xmlns:a16="http://schemas.microsoft.com/office/drawing/2014/main" id="{29CA048E-52D5-ED4B-8129-3936C711D9BE}"/>
                </a:ext>
              </a:extLst>
            </p:cNvPr>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rgbClr val="000000"/>
                </a:solidFill>
              </a:endParaRPr>
            </a:p>
          </p:txBody>
        </p:sp>
        <p:sp>
          <p:nvSpPr>
            <p:cNvPr id="11" name="Freeform 231">
              <a:extLst>
                <a:ext uri="{FF2B5EF4-FFF2-40B4-BE49-F238E27FC236}">
                  <a16:creationId xmlns:a16="http://schemas.microsoft.com/office/drawing/2014/main" id="{D33C38E6-7135-024C-8B1A-F5168E8139F6}"/>
                </a:ext>
              </a:extLst>
            </p:cNvPr>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rgbClr val="000000"/>
                </a:solidFill>
              </a:endParaRPr>
            </a:p>
          </p:txBody>
        </p:sp>
        <p:sp>
          <p:nvSpPr>
            <p:cNvPr id="12" name="Freeform 232">
              <a:extLst>
                <a:ext uri="{FF2B5EF4-FFF2-40B4-BE49-F238E27FC236}">
                  <a16:creationId xmlns:a16="http://schemas.microsoft.com/office/drawing/2014/main" id="{4ED5D2F3-FD3C-BD40-BC66-DEAAA18AD658}"/>
                </a:ext>
              </a:extLst>
            </p:cNvPr>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rgbClr val="000000"/>
                </a:solidFill>
              </a:endParaRPr>
            </a:p>
          </p:txBody>
        </p:sp>
        <p:sp>
          <p:nvSpPr>
            <p:cNvPr id="13" name="Freeform 233">
              <a:extLst>
                <a:ext uri="{FF2B5EF4-FFF2-40B4-BE49-F238E27FC236}">
                  <a16:creationId xmlns:a16="http://schemas.microsoft.com/office/drawing/2014/main" id="{83E284CF-085F-CB4E-8779-93997E7EE7B7}"/>
                </a:ext>
              </a:extLst>
            </p:cNvPr>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rgbClr val="000000"/>
                </a:solidFill>
              </a:endParaRPr>
            </a:p>
          </p:txBody>
        </p:sp>
      </p:grpSp>
    </p:spTree>
    <p:extLst>
      <p:ext uri="{BB962C8B-B14F-4D97-AF65-F5344CB8AC3E}">
        <p14:creationId xmlns:p14="http://schemas.microsoft.com/office/powerpoint/2010/main" val="976188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B7618D7B-6D5A-7645-B919-0CB05EC01571}"/>
              </a:ext>
            </a:extLst>
          </p:cNvPr>
          <p:cNvSpPr>
            <a:spLocks noChangeArrowheads="1"/>
          </p:cNvSpPr>
          <p:nvPr/>
        </p:nvSpPr>
        <p:spPr bwMode="auto">
          <a:xfrm>
            <a:off x="4763" y="1835150"/>
            <a:ext cx="9144000" cy="4186238"/>
          </a:xfrm>
          <a:prstGeom prst="rect">
            <a:avLst/>
          </a:prstGeom>
          <a:solidFill>
            <a:schemeClr val="bg2">
              <a:lumMod val="20000"/>
              <a:lumOff val="80000"/>
            </a:schemeClr>
          </a:solidFill>
          <a:ln>
            <a:noFill/>
          </a:ln>
        </p:spPr>
        <p:txBody>
          <a:bodyPr/>
          <a:lstStyle>
            <a:lvl1pPr marL="342900" indent="-342900">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10000"/>
              </a:lnSpc>
              <a:spcBef>
                <a:spcPct val="10000"/>
              </a:spcBef>
            </a:pPr>
            <a:r>
              <a:rPr lang="zh-CN" altLang="en-US" sz="2400" dirty="0">
                <a:solidFill>
                  <a:srgbClr val="FF0000"/>
                </a:solidFill>
                <a:ea typeface="微软雅黑" panose="020B0503020204020204" pitchFamily="34" charset="-122"/>
                <a:sym typeface="+mn-lt"/>
              </a:rPr>
              <a:t>            （</a:t>
            </a:r>
            <a:r>
              <a:rPr lang="en-US" altLang="zh-CN" sz="2400" dirty="0">
                <a:solidFill>
                  <a:srgbClr val="FF0000"/>
                </a:solidFill>
                <a:ea typeface="微软雅黑" panose="020B0503020204020204" pitchFamily="34" charset="-122"/>
                <a:sym typeface="+mn-lt"/>
              </a:rPr>
              <a:t>9</a:t>
            </a:r>
            <a:r>
              <a:rPr lang="zh-CN" altLang="en-US" sz="2400" dirty="0">
                <a:solidFill>
                  <a:srgbClr val="FF0000"/>
                </a:solidFill>
                <a:ea typeface="微软雅黑" panose="020B0503020204020204" pitchFamily="34" charset="-122"/>
                <a:sym typeface="+mn-lt"/>
              </a:rPr>
              <a:t>）输入输出语句形式有：</a:t>
            </a:r>
          </a:p>
          <a:p>
            <a:pPr>
              <a:lnSpc>
                <a:spcPct val="110000"/>
              </a:lnSpc>
              <a:spcBef>
                <a:spcPct val="10000"/>
              </a:spcBef>
            </a:pPr>
            <a:r>
              <a:rPr lang="zh-CN" altLang="en-US" sz="2400" dirty="0">
                <a:ea typeface="微软雅黑" panose="020B0503020204020204" pitchFamily="34" charset="-122"/>
                <a:sym typeface="+mn-lt"/>
              </a:rPr>
              <a:t>                      输入语句   </a:t>
            </a:r>
            <a:r>
              <a:rPr lang="en-US" altLang="zh-CN" sz="2400" dirty="0" err="1">
                <a:ea typeface="微软雅黑" panose="020B0503020204020204" pitchFamily="34" charset="-122"/>
                <a:sym typeface="+mn-lt"/>
              </a:rPr>
              <a:t>cin</a:t>
            </a:r>
            <a:r>
              <a:rPr lang="en-US" altLang="zh-CN" sz="2400" dirty="0">
                <a:ea typeface="微软雅黑" panose="020B0503020204020204" pitchFamily="34" charset="-122"/>
                <a:sym typeface="+mn-lt"/>
              </a:rPr>
              <a:t>  (</a:t>
            </a:r>
            <a:r>
              <a:rPr lang="en-US" altLang="zh-CN" sz="2400" dirty="0" err="1">
                <a:ea typeface="微软雅黑" panose="020B0503020204020204" pitchFamily="34" charset="-122"/>
                <a:sym typeface="+mn-lt"/>
              </a:rPr>
              <a:t>scanf</a:t>
            </a:r>
            <a:r>
              <a:rPr lang="en-US" altLang="zh-CN" sz="2400" dirty="0">
                <a:ea typeface="微软雅黑" panose="020B0503020204020204" pitchFamily="34" charset="-122"/>
                <a:sym typeface="+mn-lt"/>
              </a:rPr>
              <a:t>( ))</a:t>
            </a:r>
          </a:p>
          <a:p>
            <a:pPr>
              <a:lnSpc>
                <a:spcPct val="110000"/>
              </a:lnSpc>
              <a:spcBef>
                <a:spcPct val="10000"/>
              </a:spcBef>
            </a:pPr>
            <a:r>
              <a:rPr lang="zh-CN" altLang="en-US" sz="2400" dirty="0">
                <a:ea typeface="微软雅黑" panose="020B0503020204020204" pitchFamily="34" charset="-122"/>
                <a:sym typeface="+mn-lt"/>
              </a:rPr>
              <a:t>                      输出语句   </a:t>
            </a:r>
            <a:r>
              <a:rPr lang="en-US" altLang="zh-CN" sz="2400" dirty="0" err="1">
                <a:ea typeface="微软雅黑" panose="020B0503020204020204" pitchFamily="34" charset="-122"/>
                <a:sym typeface="+mn-lt"/>
              </a:rPr>
              <a:t>cout</a:t>
            </a:r>
            <a:r>
              <a:rPr lang="en-US" altLang="zh-CN" sz="2400" dirty="0">
                <a:ea typeface="微软雅黑" panose="020B0503020204020204" pitchFamily="34" charset="-122"/>
                <a:sym typeface="+mn-lt"/>
              </a:rPr>
              <a:t> (</a:t>
            </a:r>
            <a:r>
              <a:rPr lang="en-US" altLang="zh-CN" sz="2400" dirty="0" err="1">
                <a:ea typeface="微软雅黑" panose="020B0503020204020204" pitchFamily="34" charset="-122"/>
                <a:sym typeface="+mn-lt"/>
              </a:rPr>
              <a:t>printf</a:t>
            </a:r>
            <a:r>
              <a:rPr lang="en-US" altLang="zh-CN" sz="2400" dirty="0">
                <a:ea typeface="微软雅黑" panose="020B0503020204020204" pitchFamily="34" charset="-122"/>
                <a:sym typeface="+mn-lt"/>
              </a:rPr>
              <a:t>( ))</a:t>
            </a:r>
          </a:p>
          <a:p>
            <a:pPr>
              <a:lnSpc>
                <a:spcPct val="110000"/>
              </a:lnSpc>
              <a:spcBef>
                <a:spcPct val="10000"/>
              </a:spcBef>
            </a:pPr>
            <a:endParaRPr lang="en-US" altLang="zh-CN" sz="2400" dirty="0">
              <a:solidFill>
                <a:srgbClr val="FF0000"/>
              </a:solidFill>
              <a:ea typeface="微软雅黑" panose="020B0503020204020204" pitchFamily="34" charset="-122"/>
              <a:sym typeface="+mn-lt"/>
            </a:endParaRPr>
          </a:p>
          <a:p>
            <a:pPr>
              <a:lnSpc>
                <a:spcPct val="110000"/>
              </a:lnSpc>
              <a:spcBef>
                <a:spcPct val="10000"/>
              </a:spcBef>
            </a:pPr>
            <a:r>
              <a:rPr lang="zh-CN" altLang="en-US" sz="2400" dirty="0">
                <a:solidFill>
                  <a:srgbClr val="FF0000"/>
                </a:solidFill>
                <a:ea typeface="微软雅黑" panose="020B0503020204020204" pitchFamily="34" charset="-122"/>
                <a:sym typeface="+mn-lt"/>
              </a:rPr>
              <a:t>            （</a:t>
            </a:r>
            <a:r>
              <a:rPr lang="en-US" altLang="zh-CN" sz="2400" dirty="0">
                <a:solidFill>
                  <a:srgbClr val="FF0000"/>
                </a:solidFill>
                <a:ea typeface="微软雅黑" panose="020B0503020204020204" pitchFamily="34" charset="-122"/>
                <a:sym typeface="+mn-lt"/>
              </a:rPr>
              <a:t>10</a:t>
            </a:r>
            <a:r>
              <a:rPr lang="zh-CN" altLang="en-US" sz="2400" dirty="0">
                <a:solidFill>
                  <a:srgbClr val="FF0000"/>
                </a:solidFill>
                <a:ea typeface="微软雅黑" panose="020B0503020204020204" pitchFamily="34" charset="-122"/>
                <a:sym typeface="+mn-lt"/>
              </a:rPr>
              <a:t>）扩展函数有：</a:t>
            </a:r>
          </a:p>
          <a:p>
            <a:pPr>
              <a:lnSpc>
                <a:spcPct val="110000"/>
              </a:lnSpc>
              <a:spcBef>
                <a:spcPct val="10000"/>
              </a:spcBef>
            </a:pPr>
            <a:r>
              <a:rPr lang="zh-CN" altLang="en-US" sz="2400" dirty="0">
                <a:ea typeface="微软雅黑" panose="020B0503020204020204" pitchFamily="34" charset="-122"/>
                <a:sym typeface="+mn-lt"/>
              </a:rPr>
              <a:t>                        求最大值  </a:t>
            </a:r>
            <a:r>
              <a:rPr lang="en-US" altLang="zh-CN" sz="2400" dirty="0">
                <a:ea typeface="微软雅黑" panose="020B0503020204020204" pitchFamily="34" charset="-122"/>
                <a:sym typeface="+mn-lt"/>
              </a:rPr>
              <a:t>max</a:t>
            </a:r>
          </a:p>
          <a:p>
            <a:pPr>
              <a:lnSpc>
                <a:spcPct val="110000"/>
              </a:lnSpc>
              <a:spcBef>
                <a:spcPct val="10000"/>
              </a:spcBef>
            </a:pPr>
            <a:r>
              <a:rPr lang="zh-CN" altLang="en-US" sz="2400" dirty="0">
                <a:ea typeface="微软雅黑" panose="020B0503020204020204" pitchFamily="34" charset="-122"/>
                <a:sym typeface="+mn-lt"/>
              </a:rPr>
              <a:t>                        求最小值  </a:t>
            </a:r>
            <a:r>
              <a:rPr lang="en-US" altLang="zh-CN" sz="2400" dirty="0">
                <a:ea typeface="微软雅黑" panose="020B0503020204020204" pitchFamily="34" charset="-122"/>
                <a:sym typeface="+mn-lt"/>
              </a:rPr>
              <a:t>min</a:t>
            </a:r>
          </a:p>
        </p:txBody>
      </p:sp>
      <p:sp>
        <p:nvSpPr>
          <p:cNvPr id="3" name="标题 1">
            <a:extLst>
              <a:ext uri="{FF2B5EF4-FFF2-40B4-BE49-F238E27FC236}">
                <a16:creationId xmlns:a16="http://schemas.microsoft.com/office/drawing/2014/main" id="{26C0A084-36B8-5F4C-890A-21AE36EB4D21}"/>
              </a:ext>
            </a:extLst>
          </p:cNvPr>
          <p:cNvSpPr txBox="1">
            <a:spLocks/>
          </p:cNvSpPr>
          <p:nvPr/>
        </p:nvSpPr>
        <p:spPr>
          <a:xfrm>
            <a:off x="844550" y="260350"/>
            <a:ext cx="6400800" cy="457200"/>
          </a:xfrm>
          <a:prstGeom prst="rect">
            <a:avLst/>
          </a:prstGeom>
        </p:spPr>
        <p:txBody>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a:solidFill>
                  <a:schemeClr val="bg1"/>
                </a:solidFill>
              </a:rPr>
              <a:t>抽象数据类型的表示与实现</a:t>
            </a:r>
          </a:p>
        </p:txBody>
      </p:sp>
      <p:grpSp>
        <p:nvGrpSpPr>
          <p:cNvPr id="4" name="组合 7">
            <a:extLst>
              <a:ext uri="{FF2B5EF4-FFF2-40B4-BE49-F238E27FC236}">
                <a16:creationId xmlns:a16="http://schemas.microsoft.com/office/drawing/2014/main" id="{753B48D1-CD85-7546-BCAD-32AE4D9F974C}"/>
              </a:ext>
            </a:extLst>
          </p:cNvPr>
          <p:cNvGrpSpPr>
            <a:grpSpLocks/>
          </p:cNvGrpSpPr>
          <p:nvPr/>
        </p:nvGrpSpPr>
        <p:grpSpPr bwMode="auto">
          <a:xfrm>
            <a:off x="0" y="5557838"/>
            <a:ext cx="9144000" cy="376237"/>
            <a:chOff x="4882008" y="5373216"/>
            <a:chExt cx="3925887" cy="376238"/>
          </a:xfrm>
        </p:grpSpPr>
        <p:sp>
          <p:nvSpPr>
            <p:cNvPr id="5" name="矩形 1">
              <a:extLst>
                <a:ext uri="{FF2B5EF4-FFF2-40B4-BE49-F238E27FC236}">
                  <a16:creationId xmlns:a16="http://schemas.microsoft.com/office/drawing/2014/main" id="{FB0C9936-43F5-1548-AC94-81AF8136D76C}"/>
                </a:ext>
              </a:extLst>
            </p:cNvPr>
            <p:cNvSpPr>
              <a:spLocks noChangeArrowheads="1"/>
            </p:cNvSpPr>
            <p:nvPr/>
          </p:nvSpPr>
          <p:spPr bwMode="auto">
            <a:xfrm>
              <a:off x="4882008" y="5676429"/>
              <a:ext cx="3925887" cy="73025"/>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a:ea typeface="仿宋_GB2312" pitchFamily="49" charset="-122"/>
              </a:endParaRPr>
            </a:p>
          </p:txBody>
        </p:sp>
        <p:sp>
          <p:nvSpPr>
            <p:cNvPr id="6" name="矩形 10">
              <a:extLst>
                <a:ext uri="{FF2B5EF4-FFF2-40B4-BE49-F238E27FC236}">
                  <a16:creationId xmlns:a16="http://schemas.microsoft.com/office/drawing/2014/main" id="{CDFC1654-AB45-154E-B271-875B758FE9A3}"/>
                </a:ext>
              </a:extLst>
            </p:cNvPr>
            <p:cNvSpPr>
              <a:spLocks noChangeArrowheads="1"/>
            </p:cNvSpPr>
            <p:nvPr/>
          </p:nvSpPr>
          <p:spPr bwMode="auto">
            <a:xfrm>
              <a:off x="4882008" y="5530379"/>
              <a:ext cx="3925887" cy="71437"/>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a:ea typeface="仿宋_GB2312" pitchFamily="49" charset="-122"/>
              </a:endParaRPr>
            </a:p>
          </p:txBody>
        </p:sp>
        <p:sp>
          <p:nvSpPr>
            <p:cNvPr id="7" name="矩形 11">
              <a:extLst>
                <a:ext uri="{FF2B5EF4-FFF2-40B4-BE49-F238E27FC236}">
                  <a16:creationId xmlns:a16="http://schemas.microsoft.com/office/drawing/2014/main" id="{DB048942-CEF7-C845-9DF5-CC1CE54E231D}"/>
                </a:ext>
              </a:extLst>
            </p:cNvPr>
            <p:cNvSpPr>
              <a:spLocks noChangeArrowheads="1"/>
            </p:cNvSpPr>
            <p:nvPr/>
          </p:nvSpPr>
          <p:spPr bwMode="auto">
            <a:xfrm>
              <a:off x="4882008" y="5373216"/>
              <a:ext cx="3925887" cy="71438"/>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a:ea typeface="仿宋_GB2312" pitchFamily="49" charset="-122"/>
              </a:endParaRPr>
            </a:p>
          </p:txBody>
        </p:sp>
      </p:grpSp>
      <p:grpSp>
        <p:nvGrpSpPr>
          <p:cNvPr id="8" name="组合 11">
            <a:extLst>
              <a:ext uri="{FF2B5EF4-FFF2-40B4-BE49-F238E27FC236}">
                <a16:creationId xmlns:a16="http://schemas.microsoft.com/office/drawing/2014/main" id="{DE486900-5782-2F4D-82C0-95CAB095C335}"/>
              </a:ext>
            </a:extLst>
          </p:cNvPr>
          <p:cNvGrpSpPr/>
          <p:nvPr/>
        </p:nvGrpSpPr>
        <p:grpSpPr>
          <a:xfrm>
            <a:off x="8413636" y="4983598"/>
            <a:ext cx="708445" cy="607167"/>
            <a:chOff x="3546346" y="2339026"/>
            <a:chExt cx="897787" cy="769842"/>
          </a:xfrm>
          <a:solidFill>
            <a:srgbClr val="D34817"/>
          </a:solidFill>
        </p:grpSpPr>
        <p:sp>
          <p:nvSpPr>
            <p:cNvPr id="9" name="Rectangle 227">
              <a:extLst>
                <a:ext uri="{FF2B5EF4-FFF2-40B4-BE49-F238E27FC236}">
                  <a16:creationId xmlns:a16="http://schemas.microsoft.com/office/drawing/2014/main" id="{762B754B-E3E1-9D47-A7BA-86D9FE493A80}"/>
                </a:ext>
              </a:extLst>
            </p:cNvPr>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srgbClr val="000000"/>
                </a:solidFill>
              </a:endParaRPr>
            </a:p>
          </p:txBody>
        </p:sp>
        <p:sp>
          <p:nvSpPr>
            <p:cNvPr id="10" name="Freeform 228">
              <a:extLst>
                <a:ext uri="{FF2B5EF4-FFF2-40B4-BE49-F238E27FC236}">
                  <a16:creationId xmlns:a16="http://schemas.microsoft.com/office/drawing/2014/main" id="{B7B84EC3-16EE-2E46-8797-DEE2CAC327D2}"/>
                </a:ext>
              </a:extLst>
            </p:cNvPr>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rgbClr val="000000"/>
                </a:solidFill>
              </a:endParaRPr>
            </a:p>
          </p:txBody>
        </p:sp>
        <p:sp>
          <p:nvSpPr>
            <p:cNvPr id="11" name="Freeform 229">
              <a:extLst>
                <a:ext uri="{FF2B5EF4-FFF2-40B4-BE49-F238E27FC236}">
                  <a16:creationId xmlns:a16="http://schemas.microsoft.com/office/drawing/2014/main" id="{9C1C4ED0-A8BE-714B-A857-3649D032F217}"/>
                </a:ext>
              </a:extLst>
            </p:cNvPr>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rgbClr val="000000"/>
                </a:solidFill>
              </a:endParaRPr>
            </a:p>
          </p:txBody>
        </p:sp>
        <p:sp>
          <p:nvSpPr>
            <p:cNvPr id="12" name="Freeform 230">
              <a:extLst>
                <a:ext uri="{FF2B5EF4-FFF2-40B4-BE49-F238E27FC236}">
                  <a16:creationId xmlns:a16="http://schemas.microsoft.com/office/drawing/2014/main" id="{35C1367E-9AD7-5E48-99BB-FF4D1758B3A9}"/>
                </a:ext>
              </a:extLst>
            </p:cNvPr>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rgbClr val="000000"/>
                </a:solidFill>
              </a:endParaRPr>
            </a:p>
          </p:txBody>
        </p:sp>
        <p:sp>
          <p:nvSpPr>
            <p:cNvPr id="13" name="Freeform 231">
              <a:extLst>
                <a:ext uri="{FF2B5EF4-FFF2-40B4-BE49-F238E27FC236}">
                  <a16:creationId xmlns:a16="http://schemas.microsoft.com/office/drawing/2014/main" id="{913B3180-AE87-FB4E-9C33-8DBE3D362657}"/>
                </a:ext>
              </a:extLst>
            </p:cNvPr>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dirty="0">
                <a:solidFill>
                  <a:srgbClr val="000000"/>
                </a:solidFill>
              </a:endParaRPr>
            </a:p>
          </p:txBody>
        </p:sp>
        <p:sp>
          <p:nvSpPr>
            <p:cNvPr id="14" name="Freeform 232">
              <a:extLst>
                <a:ext uri="{FF2B5EF4-FFF2-40B4-BE49-F238E27FC236}">
                  <a16:creationId xmlns:a16="http://schemas.microsoft.com/office/drawing/2014/main" id="{E56CAAEE-B8C2-FC45-92FE-03C19B6A6B93}"/>
                </a:ext>
              </a:extLst>
            </p:cNvPr>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rgbClr val="000000"/>
                </a:solidFill>
              </a:endParaRPr>
            </a:p>
          </p:txBody>
        </p:sp>
        <p:sp>
          <p:nvSpPr>
            <p:cNvPr id="15" name="Freeform 233">
              <a:extLst>
                <a:ext uri="{FF2B5EF4-FFF2-40B4-BE49-F238E27FC236}">
                  <a16:creationId xmlns:a16="http://schemas.microsoft.com/office/drawing/2014/main" id="{C9A2EF61-DFFA-6C43-BF6E-FA176E2290B0}"/>
                </a:ext>
              </a:extLst>
            </p:cNvPr>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rgbClr val="000000"/>
                </a:solidFill>
              </a:endParaRPr>
            </a:p>
          </p:txBody>
        </p:sp>
      </p:grpSp>
    </p:spTree>
    <p:extLst>
      <p:ext uri="{BB962C8B-B14F-4D97-AF65-F5344CB8AC3E}">
        <p14:creationId xmlns:p14="http://schemas.microsoft.com/office/powerpoint/2010/main" val="31941260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a:extLst>
              <a:ext uri="{FF2B5EF4-FFF2-40B4-BE49-F238E27FC236}">
                <a16:creationId xmlns:a16="http://schemas.microsoft.com/office/drawing/2014/main" id="{56197C65-D61E-6E42-A484-7BA7B814CBEC}"/>
              </a:ext>
            </a:extLst>
          </p:cNvPr>
          <p:cNvSpPr>
            <a:spLocks noGrp="1"/>
          </p:cNvSpPr>
          <p:nvPr>
            <p:ph type="title"/>
          </p:nvPr>
        </p:nvSpPr>
        <p:spPr>
          <a:xfrm>
            <a:off x="415925" y="115888"/>
            <a:ext cx="8832850" cy="554037"/>
          </a:xfrm>
        </p:spPr>
        <p:txBody>
          <a:bodyPr rtlCol="0">
            <a:normAutofit fontScale="90000"/>
          </a:bodyPr>
          <a:lstStyle/>
          <a:p>
            <a:pPr eaLnBrk="1" fontAlgn="auto" hangingPunct="1">
              <a:spcAft>
                <a:spcPts val="0"/>
              </a:spcAft>
              <a:defRPr/>
            </a:pPr>
            <a:r>
              <a:rPr lang="en-US" altLang="zh-CN" sz="4000" dirty="0">
                <a:solidFill>
                  <a:schemeClr val="tx1"/>
                </a:solidFill>
                <a:latin typeface="楷体_GB2312" pitchFamily="49" charset="-122"/>
                <a:ea typeface="楷体_GB2312" pitchFamily="49" charset="-122"/>
              </a:rPr>
              <a:t>1.3 </a:t>
            </a:r>
            <a:r>
              <a:rPr lang="zh-CN" altLang="en-US" sz="4000" dirty="0">
                <a:solidFill>
                  <a:schemeClr val="tx1"/>
                </a:solidFill>
                <a:latin typeface="楷体_GB2312" pitchFamily="49" charset="-122"/>
                <a:ea typeface="楷体_GB2312" pitchFamily="49" charset="-122"/>
              </a:rPr>
              <a:t>算法和算法分析</a:t>
            </a:r>
            <a:r>
              <a:rPr lang="zh-CN" altLang="en-US" sz="4000" dirty="0">
                <a:solidFill>
                  <a:schemeClr val="tx1"/>
                </a:solidFill>
                <a:ea typeface="宋体" panose="02010600030101010101" pitchFamily="2" charset="-122"/>
              </a:rPr>
              <a:t> </a:t>
            </a:r>
          </a:p>
        </p:txBody>
      </p:sp>
      <p:sp>
        <p:nvSpPr>
          <p:cNvPr id="144387" name="Text Box 3">
            <a:extLst>
              <a:ext uri="{FF2B5EF4-FFF2-40B4-BE49-F238E27FC236}">
                <a16:creationId xmlns:a16="http://schemas.microsoft.com/office/drawing/2014/main" id="{9727148D-277D-A042-AFC7-038B7565B038}"/>
              </a:ext>
            </a:extLst>
          </p:cNvPr>
          <p:cNvSpPr txBox="1">
            <a:spLocks noChangeArrowheads="1"/>
          </p:cNvSpPr>
          <p:nvPr/>
        </p:nvSpPr>
        <p:spPr bwMode="auto">
          <a:xfrm>
            <a:off x="412750" y="762000"/>
            <a:ext cx="37147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a:solidFill>
                  <a:srgbClr val="FF0000"/>
                </a:solidFill>
                <a:effectLst>
                  <a:outerShdw blurRad="38100" dist="38100" dir="2700000" algn="tl">
                    <a:srgbClr val="C0C0C0"/>
                  </a:outerShdw>
                </a:effectLst>
                <a:latin typeface="+mn-lt"/>
                <a:ea typeface="楷体_GB2312" pitchFamily="49" charset="-122"/>
              </a:rPr>
              <a:t>1.3.1</a:t>
            </a:r>
            <a:r>
              <a:rPr lang="zh-CN" altLang="en-US" sz="3200" b="1">
                <a:solidFill>
                  <a:srgbClr val="FF0000"/>
                </a:solidFill>
                <a:effectLst>
                  <a:outerShdw blurRad="38100" dist="38100" dir="2700000" algn="tl">
                    <a:srgbClr val="C0C0C0"/>
                  </a:outerShdw>
                </a:effectLst>
                <a:latin typeface="+mn-lt"/>
                <a:ea typeface="楷体_GB2312" pitchFamily="49" charset="-122"/>
              </a:rPr>
              <a:t>算法</a:t>
            </a:r>
            <a:r>
              <a:rPr lang="zh-CN" altLang="en-US" sz="3200">
                <a:solidFill>
                  <a:srgbClr val="FF0000"/>
                </a:solidFill>
                <a:effectLst>
                  <a:outerShdw blurRad="38100" dist="38100" dir="2700000" algn="tl">
                    <a:srgbClr val="C0C0C0"/>
                  </a:outerShdw>
                </a:effectLst>
                <a:latin typeface="+mn-lt"/>
                <a:ea typeface="楷体_GB2312" pitchFamily="49" charset="-122"/>
              </a:rPr>
              <a:t> </a:t>
            </a:r>
          </a:p>
        </p:txBody>
      </p:sp>
      <p:sp>
        <p:nvSpPr>
          <p:cNvPr id="144388" name="Text Box 4">
            <a:extLst>
              <a:ext uri="{FF2B5EF4-FFF2-40B4-BE49-F238E27FC236}">
                <a16:creationId xmlns:a16="http://schemas.microsoft.com/office/drawing/2014/main" id="{4DE03E98-A0B8-2040-BDD1-D47D5389F596}"/>
              </a:ext>
            </a:extLst>
          </p:cNvPr>
          <p:cNvSpPr txBox="1">
            <a:spLocks noChangeArrowheads="1"/>
          </p:cNvSpPr>
          <p:nvPr/>
        </p:nvSpPr>
        <p:spPr bwMode="auto">
          <a:xfrm>
            <a:off x="577850" y="1905000"/>
            <a:ext cx="8915400" cy="286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fontAlgn="auto" hangingPunct="1">
              <a:spcBef>
                <a:spcPct val="50000"/>
              </a:spcBef>
              <a:spcAft>
                <a:spcPts val="0"/>
              </a:spcAft>
              <a:defRPr/>
            </a:pPr>
            <a:r>
              <a:rPr lang="zh-CN" altLang="en-US" sz="2800">
                <a:effectLst>
                  <a:outerShdw blurRad="38100" dist="38100" dir="2700000" algn="tl">
                    <a:srgbClr val="C0C0C0"/>
                  </a:outerShdw>
                </a:effectLst>
                <a:latin typeface="+mn-lt"/>
                <a:ea typeface="楷体_GB2312" pitchFamily="49" charset="-122"/>
              </a:rPr>
              <a:t>     为了求解某问题，必须给出一系列的运算规则，这一系列的运算规则是有限的，表达了求解问题方法和步骤，这就是一个算法。</a:t>
            </a:r>
            <a:endParaRPr lang="zh-CN" altLang="en-US" sz="280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lgn="just" eaLnBrk="1" fontAlgn="auto" hangingPunct="1">
              <a:spcBef>
                <a:spcPct val="50000"/>
              </a:spcBef>
              <a:spcAft>
                <a:spcPts val="0"/>
              </a:spcAft>
              <a:defRPr/>
            </a:pP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         </a:t>
            </a:r>
            <a:r>
              <a:rPr lang="zh-CN" altLang="en-US" sz="2800">
                <a:effectLst>
                  <a:outerShdw blurRad="38100" dist="38100" dir="2700000" algn="tl">
                    <a:srgbClr val="C0C0C0"/>
                  </a:outerShdw>
                </a:effectLst>
                <a:latin typeface="+mn-lt"/>
                <a:ea typeface="楷体_GB2312" pitchFamily="49" charset="-122"/>
              </a:rPr>
              <a:t>一个算法可以用自然语言描述，也可以用高级程序设计语言描述，也可以用伪代码描述。本书采用</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C</a:t>
            </a:r>
            <a:r>
              <a:rPr lang="zh-CN" altLang="en-US" sz="2800">
                <a:effectLst>
                  <a:outerShdw blurRad="38100" dist="38100" dir="2700000" algn="tl">
                    <a:srgbClr val="C0C0C0"/>
                  </a:outerShdw>
                </a:effectLst>
                <a:latin typeface="+mn-lt"/>
                <a:ea typeface="楷体_GB2312" pitchFamily="49" charset="-122"/>
              </a:rPr>
              <a:t>语言对算法进行描述。</a:t>
            </a: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ext Box 2">
            <a:extLst>
              <a:ext uri="{FF2B5EF4-FFF2-40B4-BE49-F238E27FC236}">
                <a16:creationId xmlns:a16="http://schemas.microsoft.com/office/drawing/2014/main" id="{5ED8A02F-1C77-0D46-8C9D-729B8969F5DF}"/>
              </a:ext>
            </a:extLst>
          </p:cNvPr>
          <p:cNvSpPr txBox="1">
            <a:spLocks noChangeArrowheads="1"/>
          </p:cNvSpPr>
          <p:nvPr/>
        </p:nvSpPr>
        <p:spPr bwMode="auto">
          <a:xfrm>
            <a:off x="412750" y="884238"/>
            <a:ext cx="9245600" cy="3725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fontAlgn="auto" hangingPunct="1">
              <a:spcBef>
                <a:spcPct val="50000"/>
              </a:spcBef>
              <a:spcAft>
                <a:spcPts val="0"/>
              </a:spcAft>
              <a:defRPr/>
            </a:pPr>
            <a:r>
              <a:rPr lang="zh-CN" altLang="en-US" sz="2800">
                <a:solidFill>
                  <a:srgbClr val="FF0000"/>
                </a:solidFill>
                <a:effectLst>
                  <a:outerShdw blurRad="38100" dist="38100" dir="2700000" algn="tl">
                    <a:srgbClr val="C0C0C0"/>
                  </a:outerShdw>
                </a:effectLst>
                <a:latin typeface="+mn-lt"/>
                <a:ea typeface="楷体_GB2312" pitchFamily="49" charset="-122"/>
              </a:rPr>
              <a:t>算法具有五个基本特征：</a:t>
            </a:r>
            <a:endParaRPr lang="zh-CN" altLang="en-US" sz="2800">
              <a:solidFill>
                <a:srgbClr val="FF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lgn="just" eaLnBrk="1" fontAlgn="auto" hangingPunct="1">
              <a:spcBef>
                <a:spcPct val="50000"/>
              </a:spcBef>
              <a:spcAft>
                <a:spcPts val="0"/>
              </a:spcAft>
              <a:defRPr/>
            </a:pPr>
            <a:r>
              <a:rPr lang="zh-CN" altLang="en-US" sz="2800">
                <a:solidFill>
                  <a:srgbClr val="FF0000"/>
                </a:solidFill>
                <a:effectLst>
                  <a:outerShdw blurRad="38100" dist="38100" dir="2700000" algn="tl">
                    <a:srgbClr val="C0C0C0"/>
                  </a:outerShdw>
                </a:effectLst>
                <a:latin typeface="+mn-lt"/>
                <a:ea typeface="楷体_GB2312" pitchFamily="49" charset="-122"/>
              </a:rPr>
              <a:t>①有穷性，</a:t>
            </a:r>
            <a:r>
              <a:rPr lang="zh-CN" altLang="en-US" sz="2800">
                <a:effectLst>
                  <a:outerShdw blurRad="38100" dist="38100" dir="2700000" algn="tl">
                    <a:srgbClr val="C0C0C0"/>
                  </a:outerShdw>
                </a:effectLst>
                <a:latin typeface="+mn-lt"/>
                <a:ea typeface="楷体_GB2312" pitchFamily="49" charset="-122"/>
              </a:rPr>
              <a:t>算法的执行必须在有限步内结束。</a:t>
            </a:r>
            <a:endParaRPr lang="zh-CN" altLang="en-US" sz="280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lgn="just" eaLnBrk="1" fontAlgn="auto" hangingPunct="1">
              <a:spcBef>
                <a:spcPct val="50000"/>
              </a:spcBef>
              <a:spcAft>
                <a:spcPts val="0"/>
              </a:spcAft>
              <a:defRPr/>
            </a:pPr>
            <a:r>
              <a:rPr lang="zh-CN" altLang="en-US" sz="2800">
                <a:solidFill>
                  <a:srgbClr val="FF0000"/>
                </a:solidFill>
                <a:effectLst>
                  <a:outerShdw blurRad="38100" dist="38100" dir="2700000" algn="tl">
                    <a:srgbClr val="C0C0C0"/>
                  </a:outerShdw>
                </a:effectLst>
                <a:latin typeface="+mn-lt"/>
                <a:ea typeface="楷体_GB2312" pitchFamily="49" charset="-122"/>
              </a:rPr>
              <a:t>②确定性，</a:t>
            </a:r>
            <a:r>
              <a:rPr lang="zh-CN" altLang="en-US" sz="2800">
                <a:effectLst>
                  <a:outerShdw blurRad="38100" dist="38100" dir="2700000" algn="tl">
                    <a:srgbClr val="C0C0C0"/>
                  </a:outerShdw>
                </a:effectLst>
                <a:latin typeface="+mn-lt"/>
                <a:ea typeface="楷体_GB2312" pitchFamily="49" charset="-122"/>
              </a:rPr>
              <a:t>算法的每一步骤必须是确定无二义性的。</a:t>
            </a:r>
            <a:endParaRPr lang="zh-CN" altLang="en-US" sz="280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lgn="just" eaLnBrk="1" fontAlgn="auto" hangingPunct="1">
              <a:spcBef>
                <a:spcPct val="50000"/>
              </a:spcBef>
              <a:spcAft>
                <a:spcPts val="0"/>
              </a:spcAft>
              <a:defRPr/>
            </a:pPr>
            <a:r>
              <a:rPr lang="zh-CN" altLang="en-US" sz="2800">
                <a:solidFill>
                  <a:srgbClr val="FF0000"/>
                </a:solidFill>
                <a:effectLst>
                  <a:outerShdw blurRad="38100" dist="38100" dir="2700000" algn="tl">
                    <a:srgbClr val="C0C0C0"/>
                  </a:outerShdw>
                </a:effectLst>
                <a:latin typeface="+mn-lt"/>
                <a:ea typeface="楷体_GB2312" pitchFamily="49" charset="-122"/>
              </a:rPr>
              <a:t>③输入，</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  </a:t>
            </a:r>
            <a:r>
              <a:rPr lang="zh-CN" altLang="en-US" sz="2800">
                <a:effectLst>
                  <a:outerShdw blurRad="38100" dist="38100" dir="2700000" algn="tl">
                    <a:srgbClr val="C0C0C0"/>
                  </a:outerShdw>
                </a:effectLst>
                <a:latin typeface="+mn-lt"/>
                <a:ea typeface="楷体_GB2312" pitchFamily="49" charset="-122"/>
              </a:rPr>
              <a:t>算法可以有</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0</a:t>
            </a:r>
            <a:r>
              <a:rPr lang="zh-CN" altLang="en-US" sz="2800">
                <a:effectLst>
                  <a:outerShdw blurRad="38100" dist="38100" dir="2700000" algn="tl">
                    <a:srgbClr val="C0C0C0"/>
                  </a:outerShdw>
                </a:effectLst>
                <a:latin typeface="+mn-lt"/>
                <a:ea typeface="楷体_GB2312" pitchFamily="49" charset="-122"/>
              </a:rPr>
              <a:t>个或多个输入。</a:t>
            </a:r>
            <a:endParaRPr lang="zh-CN" altLang="en-US" sz="280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lgn="just" eaLnBrk="1" fontAlgn="auto" hangingPunct="1">
              <a:spcBef>
                <a:spcPct val="50000"/>
              </a:spcBef>
              <a:spcAft>
                <a:spcPts val="0"/>
              </a:spcAft>
              <a:defRPr/>
            </a:pPr>
            <a:r>
              <a:rPr lang="zh-CN" altLang="en-US" sz="2800">
                <a:solidFill>
                  <a:srgbClr val="FF0000"/>
                </a:solidFill>
                <a:effectLst>
                  <a:outerShdw blurRad="38100" dist="38100" dir="2700000" algn="tl">
                    <a:srgbClr val="C0C0C0"/>
                  </a:outerShdw>
                </a:effectLst>
                <a:latin typeface="+mn-lt"/>
                <a:ea typeface="楷体_GB2312" pitchFamily="49" charset="-122"/>
              </a:rPr>
              <a:t>④输出，</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  </a:t>
            </a:r>
            <a:r>
              <a:rPr lang="zh-CN" altLang="en-US" sz="2800">
                <a:effectLst>
                  <a:outerShdw blurRad="38100" dist="38100" dir="2700000" algn="tl">
                    <a:srgbClr val="C0C0C0"/>
                  </a:outerShdw>
                </a:effectLst>
                <a:latin typeface="+mn-lt"/>
                <a:ea typeface="楷体_GB2312" pitchFamily="49" charset="-122"/>
              </a:rPr>
              <a:t>算法一定有输出结果</a:t>
            </a:r>
            <a:endParaRPr lang="zh-CN" altLang="en-US" sz="280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eaLnBrk="1" fontAlgn="auto" hangingPunct="1">
              <a:spcBef>
                <a:spcPct val="50000"/>
              </a:spcBef>
              <a:spcAft>
                <a:spcPts val="0"/>
              </a:spcAft>
              <a:defRPr/>
            </a:pPr>
            <a:r>
              <a:rPr lang="zh-CN" altLang="en-US" sz="2800">
                <a:solidFill>
                  <a:srgbClr val="FF0000"/>
                </a:solidFill>
                <a:effectLst>
                  <a:outerShdw blurRad="38100" dist="38100" dir="2700000" algn="tl">
                    <a:srgbClr val="C0C0C0"/>
                  </a:outerShdw>
                </a:effectLst>
                <a:latin typeface="+mn-lt"/>
                <a:ea typeface="楷体_GB2312" pitchFamily="49" charset="-122"/>
              </a:rPr>
              <a:t>⑤可行性，</a:t>
            </a:r>
            <a:r>
              <a:rPr lang="zh-CN" altLang="en-US" sz="2800">
                <a:effectLst>
                  <a:outerShdw blurRad="38100" dist="38100" dir="2700000" algn="tl">
                    <a:srgbClr val="C0C0C0"/>
                  </a:outerShdw>
                </a:effectLst>
                <a:latin typeface="+mn-lt"/>
                <a:ea typeface="楷体_GB2312" pitchFamily="49" charset="-122"/>
              </a:rPr>
              <a:t>算法中的运算都必须是可以实现的。</a:t>
            </a:r>
          </a:p>
        </p:txBody>
      </p:sp>
      <p:sp>
        <p:nvSpPr>
          <p:cNvPr id="145411" name="Text Box 3">
            <a:extLst>
              <a:ext uri="{FF2B5EF4-FFF2-40B4-BE49-F238E27FC236}">
                <a16:creationId xmlns:a16="http://schemas.microsoft.com/office/drawing/2014/main" id="{7B11B9FE-6DCF-7D40-B6A7-38A6AB39ACBB}"/>
              </a:ext>
            </a:extLst>
          </p:cNvPr>
          <p:cNvSpPr txBox="1">
            <a:spLocks noChangeArrowheads="1"/>
          </p:cNvSpPr>
          <p:nvPr/>
        </p:nvSpPr>
        <p:spPr bwMode="auto">
          <a:xfrm>
            <a:off x="271463" y="4868863"/>
            <a:ext cx="9328150"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zh-CN" altLang="en-US" sz="2800">
                <a:effectLst>
                  <a:outerShdw blurRad="38100" dist="38100" dir="2700000" algn="tl">
                    <a:srgbClr val="C0C0C0"/>
                  </a:outerShdw>
                </a:effectLst>
                <a:latin typeface="+mn-lt"/>
                <a:ea typeface="楷体_GB2312" pitchFamily="49" charset="-122"/>
              </a:rPr>
              <a:t>        算法具有有穷性，程序不需要具备有穷性。一般的程序都会在有限时间内终止，但有的程序却可以不在有限时间内终止，如一个操作系统在正常情况下是永远都不会终止的。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54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1" grpId="0"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26">
            <a:extLst>
              <a:ext uri="{FF2B5EF4-FFF2-40B4-BE49-F238E27FC236}">
                <a16:creationId xmlns:a16="http://schemas.microsoft.com/office/drawing/2014/main" id="{F5989ED0-4641-B14E-A96C-EF92D80D1E63}"/>
              </a:ext>
            </a:extLst>
          </p:cNvPr>
          <p:cNvSpPr txBox="1">
            <a:spLocks noChangeArrowheads="1"/>
          </p:cNvSpPr>
          <p:nvPr/>
        </p:nvSpPr>
        <p:spPr>
          <a:xfrm>
            <a:off x="1090613" y="1752600"/>
            <a:ext cx="2859087" cy="549275"/>
          </a:xfrm>
          <a:prstGeom prst="rect">
            <a:avLst/>
          </a:prstGeom>
        </p:spPr>
        <p:txBody>
          <a:bodyPr/>
          <a:lstStyle>
            <a:lvl1pPr algn="l" defTabSz="914400" rtl="0" eaLnBrk="1" latinLnBrk="0" hangingPunct="1">
              <a:lnSpc>
                <a:spcPct val="90000"/>
              </a:lnSpc>
              <a:spcBef>
                <a:spcPct val="0"/>
              </a:spcBef>
              <a:buNone/>
              <a:defRPr sz="4200" b="0" kern="1200" cap="all" baseline="0">
                <a:blipFill>
                  <a:blip r:embed="rId2">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kumimoji="1" lang="zh-CN" altLang="en-US" sz="2400">
                <a:solidFill>
                  <a:srgbClr val="0D0D0D"/>
                </a:solidFill>
                <a:sym typeface="+mn-lt"/>
              </a:rPr>
              <a:t>算法的评价</a:t>
            </a:r>
            <a:r>
              <a:rPr kumimoji="1" lang="en-US" altLang="zh-CN" sz="2400">
                <a:solidFill>
                  <a:srgbClr val="0D0D0D"/>
                </a:solidFill>
                <a:sym typeface="+mn-lt"/>
              </a:rPr>
              <a:t>:</a:t>
            </a:r>
            <a:endParaRPr kumimoji="1" lang="zh-CN" altLang="en-US" sz="2400">
              <a:solidFill>
                <a:srgbClr val="0D0D0D"/>
              </a:solidFill>
              <a:sym typeface="+mn-lt"/>
            </a:endParaRPr>
          </a:p>
        </p:txBody>
      </p:sp>
      <p:sp>
        <p:nvSpPr>
          <p:cNvPr id="3" name="Rectangle 1027">
            <a:extLst>
              <a:ext uri="{FF2B5EF4-FFF2-40B4-BE49-F238E27FC236}">
                <a16:creationId xmlns:a16="http://schemas.microsoft.com/office/drawing/2014/main" id="{EC1D93DA-59B7-8A4E-B419-38A12896DDFB}"/>
              </a:ext>
            </a:extLst>
          </p:cNvPr>
          <p:cNvSpPr txBox="1">
            <a:spLocks noChangeArrowheads="1"/>
          </p:cNvSpPr>
          <p:nvPr/>
        </p:nvSpPr>
        <p:spPr>
          <a:xfrm>
            <a:off x="1279525" y="4248150"/>
            <a:ext cx="1241425" cy="666750"/>
          </a:xfrm>
          <a:prstGeom prst="rect">
            <a:avLst/>
          </a:prstGeom>
        </p:spPr>
        <p:txBody>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indent="0">
              <a:buClr>
                <a:srgbClr val="00CC00"/>
              </a:buClr>
              <a:buSzPct val="50000"/>
            </a:pPr>
            <a:r>
              <a:rPr kumimoji="1" lang="zh-CN" altLang="en-US">
                <a:solidFill>
                  <a:srgbClr val="4F81BD"/>
                </a:solidFill>
                <a:sym typeface="+mn-lt"/>
              </a:rPr>
              <a:t>正确性</a:t>
            </a:r>
          </a:p>
        </p:txBody>
      </p:sp>
      <p:sp>
        <p:nvSpPr>
          <p:cNvPr id="4" name="Rectangle 1030">
            <a:extLst>
              <a:ext uri="{FF2B5EF4-FFF2-40B4-BE49-F238E27FC236}">
                <a16:creationId xmlns:a16="http://schemas.microsoft.com/office/drawing/2014/main" id="{B18DBCEE-1343-0549-B2A4-489F9A500931}"/>
              </a:ext>
            </a:extLst>
          </p:cNvPr>
          <p:cNvSpPr>
            <a:spLocks noChangeArrowheads="1"/>
          </p:cNvSpPr>
          <p:nvPr/>
        </p:nvSpPr>
        <p:spPr bwMode="auto">
          <a:xfrm>
            <a:off x="827088" y="215900"/>
            <a:ext cx="7850187" cy="685800"/>
          </a:xfrm>
          <a:prstGeom prst="rect">
            <a:avLst/>
          </a:prstGeom>
        </p:spPr>
        <p:txBody>
          <a:bodyPr/>
          <a:lstStyle/>
          <a:p>
            <a:pPr>
              <a:defRPr/>
            </a:pPr>
            <a:r>
              <a:rPr lang="zh-CN" altLang="en-US" kern="0" dirty="0">
                <a:solidFill>
                  <a:schemeClr val="bg1"/>
                </a:solidFill>
                <a:latin typeface="+mj-lt"/>
                <a:ea typeface="微软雅黑" panose="020B0503020204020204" pitchFamily="34" charset="-122"/>
                <a:cs typeface="+mj-cs"/>
                <a:sym typeface="+mn-lt"/>
              </a:rPr>
              <a:t>算法和算法分析</a:t>
            </a:r>
          </a:p>
        </p:txBody>
      </p:sp>
      <p:grpSp>
        <p:nvGrpSpPr>
          <p:cNvPr id="5" name="组合 53">
            <a:extLst>
              <a:ext uri="{FF2B5EF4-FFF2-40B4-BE49-F238E27FC236}">
                <a16:creationId xmlns:a16="http://schemas.microsoft.com/office/drawing/2014/main" id="{9FF4B101-538A-E24C-A79B-6F7B60F82CCC}"/>
              </a:ext>
            </a:extLst>
          </p:cNvPr>
          <p:cNvGrpSpPr>
            <a:grpSpLocks/>
          </p:cNvGrpSpPr>
          <p:nvPr/>
        </p:nvGrpSpPr>
        <p:grpSpPr bwMode="auto">
          <a:xfrm>
            <a:off x="1171575" y="2622550"/>
            <a:ext cx="1276350" cy="1436688"/>
            <a:chOff x="1168053" y="2217316"/>
            <a:chExt cx="1901372" cy="2140857"/>
          </a:xfrm>
        </p:grpSpPr>
        <p:sp>
          <p:nvSpPr>
            <p:cNvPr id="6" name="íṡľíḍè-Rectangle 22">
              <a:extLst>
                <a:ext uri="{FF2B5EF4-FFF2-40B4-BE49-F238E27FC236}">
                  <a16:creationId xmlns:a16="http://schemas.microsoft.com/office/drawing/2014/main" id="{C3289586-305C-0A48-891F-A1EEAC38135A}"/>
                </a:ext>
              </a:extLst>
            </p:cNvPr>
            <p:cNvSpPr/>
            <p:nvPr/>
          </p:nvSpPr>
          <p:spPr>
            <a:xfrm>
              <a:off x="1168053" y="2217316"/>
              <a:ext cx="1901372" cy="1901932"/>
            </a:xfrm>
            <a:prstGeom prst="rect">
              <a:avLst/>
            </a:prstGeom>
            <a:solidFill>
              <a:srgbClr val="4F81BD"/>
            </a:solidFill>
            <a:ln w="25400" cap="flat" cmpd="sng" algn="ctr">
              <a:noFill/>
              <a:prstDash val="solid"/>
            </a:ln>
            <a:effectLst/>
          </p:spPr>
          <p:txBody>
            <a:bodyPr anchor="ctr"/>
            <a:lstStyle/>
            <a:p>
              <a:pPr algn="ctr" eaLnBrk="1" fontAlgn="auto" hangingPunct="1">
                <a:spcBef>
                  <a:spcPts val="0"/>
                </a:spcBef>
                <a:spcAft>
                  <a:spcPts val="0"/>
                </a:spcAft>
                <a:defRPr/>
              </a:pPr>
              <a:endParaRPr sz="1800" kern="0">
                <a:solidFill>
                  <a:prstClr val="white"/>
                </a:solidFill>
                <a:latin typeface="Arial" panose="020B0604020202020204" pitchFamily="34" charset="0"/>
                <a:ea typeface="+mn-ea"/>
                <a:sym typeface="Arial" panose="020B0604020202020204" pitchFamily="34" charset="0"/>
              </a:endParaRPr>
            </a:p>
          </p:txBody>
        </p:sp>
        <p:sp>
          <p:nvSpPr>
            <p:cNvPr id="7" name="íṡľíḍè-Freeform: Shape 23">
              <a:extLst>
                <a:ext uri="{FF2B5EF4-FFF2-40B4-BE49-F238E27FC236}">
                  <a16:creationId xmlns:a16="http://schemas.microsoft.com/office/drawing/2014/main" id="{9A22814A-1917-554E-BFEB-2D5D06F6682E}"/>
                </a:ext>
              </a:extLst>
            </p:cNvPr>
            <p:cNvSpPr/>
            <p:nvPr/>
          </p:nvSpPr>
          <p:spPr>
            <a:xfrm rot="10800000">
              <a:off x="1168053" y="3989141"/>
              <a:ext cx="1901372" cy="369032"/>
            </a:xfrm>
            <a:custGeom>
              <a:avLst/>
              <a:gdLst>
                <a:gd name="connsiteX0" fmla="*/ 1901372 w 1901372"/>
                <a:gd name="connsiteY0" fmla="*/ 370114 h 370114"/>
                <a:gd name="connsiteX1" fmla="*/ 0 w 1901372"/>
                <a:gd name="connsiteY1" fmla="*/ 370114 h 370114"/>
                <a:gd name="connsiteX2" fmla="*/ 0 w 1901372"/>
                <a:gd name="connsiteY2" fmla="*/ 239486 h 370114"/>
                <a:gd name="connsiteX3" fmla="*/ 639355 w 1901372"/>
                <a:gd name="connsiteY3" fmla="*/ 239486 h 370114"/>
                <a:gd name="connsiteX4" fmla="*/ 950686 w 1901372"/>
                <a:gd name="connsiteY4" fmla="*/ 0 h 370114"/>
                <a:gd name="connsiteX5" fmla="*/ 1262017 w 1901372"/>
                <a:gd name="connsiteY5" fmla="*/ 239486 h 370114"/>
                <a:gd name="connsiteX6" fmla="*/ 1901372 w 1901372"/>
                <a:gd name="connsiteY6" fmla="*/ 239486 h 37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1372" h="370114">
                  <a:moveTo>
                    <a:pt x="1901372" y="370114"/>
                  </a:moveTo>
                  <a:lnTo>
                    <a:pt x="0" y="370114"/>
                  </a:lnTo>
                  <a:lnTo>
                    <a:pt x="0" y="239486"/>
                  </a:lnTo>
                  <a:lnTo>
                    <a:pt x="639355" y="239486"/>
                  </a:lnTo>
                  <a:lnTo>
                    <a:pt x="950686" y="0"/>
                  </a:lnTo>
                  <a:lnTo>
                    <a:pt x="1262017" y="239486"/>
                  </a:lnTo>
                  <a:lnTo>
                    <a:pt x="1901372" y="239486"/>
                  </a:lnTo>
                  <a:close/>
                </a:path>
              </a:pathLst>
            </a:custGeom>
            <a:solidFill>
              <a:srgbClr val="4F81BD">
                <a:lumMod val="75000"/>
              </a:srgbClr>
            </a:solidFill>
            <a:ln w="25400" cap="flat" cmpd="sng" algn="ctr">
              <a:noFill/>
              <a:prstDash val="solid"/>
            </a:ln>
            <a:effectLst/>
          </p:spPr>
          <p:txBody>
            <a:bodyPr anchor="ctr"/>
            <a:lstStyle/>
            <a:p>
              <a:pPr algn="ctr" eaLnBrk="1" fontAlgn="auto" hangingPunct="1">
                <a:spcBef>
                  <a:spcPts val="0"/>
                </a:spcBef>
                <a:spcAft>
                  <a:spcPts val="0"/>
                </a:spcAft>
                <a:defRPr/>
              </a:pPr>
              <a:endParaRPr sz="1800" kern="0">
                <a:solidFill>
                  <a:prstClr val="white"/>
                </a:solidFill>
                <a:latin typeface="Arial" panose="020B0604020202020204" pitchFamily="34" charset="0"/>
                <a:ea typeface="+mn-ea"/>
                <a:sym typeface="Arial" panose="020B0604020202020204" pitchFamily="34" charset="0"/>
              </a:endParaRPr>
            </a:p>
          </p:txBody>
        </p:sp>
        <p:sp>
          <p:nvSpPr>
            <p:cNvPr id="8" name="îŝḷîḓé-Freeform: Shape 42">
              <a:extLst>
                <a:ext uri="{FF2B5EF4-FFF2-40B4-BE49-F238E27FC236}">
                  <a16:creationId xmlns:a16="http://schemas.microsoft.com/office/drawing/2014/main" id="{7EB2DF54-A7A8-0A42-8238-A25A82663687}"/>
                </a:ext>
              </a:extLst>
            </p:cNvPr>
            <p:cNvSpPr>
              <a:spLocks/>
            </p:cNvSpPr>
            <p:nvPr/>
          </p:nvSpPr>
          <p:spPr bwMode="auto">
            <a:xfrm>
              <a:off x="1690695" y="2470435"/>
              <a:ext cx="943591" cy="943868"/>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ysClr val="window" lastClr="FFFFFF"/>
            </a:solidFill>
            <a:ln>
              <a:noFill/>
            </a:ln>
          </p:spPr>
          <p:txBody>
            <a:bodyPr anchor="ctr"/>
            <a:lstStyle/>
            <a:p>
              <a:pPr algn="ctr" eaLnBrk="1" fontAlgn="auto" hangingPunct="1">
                <a:spcBef>
                  <a:spcPts val="0"/>
                </a:spcBef>
                <a:spcAft>
                  <a:spcPts val="0"/>
                </a:spcAft>
                <a:defRPr/>
              </a:pPr>
              <a:endParaRPr sz="18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组合 59">
            <a:extLst>
              <a:ext uri="{FF2B5EF4-FFF2-40B4-BE49-F238E27FC236}">
                <a16:creationId xmlns:a16="http://schemas.microsoft.com/office/drawing/2014/main" id="{9139B26C-B162-9C4B-8FE0-53CB27AF13C4}"/>
              </a:ext>
            </a:extLst>
          </p:cNvPr>
          <p:cNvGrpSpPr>
            <a:grpSpLocks/>
          </p:cNvGrpSpPr>
          <p:nvPr/>
        </p:nvGrpSpPr>
        <p:grpSpPr bwMode="auto">
          <a:xfrm>
            <a:off x="6610350" y="2622550"/>
            <a:ext cx="1277938" cy="1463675"/>
            <a:chOff x="9271092" y="2217316"/>
            <a:chExt cx="1901375" cy="2180771"/>
          </a:xfrm>
        </p:grpSpPr>
        <p:sp>
          <p:nvSpPr>
            <p:cNvPr id="10" name="íṡľíḍè-Rectangle 30">
              <a:extLst>
                <a:ext uri="{FF2B5EF4-FFF2-40B4-BE49-F238E27FC236}">
                  <a16:creationId xmlns:a16="http://schemas.microsoft.com/office/drawing/2014/main" id="{A5FC183F-F1BA-BF4D-8128-D88A2AAA4654}"/>
                </a:ext>
              </a:extLst>
            </p:cNvPr>
            <p:cNvSpPr/>
            <p:nvPr/>
          </p:nvSpPr>
          <p:spPr>
            <a:xfrm>
              <a:off x="9271092" y="2217316"/>
              <a:ext cx="1901375" cy="1901670"/>
            </a:xfrm>
            <a:prstGeom prst="rect">
              <a:avLst/>
            </a:prstGeom>
            <a:solidFill>
              <a:srgbClr val="8064A2"/>
            </a:solidFill>
            <a:ln w="25400" cap="flat" cmpd="sng" algn="ctr">
              <a:noFill/>
              <a:prstDash val="solid"/>
            </a:ln>
            <a:effectLst/>
          </p:spPr>
          <p:txBody>
            <a:bodyPr anchor="ctr"/>
            <a:lstStyle/>
            <a:p>
              <a:pPr algn="ctr" eaLnBrk="1" fontAlgn="auto" hangingPunct="1">
                <a:spcBef>
                  <a:spcPts val="0"/>
                </a:spcBef>
                <a:spcAft>
                  <a:spcPts val="0"/>
                </a:spcAft>
                <a:defRPr/>
              </a:pPr>
              <a:endParaRPr sz="1800" kern="0">
                <a:solidFill>
                  <a:prstClr val="white"/>
                </a:solidFill>
                <a:latin typeface="Arial" panose="020B0604020202020204" pitchFamily="34" charset="0"/>
                <a:ea typeface="+mn-ea"/>
                <a:sym typeface="Arial" panose="020B0604020202020204" pitchFamily="34" charset="0"/>
              </a:endParaRPr>
            </a:p>
          </p:txBody>
        </p:sp>
        <p:sp>
          <p:nvSpPr>
            <p:cNvPr id="11" name="íṡľíḍè-Freeform: Shape 31">
              <a:extLst>
                <a:ext uri="{FF2B5EF4-FFF2-40B4-BE49-F238E27FC236}">
                  <a16:creationId xmlns:a16="http://schemas.microsoft.com/office/drawing/2014/main" id="{A74C9D6C-F2D2-104D-9D21-0BCA21B84BFA}"/>
                </a:ext>
              </a:extLst>
            </p:cNvPr>
            <p:cNvSpPr/>
            <p:nvPr/>
          </p:nvSpPr>
          <p:spPr>
            <a:xfrm rot="10800000">
              <a:off x="9271092" y="4029106"/>
              <a:ext cx="1901375" cy="368981"/>
            </a:xfrm>
            <a:custGeom>
              <a:avLst/>
              <a:gdLst>
                <a:gd name="connsiteX0" fmla="*/ 1901372 w 1901372"/>
                <a:gd name="connsiteY0" fmla="*/ 370114 h 370114"/>
                <a:gd name="connsiteX1" fmla="*/ 0 w 1901372"/>
                <a:gd name="connsiteY1" fmla="*/ 370114 h 370114"/>
                <a:gd name="connsiteX2" fmla="*/ 0 w 1901372"/>
                <a:gd name="connsiteY2" fmla="*/ 239486 h 370114"/>
                <a:gd name="connsiteX3" fmla="*/ 639355 w 1901372"/>
                <a:gd name="connsiteY3" fmla="*/ 239486 h 370114"/>
                <a:gd name="connsiteX4" fmla="*/ 950686 w 1901372"/>
                <a:gd name="connsiteY4" fmla="*/ 0 h 370114"/>
                <a:gd name="connsiteX5" fmla="*/ 1262017 w 1901372"/>
                <a:gd name="connsiteY5" fmla="*/ 239486 h 370114"/>
                <a:gd name="connsiteX6" fmla="*/ 1901372 w 1901372"/>
                <a:gd name="connsiteY6" fmla="*/ 239486 h 37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1372" h="370114">
                  <a:moveTo>
                    <a:pt x="1901372" y="370114"/>
                  </a:moveTo>
                  <a:lnTo>
                    <a:pt x="0" y="370114"/>
                  </a:lnTo>
                  <a:lnTo>
                    <a:pt x="0" y="239486"/>
                  </a:lnTo>
                  <a:lnTo>
                    <a:pt x="639355" y="239486"/>
                  </a:lnTo>
                  <a:lnTo>
                    <a:pt x="950686" y="0"/>
                  </a:lnTo>
                  <a:lnTo>
                    <a:pt x="1262017" y="239486"/>
                  </a:lnTo>
                  <a:lnTo>
                    <a:pt x="1901372" y="239486"/>
                  </a:lnTo>
                  <a:close/>
                </a:path>
              </a:pathLst>
            </a:custGeom>
            <a:solidFill>
              <a:srgbClr val="8064A2">
                <a:lumMod val="75000"/>
              </a:srgbClr>
            </a:solidFill>
            <a:ln w="25400" cap="flat" cmpd="sng" algn="ctr">
              <a:noFill/>
              <a:prstDash val="solid"/>
            </a:ln>
            <a:effectLst/>
          </p:spPr>
          <p:txBody>
            <a:bodyPr anchor="ctr"/>
            <a:lstStyle/>
            <a:p>
              <a:pPr algn="ctr" eaLnBrk="1" fontAlgn="auto" hangingPunct="1">
                <a:spcBef>
                  <a:spcPts val="0"/>
                </a:spcBef>
                <a:spcAft>
                  <a:spcPts val="0"/>
                </a:spcAft>
                <a:defRPr/>
              </a:pPr>
              <a:endParaRPr sz="1800" kern="0">
                <a:solidFill>
                  <a:prstClr val="white"/>
                </a:solidFill>
                <a:latin typeface="Arial" panose="020B0604020202020204" pitchFamily="34" charset="0"/>
                <a:ea typeface="+mn-ea"/>
                <a:sym typeface="Arial" panose="020B0604020202020204" pitchFamily="34" charset="0"/>
              </a:endParaRPr>
            </a:p>
          </p:txBody>
        </p:sp>
        <p:sp>
          <p:nvSpPr>
            <p:cNvPr id="12" name="îŝḷîḓé-Freeform: Shape 43">
              <a:extLst>
                <a:ext uri="{FF2B5EF4-FFF2-40B4-BE49-F238E27FC236}">
                  <a16:creationId xmlns:a16="http://schemas.microsoft.com/office/drawing/2014/main" id="{0F8501D4-F1CC-2642-8158-7B017C7647A4}"/>
                </a:ext>
              </a:extLst>
            </p:cNvPr>
            <p:cNvSpPr>
              <a:spLocks/>
            </p:cNvSpPr>
            <p:nvPr/>
          </p:nvSpPr>
          <p:spPr bwMode="auto">
            <a:xfrm>
              <a:off x="9762379" y="2560280"/>
              <a:ext cx="838495" cy="839667"/>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ysClr val="window" lastClr="FFFFFF"/>
            </a:solidFill>
            <a:ln>
              <a:noFill/>
            </a:ln>
          </p:spPr>
          <p:txBody>
            <a:bodyPr anchor="ctr"/>
            <a:lstStyle/>
            <a:p>
              <a:pPr algn="ctr" eaLnBrk="1" fontAlgn="auto" hangingPunct="1">
                <a:spcBef>
                  <a:spcPts val="0"/>
                </a:spcBef>
                <a:spcAft>
                  <a:spcPts val="0"/>
                </a:spcAft>
                <a:defRPr/>
              </a:pPr>
              <a:endParaRPr sz="18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65">
            <a:extLst>
              <a:ext uri="{FF2B5EF4-FFF2-40B4-BE49-F238E27FC236}">
                <a16:creationId xmlns:a16="http://schemas.microsoft.com/office/drawing/2014/main" id="{9D772AEE-7BF1-924D-8C58-B4C897C81AE1}"/>
              </a:ext>
            </a:extLst>
          </p:cNvPr>
          <p:cNvGrpSpPr>
            <a:grpSpLocks/>
          </p:cNvGrpSpPr>
          <p:nvPr/>
        </p:nvGrpSpPr>
        <p:grpSpPr bwMode="auto">
          <a:xfrm>
            <a:off x="2984500" y="2622550"/>
            <a:ext cx="1276350" cy="1439863"/>
            <a:chOff x="3869067" y="2217316"/>
            <a:chExt cx="1901372" cy="2144485"/>
          </a:xfrm>
        </p:grpSpPr>
        <p:sp>
          <p:nvSpPr>
            <p:cNvPr id="14" name="íṡľíḍè-Rectangle 18">
              <a:extLst>
                <a:ext uri="{FF2B5EF4-FFF2-40B4-BE49-F238E27FC236}">
                  <a16:creationId xmlns:a16="http://schemas.microsoft.com/office/drawing/2014/main" id="{8A8B46B4-992A-2A46-A53A-81187B4D3AFE}"/>
                </a:ext>
              </a:extLst>
            </p:cNvPr>
            <p:cNvSpPr/>
            <p:nvPr/>
          </p:nvSpPr>
          <p:spPr>
            <a:xfrm>
              <a:off x="3869067" y="2217316"/>
              <a:ext cx="1901372" cy="1900954"/>
            </a:xfrm>
            <a:prstGeom prst="rect">
              <a:avLst/>
            </a:prstGeom>
            <a:solidFill>
              <a:srgbClr val="C0504D"/>
            </a:solidFill>
            <a:ln w="25400" cap="flat" cmpd="sng" algn="ctr">
              <a:noFill/>
              <a:prstDash val="solid"/>
            </a:ln>
            <a:effectLst/>
          </p:spPr>
          <p:txBody>
            <a:bodyPr anchor="ctr"/>
            <a:lstStyle/>
            <a:p>
              <a:pPr algn="ctr" eaLnBrk="1" fontAlgn="auto" hangingPunct="1">
                <a:spcBef>
                  <a:spcPts val="0"/>
                </a:spcBef>
                <a:spcAft>
                  <a:spcPts val="0"/>
                </a:spcAft>
                <a:defRPr/>
              </a:pPr>
              <a:endParaRPr sz="1800" kern="0">
                <a:solidFill>
                  <a:prstClr val="white"/>
                </a:solidFill>
                <a:latin typeface="Arial" panose="020B0604020202020204" pitchFamily="34" charset="0"/>
                <a:ea typeface="+mn-ea"/>
                <a:sym typeface="Arial" panose="020B0604020202020204" pitchFamily="34" charset="0"/>
              </a:endParaRPr>
            </a:p>
          </p:txBody>
        </p:sp>
        <p:sp>
          <p:nvSpPr>
            <p:cNvPr id="15" name="íṡľíḍè-Freeform: Shape 19">
              <a:extLst>
                <a:ext uri="{FF2B5EF4-FFF2-40B4-BE49-F238E27FC236}">
                  <a16:creationId xmlns:a16="http://schemas.microsoft.com/office/drawing/2014/main" id="{683628FF-FB3E-F747-80FF-1FE117F257AF}"/>
                </a:ext>
              </a:extLst>
            </p:cNvPr>
            <p:cNvSpPr/>
            <p:nvPr/>
          </p:nvSpPr>
          <p:spPr>
            <a:xfrm rot="10800000">
              <a:off x="3869067" y="3990594"/>
              <a:ext cx="1901372" cy="371207"/>
            </a:xfrm>
            <a:custGeom>
              <a:avLst/>
              <a:gdLst>
                <a:gd name="connsiteX0" fmla="*/ 1901372 w 1901372"/>
                <a:gd name="connsiteY0" fmla="*/ 370114 h 370114"/>
                <a:gd name="connsiteX1" fmla="*/ 0 w 1901372"/>
                <a:gd name="connsiteY1" fmla="*/ 370114 h 370114"/>
                <a:gd name="connsiteX2" fmla="*/ 0 w 1901372"/>
                <a:gd name="connsiteY2" fmla="*/ 239486 h 370114"/>
                <a:gd name="connsiteX3" fmla="*/ 639355 w 1901372"/>
                <a:gd name="connsiteY3" fmla="*/ 239486 h 370114"/>
                <a:gd name="connsiteX4" fmla="*/ 950686 w 1901372"/>
                <a:gd name="connsiteY4" fmla="*/ 0 h 370114"/>
                <a:gd name="connsiteX5" fmla="*/ 1262017 w 1901372"/>
                <a:gd name="connsiteY5" fmla="*/ 239486 h 370114"/>
                <a:gd name="connsiteX6" fmla="*/ 1901372 w 1901372"/>
                <a:gd name="connsiteY6" fmla="*/ 239486 h 37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1372" h="370114">
                  <a:moveTo>
                    <a:pt x="1901372" y="370114"/>
                  </a:moveTo>
                  <a:lnTo>
                    <a:pt x="0" y="370114"/>
                  </a:lnTo>
                  <a:lnTo>
                    <a:pt x="0" y="239486"/>
                  </a:lnTo>
                  <a:lnTo>
                    <a:pt x="639355" y="239486"/>
                  </a:lnTo>
                  <a:lnTo>
                    <a:pt x="950686" y="0"/>
                  </a:lnTo>
                  <a:lnTo>
                    <a:pt x="1262017" y="239486"/>
                  </a:lnTo>
                  <a:lnTo>
                    <a:pt x="1901372" y="239486"/>
                  </a:lnTo>
                  <a:close/>
                </a:path>
              </a:pathLst>
            </a:custGeom>
            <a:solidFill>
              <a:srgbClr val="C0504D">
                <a:lumMod val="75000"/>
              </a:srgbClr>
            </a:solidFill>
            <a:ln w="25400" cap="flat" cmpd="sng" algn="ctr">
              <a:noFill/>
              <a:prstDash val="solid"/>
            </a:ln>
            <a:effectLst/>
          </p:spPr>
          <p:txBody>
            <a:bodyPr anchor="ctr"/>
            <a:lstStyle/>
            <a:p>
              <a:pPr algn="ctr" eaLnBrk="1" fontAlgn="auto" hangingPunct="1">
                <a:spcBef>
                  <a:spcPts val="0"/>
                </a:spcBef>
                <a:spcAft>
                  <a:spcPts val="0"/>
                </a:spcAft>
                <a:defRPr/>
              </a:pPr>
              <a:endParaRPr sz="1800" kern="0">
                <a:solidFill>
                  <a:prstClr val="white"/>
                </a:solidFill>
                <a:latin typeface="Arial" panose="020B0604020202020204" pitchFamily="34" charset="0"/>
                <a:ea typeface="+mn-ea"/>
                <a:sym typeface="Arial" panose="020B0604020202020204" pitchFamily="34" charset="0"/>
              </a:endParaRPr>
            </a:p>
          </p:txBody>
        </p:sp>
        <p:sp>
          <p:nvSpPr>
            <p:cNvPr id="16" name="îŝḷîḓé-Freeform: Shape 44">
              <a:extLst>
                <a:ext uri="{FF2B5EF4-FFF2-40B4-BE49-F238E27FC236}">
                  <a16:creationId xmlns:a16="http://schemas.microsoft.com/office/drawing/2014/main" id="{0E3942D0-AFB3-904A-AA7C-07401B0EDEA5}"/>
                </a:ext>
              </a:extLst>
            </p:cNvPr>
            <p:cNvSpPr>
              <a:spLocks/>
            </p:cNvSpPr>
            <p:nvPr/>
          </p:nvSpPr>
          <p:spPr bwMode="auto">
            <a:xfrm>
              <a:off x="4389343" y="2567243"/>
              <a:ext cx="851361" cy="851173"/>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ysClr val="window" lastClr="FFFFFF"/>
            </a:solidFill>
            <a:ln>
              <a:noFill/>
            </a:ln>
          </p:spPr>
          <p:txBody>
            <a:bodyPr anchor="ctr"/>
            <a:lstStyle/>
            <a:p>
              <a:pPr algn="ctr" eaLnBrk="1" fontAlgn="auto" hangingPunct="1">
                <a:spcBef>
                  <a:spcPts val="0"/>
                </a:spcBef>
                <a:spcAft>
                  <a:spcPts val="0"/>
                </a:spcAft>
                <a:defRPr/>
              </a:pPr>
              <a:endParaRPr sz="18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组合 71">
            <a:extLst>
              <a:ext uri="{FF2B5EF4-FFF2-40B4-BE49-F238E27FC236}">
                <a16:creationId xmlns:a16="http://schemas.microsoft.com/office/drawing/2014/main" id="{143C49E5-F1A4-ED4B-B7ED-F3CF80A5E60A}"/>
              </a:ext>
            </a:extLst>
          </p:cNvPr>
          <p:cNvGrpSpPr>
            <a:grpSpLocks/>
          </p:cNvGrpSpPr>
          <p:nvPr/>
        </p:nvGrpSpPr>
        <p:grpSpPr bwMode="auto">
          <a:xfrm>
            <a:off x="4797425" y="2622550"/>
            <a:ext cx="1276350" cy="1436688"/>
            <a:chOff x="6570080" y="2217316"/>
            <a:chExt cx="1901373" cy="2140857"/>
          </a:xfrm>
        </p:grpSpPr>
        <p:sp>
          <p:nvSpPr>
            <p:cNvPr id="18" name="íṡľíḍè-Rectangle 26">
              <a:extLst>
                <a:ext uri="{FF2B5EF4-FFF2-40B4-BE49-F238E27FC236}">
                  <a16:creationId xmlns:a16="http://schemas.microsoft.com/office/drawing/2014/main" id="{CCAB1EBC-A9B8-CD4D-BBD6-F0B0CF6C674E}"/>
                </a:ext>
              </a:extLst>
            </p:cNvPr>
            <p:cNvSpPr/>
            <p:nvPr/>
          </p:nvSpPr>
          <p:spPr>
            <a:xfrm>
              <a:off x="6570080" y="2217316"/>
              <a:ext cx="1901373" cy="1901932"/>
            </a:xfrm>
            <a:prstGeom prst="rect">
              <a:avLst/>
            </a:prstGeom>
            <a:solidFill>
              <a:srgbClr val="9BBB59"/>
            </a:solidFill>
            <a:ln w="25400" cap="flat" cmpd="sng" algn="ctr">
              <a:noFill/>
              <a:prstDash val="solid"/>
            </a:ln>
            <a:effectLst/>
          </p:spPr>
          <p:txBody>
            <a:bodyPr anchor="ctr"/>
            <a:lstStyle/>
            <a:p>
              <a:pPr algn="ctr" eaLnBrk="1" fontAlgn="auto" hangingPunct="1">
                <a:spcBef>
                  <a:spcPts val="0"/>
                </a:spcBef>
                <a:spcAft>
                  <a:spcPts val="0"/>
                </a:spcAft>
                <a:defRPr/>
              </a:pPr>
              <a:endParaRPr sz="1800" kern="0">
                <a:solidFill>
                  <a:prstClr val="white"/>
                </a:solidFill>
                <a:latin typeface="Arial" panose="020B0604020202020204" pitchFamily="34" charset="0"/>
                <a:ea typeface="+mn-ea"/>
                <a:sym typeface="Arial" panose="020B0604020202020204" pitchFamily="34" charset="0"/>
              </a:endParaRPr>
            </a:p>
          </p:txBody>
        </p:sp>
        <p:sp>
          <p:nvSpPr>
            <p:cNvPr id="19" name="íṡľíḍè-Freeform: Shape 27">
              <a:extLst>
                <a:ext uri="{FF2B5EF4-FFF2-40B4-BE49-F238E27FC236}">
                  <a16:creationId xmlns:a16="http://schemas.microsoft.com/office/drawing/2014/main" id="{0EB66099-64D9-DC4A-8BF1-A3984E78148E}"/>
                </a:ext>
              </a:extLst>
            </p:cNvPr>
            <p:cNvSpPr/>
            <p:nvPr/>
          </p:nvSpPr>
          <p:spPr>
            <a:xfrm rot="10800000">
              <a:off x="6570080" y="3989141"/>
              <a:ext cx="1901373" cy="369032"/>
            </a:xfrm>
            <a:custGeom>
              <a:avLst/>
              <a:gdLst>
                <a:gd name="connsiteX0" fmla="*/ 1901372 w 1901372"/>
                <a:gd name="connsiteY0" fmla="*/ 370114 h 370114"/>
                <a:gd name="connsiteX1" fmla="*/ 0 w 1901372"/>
                <a:gd name="connsiteY1" fmla="*/ 370114 h 370114"/>
                <a:gd name="connsiteX2" fmla="*/ 0 w 1901372"/>
                <a:gd name="connsiteY2" fmla="*/ 239486 h 370114"/>
                <a:gd name="connsiteX3" fmla="*/ 639355 w 1901372"/>
                <a:gd name="connsiteY3" fmla="*/ 239486 h 370114"/>
                <a:gd name="connsiteX4" fmla="*/ 950686 w 1901372"/>
                <a:gd name="connsiteY4" fmla="*/ 0 h 370114"/>
                <a:gd name="connsiteX5" fmla="*/ 1262017 w 1901372"/>
                <a:gd name="connsiteY5" fmla="*/ 239486 h 370114"/>
                <a:gd name="connsiteX6" fmla="*/ 1901372 w 1901372"/>
                <a:gd name="connsiteY6" fmla="*/ 239486 h 37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1372" h="370114">
                  <a:moveTo>
                    <a:pt x="1901372" y="370114"/>
                  </a:moveTo>
                  <a:lnTo>
                    <a:pt x="0" y="370114"/>
                  </a:lnTo>
                  <a:lnTo>
                    <a:pt x="0" y="239486"/>
                  </a:lnTo>
                  <a:lnTo>
                    <a:pt x="639355" y="239486"/>
                  </a:lnTo>
                  <a:lnTo>
                    <a:pt x="950686" y="0"/>
                  </a:lnTo>
                  <a:lnTo>
                    <a:pt x="1262017" y="239486"/>
                  </a:lnTo>
                  <a:lnTo>
                    <a:pt x="1901372" y="239486"/>
                  </a:lnTo>
                  <a:close/>
                </a:path>
              </a:pathLst>
            </a:custGeom>
            <a:solidFill>
              <a:srgbClr val="9BBB59">
                <a:lumMod val="75000"/>
              </a:srgbClr>
            </a:solidFill>
            <a:ln w="25400" cap="flat" cmpd="sng" algn="ctr">
              <a:noFill/>
              <a:prstDash val="solid"/>
            </a:ln>
            <a:effectLst/>
          </p:spPr>
          <p:txBody>
            <a:bodyPr anchor="ctr"/>
            <a:lstStyle/>
            <a:p>
              <a:pPr algn="ctr" eaLnBrk="1" fontAlgn="auto" hangingPunct="1">
                <a:spcBef>
                  <a:spcPts val="0"/>
                </a:spcBef>
                <a:spcAft>
                  <a:spcPts val="0"/>
                </a:spcAft>
                <a:defRPr/>
              </a:pPr>
              <a:endParaRPr sz="1800" kern="0">
                <a:solidFill>
                  <a:prstClr val="white"/>
                </a:solidFill>
                <a:latin typeface="Arial" panose="020B0604020202020204" pitchFamily="34" charset="0"/>
                <a:ea typeface="+mn-ea"/>
                <a:sym typeface="Arial" panose="020B0604020202020204" pitchFamily="34" charset="0"/>
              </a:endParaRPr>
            </a:p>
          </p:txBody>
        </p:sp>
        <p:sp>
          <p:nvSpPr>
            <p:cNvPr id="20" name="îŝḷîḓé-Freeform: Shape 45">
              <a:extLst>
                <a:ext uri="{FF2B5EF4-FFF2-40B4-BE49-F238E27FC236}">
                  <a16:creationId xmlns:a16="http://schemas.microsoft.com/office/drawing/2014/main" id="{123FFFFB-9B67-674C-8CE4-119E1AC0B9F3}"/>
                </a:ext>
              </a:extLst>
            </p:cNvPr>
            <p:cNvSpPr>
              <a:spLocks/>
            </p:cNvSpPr>
            <p:nvPr/>
          </p:nvSpPr>
          <p:spPr bwMode="auto">
            <a:xfrm>
              <a:off x="7092722" y="2560327"/>
              <a:ext cx="851361" cy="851611"/>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ysClr val="window" lastClr="FFFFFF"/>
            </a:solidFill>
            <a:ln>
              <a:noFill/>
            </a:ln>
          </p:spPr>
          <p:txBody>
            <a:bodyPr anchor="ctr"/>
            <a:lstStyle/>
            <a:p>
              <a:pPr algn="ctr" eaLnBrk="1" fontAlgn="auto" hangingPunct="1">
                <a:spcBef>
                  <a:spcPts val="0"/>
                </a:spcBef>
                <a:spcAft>
                  <a:spcPts val="0"/>
                </a:spcAft>
                <a:defRPr/>
              </a:pPr>
              <a:endParaRPr sz="18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Rectangle 1027">
            <a:extLst>
              <a:ext uri="{FF2B5EF4-FFF2-40B4-BE49-F238E27FC236}">
                <a16:creationId xmlns:a16="http://schemas.microsoft.com/office/drawing/2014/main" id="{3BA164B3-F22E-864A-8E1E-22AAB64677C2}"/>
              </a:ext>
            </a:extLst>
          </p:cNvPr>
          <p:cNvSpPr txBox="1">
            <a:spLocks noChangeArrowheads="1"/>
          </p:cNvSpPr>
          <p:nvPr/>
        </p:nvSpPr>
        <p:spPr bwMode="auto">
          <a:xfrm>
            <a:off x="2954338" y="4248150"/>
            <a:ext cx="1306512"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buClr>
                <a:srgbClr val="00CC00"/>
              </a:buClr>
              <a:buSzPct val="50000"/>
            </a:pPr>
            <a:r>
              <a:rPr kumimoji="1" lang="zh-CN" altLang="en-US">
                <a:solidFill>
                  <a:srgbClr val="C0504D"/>
                </a:solidFill>
                <a:sym typeface="+mn-lt"/>
              </a:rPr>
              <a:t>可读性</a:t>
            </a:r>
          </a:p>
        </p:txBody>
      </p:sp>
      <p:sp>
        <p:nvSpPr>
          <p:cNvPr id="22" name="Rectangle 1027">
            <a:extLst>
              <a:ext uri="{FF2B5EF4-FFF2-40B4-BE49-F238E27FC236}">
                <a16:creationId xmlns:a16="http://schemas.microsoft.com/office/drawing/2014/main" id="{27116EF1-599A-314B-A545-E928CB857DF5}"/>
              </a:ext>
            </a:extLst>
          </p:cNvPr>
          <p:cNvSpPr txBox="1">
            <a:spLocks noChangeArrowheads="1"/>
          </p:cNvSpPr>
          <p:nvPr/>
        </p:nvSpPr>
        <p:spPr bwMode="auto">
          <a:xfrm>
            <a:off x="4856163" y="4238625"/>
            <a:ext cx="133667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538163" algn="l" rtl="0" eaLnBrk="0" fontAlgn="base" hangingPunct="0">
              <a:lnSpc>
                <a:spcPct val="130000"/>
              </a:lnSpc>
              <a:spcBef>
                <a:spcPct val="0"/>
              </a:spcBef>
              <a:spcAft>
                <a:spcPct val="0"/>
              </a:spcAft>
              <a:defRPr sz="2400">
                <a:solidFill>
                  <a:schemeClr val="tx1"/>
                </a:solidFill>
                <a:latin typeface="+mn-lt"/>
                <a:ea typeface="微软雅黑" panose="020B0503020204020204" pitchFamily="34" charset="-122"/>
                <a:cs typeface="+mn-cs"/>
              </a:defRPr>
            </a:lvl1pPr>
            <a:lvl2pPr marL="742950" indent="-285750" algn="l" rtl="0" eaLnBrk="0" fontAlgn="base" hangingPunct="0">
              <a:spcBef>
                <a:spcPct val="20000"/>
              </a:spcBef>
              <a:spcAft>
                <a:spcPct val="0"/>
              </a:spcAft>
              <a:buChar char="–"/>
              <a:defRPr sz="28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a:lstStyle>
          <a:p>
            <a:pPr indent="0" eaLnBrk="1" hangingPunct="1">
              <a:buClr>
                <a:srgbClr val="00CC00"/>
              </a:buClr>
              <a:buSzPct val="50000"/>
              <a:defRPr/>
            </a:pPr>
            <a:r>
              <a:rPr kumimoji="1" lang="zh-CN" altLang="en-US" kern="0" dirty="0">
                <a:solidFill>
                  <a:srgbClr val="9BBB59"/>
                </a:solidFill>
                <a:ea typeface="+mn-ea"/>
                <a:cs typeface="+mn-ea"/>
                <a:sym typeface="+mn-lt"/>
              </a:rPr>
              <a:t>健壮性</a:t>
            </a:r>
          </a:p>
        </p:txBody>
      </p:sp>
      <p:sp>
        <p:nvSpPr>
          <p:cNvPr id="23" name="Rectangle 1027">
            <a:extLst>
              <a:ext uri="{FF2B5EF4-FFF2-40B4-BE49-F238E27FC236}">
                <a16:creationId xmlns:a16="http://schemas.microsoft.com/office/drawing/2014/main" id="{A42E4EA0-0E22-B341-A15C-0DD3B4E58660}"/>
              </a:ext>
            </a:extLst>
          </p:cNvPr>
          <p:cNvSpPr txBox="1">
            <a:spLocks noChangeArrowheads="1"/>
          </p:cNvSpPr>
          <p:nvPr/>
        </p:nvSpPr>
        <p:spPr bwMode="auto">
          <a:xfrm>
            <a:off x="6777038" y="4238625"/>
            <a:ext cx="1576387" cy="153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buClr>
                <a:srgbClr val="00CC00"/>
              </a:buClr>
              <a:buSzPct val="50000"/>
            </a:pPr>
            <a:r>
              <a:rPr kumimoji="1" lang="zh-CN" altLang="en-US">
                <a:solidFill>
                  <a:srgbClr val="8064A2"/>
                </a:solidFill>
                <a:sym typeface="+mn-lt"/>
              </a:rPr>
              <a:t>高效性</a:t>
            </a:r>
            <a:endParaRPr kumimoji="1" lang="en-US" altLang="zh-CN">
              <a:solidFill>
                <a:srgbClr val="8064A2"/>
              </a:solidFill>
              <a:sym typeface="+mn-lt"/>
            </a:endParaRPr>
          </a:p>
          <a:p>
            <a:pPr eaLnBrk="1" hangingPunct="1">
              <a:buClr>
                <a:srgbClr val="00CC00"/>
              </a:buClr>
              <a:buSzPct val="50000"/>
            </a:pPr>
            <a:r>
              <a:rPr kumimoji="1" lang="zh-CN" altLang="en-US" sz="2000">
                <a:sym typeface="+mn-lt"/>
              </a:rPr>
              <a:t>（时间代价和空间代价）</a:t>
            </a:r>
          </a:p>
        </p:txBody>
      </p:sp>
    </p:spTree>
    <p:extLst>
      <p:ext uri="{BB962C8B-B14F-4D97-AF65-F5344CB8AC3E}">
        <p14:creationId xmlns:p14="http://schemas.microsoft.com/office/powerpoint/2010/main" val="1801049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F53181B-A6F4-4343-BA16-7D79E1A559E6}"/>
              </a:ext>
            </a:extLst>
          </p:cNvPr>
          <p:cNvSpPr/>
          <p:nvPr/>
        </p:nvSpPr>
        <p:spPr bwMode="auto">
          <a:xfrm>
            <a:off x="198" y="3212976"/>
            <a:ext cx="9144000" cy="2735263"/>
          </a:xfrm>
          <a:prstGeom prst="rect">
            <a:avLst/>
          </a:prstGeom>
          <a:solidFill>
            <a:schemeClr val="bg2">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a:p>
        </p:txBody>
      </p:sp>
      <p:sp>
        <p:nvSpPr>
          <p:cNvPr id="3" name="Rectangle 2054">
            <a:extLst>
              <a:ext uri="{FF2B5EF4-FFF2-40B4-BE49-F238E27FC236}">
                <a16:creationId xmlns:a16="http://schemas.microsoft.com/office/drawing/2014/main" id="{B1C9A912-E5AC-DD4C-81D0-62D1E358FD55}"/>
              </a:ext>
            </a:extLst>
          </p:cNvPr>
          <p:cNvSpPr txBox="1">
            <a:spLocks noChangeArrowheads="1"/>
          </p:cNvSpPr>
          <p:nvPr/>
        </p:nvSpPr>
        <p:spPr>
          <a:xfrm>
            <a:off x="879475" y="1187450"/>
            <a:ext cx="4454525" cy="549275"/>
          </a:xfrm>
          <a:prstGeom prst="rect">
            <a:avLst/>
          </a:prstGeom>
        </p:spPr>
        <p:txBody>
          <a:bodyPr/>
          <a:lstStyle>
            <a:lvl1pPr algn="l" defTabSz="914400" rtl="0" eaLnBrk="1" latinLnBrk="0" hangingPunct="1">
              <a:lnSpc>
                <a:spcPct val="90000"/>
              </a:lnSpc>
              <a:spcBef>
                <a:spcPct val="0"/>
              </a:spcBef>
              <a:buNone/>
              <a:defRPr sz="4200" b="0" kern="1200" cap="all" baseline="0">
                <a:blipFill>
                  <a:blip r:embed="rId2">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pPr>
              <a:lnSpc>
                <a:spcPct val="130000"/>
              </a:lnSpc>
              <a:defRPr/>
            </a:pPr>
            <a:r>
              <a:rPr kumimoji="1" lang="zh-CN" altLang="en-US" sz="2400">
                <a:solidFill>
                  <a:schemeClr val="hlink"/>
                </a:solidFill>
                <a:latin typeface="+mn-lt"/>
                <a:ea typeface="+mn-ea"/>
                <a:cs typeface="+mn-ea"/>
                <a:sym typeface="+mn-lt"/>
              </a:rPr>
              <a:t>算法的效率的度量</a:t>
            </a:r>
            <a:endParaRPr kumimoji="1" lang="zh-CN" altLang="en-US" sz="2400" dirty="0">
              <a:solidFill>
                <a:schemeClr val="hlink"/>
              </a:solidFill>
              <a:latin typeface="+mn-lt"/>
              <a:ea typeface="+mn-ea"/>
              <a:cs typeface="+mn-ea"/>
              <a:sym typeface="+mn-lt"/>
            </a:endParaRPr>
          </a:p>
        </p:txBody>
      </p:sp>
      <p:sp>
        <p:nvSpPr>
          <p:cNvPr id="4" name="Rectangle 2053">
            <a:extLst>
              <a:ext uri="{FF2B5EF4-FFF2-40B4-BE49-F238E27FC236}">
                <a16:creationId xmlns:a16="http://schemas.microsoft.com/office/drawing/2014/main" id="{76225342-AB4A-3044-8D0F-455F7BB745E8}"/>
              </a:ext>
            </a:extLst>
          </p:cNvPr>
          <p:cNvSpPr txBox="1">
            <a:spLocks noChangeArrowheads="1"/>
          </p:cNvSpPr>
          <p:nvPr/>
        </p:nvSpPr>
        <p:spPr>
          <a:xfrm>
            <a:off x="-19050" y="1863725"/>
            <a:ext cx="9144000" cy="1090613"/>
          </a:xfrm>
          <a:prstGeom prst="rect">
            <a:avLst/>
          </a:prstGeom>
        </p:spPr>
        <p:txBody>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r>
              <a:rPr lang="zh-CN" altLang="en-US">
                <a:sym typeface="+mn-lt"/>
              </a:rPr>
              <a:t>    算法效率：用依据该算法编制的程序在计算机上执行所消耗   </a:t>
            </a:r>
            <a:br>
              <a:rPr lang="en-US" altLang="zh-CN">
                <a:sym typeface="+mn-lt"/>
              </a:rPr>
            </a:br>
            <a:r>
              <a:rPr lang="en-US" altLang="zh-CN">
                <a:sym typeface="+mn-lt"/>
              </a:rPr>
              <a:t>   </a:t>
            </a:r>
            <a:r>
              <a:rPr lang="zh-CN" altLang="en-US">
                <a:sym typeface="+mn-lt"/>
              </a:rPr>
              <a:t>的时间来度量	</a:t>
            </a:r>
            <a:endParaRPr lang="zh-CN" altLang="en-US" dirty="0">
              <a:sym typeface="+mn-lt"/>
            </a:endParaRPr>
          </a:p>
        </p:txBody>
      </p:sp>
      <p:sp>
        <p:nvSpPr>
          <p:cNvPr id="5" name="Rectangle 1030">
            <a:extLst>
              <a:ext uri="{FF2B5EF4-FFF2-40B4-BE49-F238E27FC236}">
                <a16:creationId xmlns:a16="http://schemas.microsoft.com/office/drawing/2014/main" id="{CFEF4B50-5FAF-4B4C-8BA9-EF41DF92E5CD}"/>
              </a:ext>
            </a:extLst>
          </p:cNvPr>
          <p:cNvSpPr>
            <a:spLocks noChangeArrowheads="1"/>
          </p:cNvSpPr>
          <p:nvPr/>
        </p:nvSpPr>
        <p:spPr bwMode="auto">
          <a:xfrm>
            <a:off x="827088" y="215900"/>
            <a:ext cx="7850187" cy="685800"/>
          </a:xfrm>
          <a:prstGeom prst="rect">
            <a:avLst/>
          </a:prstGeom>
        </p:spPr>
        <p:txBody>
          <a:bodyPr/>
          <a:lstStyle/>
          <a:p>
            <a:pPr>
              <a:defRPr/>
            </a:pPr>
            <a:r>
              <a:rPr lang="zh-CN" altLang="en-US" kern="0" dirty="0">
                <a:solidFill>
                  <a:schemeClr val="bg1"/>
                </a:solidFill>
                <a:latin typeface="+mj-lt"/>
                <a:ea typeface="微软雅黑" panose="020B0503020204020204" pitchFamily="34" charset="-122"/>
                <a:cs typeface="+mj-cs"/>
                <a:sym typeface="+mn-lt"/>
              </a:rPr>
              <a:t>算法和算法分析</a:t>
            </a:r>
          </a:p>
        </p:txBody>
      </p:sp>
      <p:sp>
        <p:nvSpPr>
          <p:cNvPr id="6" name="Rectangle 1027">
            <a:extLst>
              <a:ext uri="{FF2B5EF4-FFF2-40B4-BE49-F238E27FC236}">
                <a16:creationId xmlns:a16="http://schemas.microsoft.com/office/drawing/2014/main" id="{28B37D37-104B-DC46-B92C-EA5569FDC133}"/>
              </a:ext>
            </a:extLst>
          </p:cNvPr>
          <p:cNvSpPr txBox="1">
            <a:spLocks noChangeArrowheads="1"/>
          </p:cNvSpPr>
          <p:nvPr/>
        </p:nvSpPr>
        <p:spPr bwMode="auto">
          <a:xfrm>
            <a:off x="2122488" y="5100638"/>
            <a:ext cx="171132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buClr>
                <a:srgbClr val="00CC00"/>
              </a:buClr>
              <a:buSzPct val="50000"/>
            </a:pPr>
            <a:r>
              <a:rPr kumimoji="1" lang="zh-CN" altLang="en-US">
                <a:solidFill>
                  <a:srgbClr val="4F81BD"/>
                </a:solidFill>
                <a:sym typeface="+mn-lt"/>
              </a:rPr>
              <a:t>事后统计</a:t>
            </a:r>
          </a:p>
        </p:txBody>
      </p:sp>
      <p:grpSp>
        <p:nvGrpSpPr>
          <p:cNvPr id="7" name="组合 6">
            <a:extLst>
              <a:ext uri="{FF2B5EF4-FFF2-40B4-BE49-F238E27FC236}">
                <a16:creationId xmlns:a16="http://schemas.microsoft.com/office/drawing/2014/main" id="{8A753336-8C0B-114E-B753-E3BB4AA6C75C}"/>
              </a:ext>
            </a:extLst>
          </p:cNvPr>
          <p:cNvGrpSpPr>
            <a:grpSpLocks/>
          </p:cNvGrpSpPr>
          <p:nvPr/>
        </p:nvGrpSpPr>
        <p:grpSpPr bwMode="auto">
          <a:xfrm>
            <a:off x="2139950" y="3475038"/>
            <a:ext cx="1276350" cy="1438275"/>
            <a:chOff x="1168053" y="2217316"/>
            <a:chExt cx="1901372" cy="2140857"/>
          </a:xfrm>
        </p:grpSpPr>
        <p:sp>
          <p:nvSpPr>
            <p:cNvPr id="8" name="íṡľíḍè-Rectangle 22">
              <a:extLst>
                <a:ext uri="{FF2B5EF4-FFF2-40B4-BE49-F238E27FC236}">
                  <a16:creationId xmlns:a16="http://schemas.microsoft.com/office/drawing/2014/main" id="{C3F39BA9-87DF-854D-9C8E-8455A8CE9EF4}"/>
                </a:ext>
              </a:extLst>
            </p:cNvPr>
            <p:cNvSpPr/>
            <p:nvPr/>
          </p:nvSpPr>
          <p:spPr>
            <a:xfrm>
              <a:off x="1168053" y="2217316"/>
              <a:ext cx="1901372" cy="1902196"/>
            </a:xfrm>
            <a:prstGeom prst="rect">
              <a:avLst/>
            </a:prstGeom>
            <a:solidFill>
              <a:srgbClr val="4F81BD"/>
            </a:solidFill>
            <a:ln w="25400" cap="flat" cmpd="sng" algn="ctr">
              <a:noFill/>
              <a:prstDash val="solid"/>
            </a:ln>
            <a:effectLst/>
          </p:spPr>
          <p:txBody>
            <a:bodyPr anchor="ctr"/>
            <a:lstStyle/>
            <a:p>
              <a:pPr algn="ctr" eaLnBrk="1" fontAlgn="auto" hangingPunct="1">
                <a:spcBef>
                  <a:spcPts val="0"/>
                </a:spcBef>
                <a:spcAft>
                  <a:spcPts val="0"/>
                </a:spcAft>
                <a:defRPr/>
              </a:pPr>
              <a:endParaRPr sz="1800" kern="0">
                <a:solidFill>
                  <a:prstClr val="white"/>
                </a:solidFill>
                <a:latin typeface="Arial" panose="020B0604020202020204" pitchFamily="34" charset="0"/>
                <a:ea typeface="+mn-ea"/>
                <a:sym typeface="Arial" panose="020B0604020202020204" pitchFamily="34" charset="0"/>
              </a:endParaRPr>
            </a:p>
          </p:txBody>
        </p:sp>
        <p:sp>
          <p:nvSpPr>
            <p:cNvPr id="9" name="íṡľíḍè-Freeform: Shape 23">
              <a:extLst>
                <a:ext uri="{FF2B5EF4-FFF2-40B4-BE49-F238E27FC236}">
                  <a16:creationId xmlns:a16="http://schemas.microsoft.com/office/drawing/2014/main" id="{A3D69A84-8D7A-794E-A60D-E2140EC0C96C}"/>
                </a:ext>
              </a:extLst>
            </p:cNvPr>
            <p:cNvSpPr/>
            <p:nvPr/>
          </p:nvSpPr>
          <p:spPr>
            <a:xfrm rot="10800000">
              <a:off x="1168053" y="3987185"/>
              <a:ext cx="1901372" cy="370988"/>
            </a:xfrm>
            <a:custGeom>
              <a:avLst/>
              <a:gdLst>
                <a:gd name="connsiteX0" fmla="*/ 1901372 w 1901372"/>
                <a:gd name="connsiteY0" fmla="*/ 370114 h 370114"/>
                <a:gd name="connsiteX1" fmla="*/ 0 w 1901372"/>
                <a:gd name="connsiteY1" fmla="*/ 370114 h 370114"/>
                <a:gd name="connsiteX2" fmla="*/ 0 w 1901372"/>
                <a:gd name="connsiteY2" fmla="*/ 239486 h 370114"/>
                <a:gd name="connsiteX3" fmla="*/ 639355 w 1901372"/>
                <a:gd name="connsiteY3" fmla="*/ 239486 h 370114"/>
                <a:gd name="connsiteX4" fmla="*/ 950686 w 1901372"/>
                <a:gd name="connsiteY4" fmla="*/ 0 h 370114"/>
                <a:gd name="connsiteX5" fmla="*/ 1262017 w 1901372"/>
                <a:gd name="connsiteY5" fmla="*/ 239486 h 370114"/>
                <a:gd name="connsiteX6" fmla="*/ 1901372 w 1901372"/>
                <a:gd name="connsiteY6" fmla="*/ 239486 h 37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1372" h="370114">
                  <a:moveTo>
                    <a:pt x="1901372" y="370114"/>
                  </a:moveTo>
                  <a:lnTo>
                    <a:pt x="0" y="370114"/>
                  </a:lnTo>
                  <a:lnTo>
                    <a:pt x="0" y="239486"/>
                  </a:lnTo>
                  <a:lnTo>
                    <a:pt x="639355" y="239486"/>
                  </a:lnTo>
                  <a:lnTo>
                    <a:pt x="950686" y="0"/>
                  </a:lnTo>
                  <a:lnTo>
                    <a:pt x="1262017" y="239486"/>
                  </a:lnTo>
                  <a:lnTo>
                    <a:pt x="1901372" y="239486"/>
                  </a:lnTo>
                  <a:close/>
                </a:path>
              </a:pathLst>
            </a:custGeom>
            <a:solidFill>
              <a:srgbClr val="4F81BD">
                <a:lumMod val="75000"/>
              </a:srgbClr>
            </a:solidFill>
            <a:ln w="25400" cap="flat" cmpd="sng" algn="ctr">
              <a:noFill/>
              <a:prstDash val="solid"/>
            </a:ln>
            <a:effectLst/>
          </p:spPr>
          <p:txBody>
            <a:bodyPr anchor="ctr"/>
            <a:lstStyle/>
            <a:p>
              <a:pPr algn="ctr" eaLnBrk="1" fontAlgn="auto" hangingPunct="1">
                <a:spcBef>
                  <a:spcPts val="0"/>
                </a:spcBef>
                <a:spcAft>
                  <a:spcPts val="0"/>
                </a:spcAft>
                <a:defRPr/>
              </a:pPr>
              <a:endParaRPr sz="1800" kern="0">
                <a:solidFill>
                  <a:prstClr val="white"/>
                </a:solidFill>
                <a:latin typeface="Arial" panose="020B0604020202020204" pitchFamily="34" charset="0"/>
                <a:ea typeface="+mn-ea"/>
                <a:sym typeface="Arial" panose="020B0604020202020204" pitchFamily="34" charset="0"/>
              </a:endParaRPr>
            </a:p>
          </p:txBody>
        </p:sp>
        <p:sp>
          <p:nvSpPr>
            <p:cNvPr id="10" name="îŝḷîḓé-Freeform: Shape 42">
              <a:extLst>
                <a:ext uri="{FF2B5EF4-FFF2-40B4-BE49-F238E27FC236}">
                  <a16:creationId xmlns:a16="http://schemas.microsoft.com/office/drawing/2014/main" id="{1C65C5C9-AD44-B644-BAD1-9154A02D3B82}"/>
                </a:ext>
              </a:extLst>
            </p:cNvPr>
            <p:cNvSpPr>
              <a:spLocks/>
            </p:cNvSpPr>
            <p:nvPr/>
          </p:nvSpPr>
          <p:spPr bwMode="auto">
            <a:xfrm>
              <a:off x="1690695" y="2470154"/>
              <a:ext cx="943591" cy="942828"/>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ysClr val="window" lastClr="FFFFFF"/>
            </a:solidFill>
            <a:ln>
              <a:noFill/>
            </a:ln>
          </p:spPr>
          <p:txBody>
            <a:bodyPr anchor="ctr"/>
            <a:lstStyle/>
            <a:p>
              <a:pPr algn="ctr" eaLnBrk="1" fontAlgn="auto" hangingPunct="1">
                <a:spcBef>
                  <a:spcPts val="0"/>
                </a:spcBef>
                <a:spcAft>
                  <a:spcPts val="0"/>
                </a:spcAft>
                <a:defRPr/>
              </a:pPr>
              <a:endParaRPr sz="18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10">
            <a:extLst>
              <a:ext uri="{FF2B5EF4-FFF2-40B4-BE49-F238E27FC236}">
                <a16:creationId xmlns:a16="http://schemas.microsoft.com/office/drawing/2014/main" id="{E6BF13B9-C46E-A746-9C15-143200EDEC54}"/>
              </a:ext>
            </a:extLst>
          </p:cNvPr>
          <p:cNvGrpSpPr>
            <a:grpSpLocks/>
          </p:cNvGrpSpPr>
          <p:nvPr/>
        </p:nvGrpSpPr>
        <p:grpSpPr bwMode="auto">
          <a:xfrm>
            <a:off x="5154613" y="3475038"/>
            <a:ext cx="1276350" cy="1439862"/>
            <a:chOff x="3869067" y="2217316"/>
            <a:chExt cx="1901372" cy="2144485"/>
          </a:xfrm>
        </p:grpSpPr>
        <p:sp>
          <p:nvSpPr>
            <p:cNvPr id="12" name="íṡľíḍè-Rectangle 18">
              <a:extLst>
                <a:ext uri="{FF2B5EF4-FFF2-40B4-BE49-F238E27FC236}">
                  <a16:creationId xmlns:a16="http://schemas.microsoft.com/office/drawing/2014/main" id="{3BA7FF9E-7067-5742-A8A5-370B36C8E4FF}"/>
                </a:ext>
              </a:extLst>
            </p:cNvPr>
            <p:cNvSpPr/>
            <p:nvPr/>
          </p:nvSpPr>
          <p:spPr>
            <a:xfrm>
              <a:off x="3869067" y="2217316"/>
              <a:ext cx="1901372" cy="1900955"/>
            </a:xfrm>
            <a:prstGeom prst="rect">
              <a:avLst/>
            </a:prstGeom>
            <a:solidFill>
              <a:srgbClr val="C0504D"/>
            </a:solidFill>
            <a:ln w="25400" cap="flat" cmpd="sng" algn="ctr">
              <a:noFill/>
              <a:prstDash val="solid"/>
            </a:ln>
            <a:effectLst/>
          </p:spPr>
          <p:txBody>
            <a:bodyPr anchor="ctr"/>
            <a:lstStyle/>
            <a:p>
              <a:pPr algn="ctr" eaLnBrk="1" fontAlgn="auto" hangingPunct="1">
                <a:spcBef>
                  <a:spcPts val="0"/>
                </a:spcBef>
                <a:spcAft>
                  <a:spcPts val="0"/>
                </a:spcAft>
                <a:defRPr/>
              </a:pPr>
              <a:endParaRPr sz="1800" kern="0">
                <a:solidFill>
                  <a:prstClr val="white"/>
                </a:solidFill>
                <a:latin typeface="Arial" panose="020B0604020202020204" pitchFamily="34" charset="0"/>
                <a:ea typeface="+mn-ea"/>
                <a:sym typeface="Arial" panose="020B0604020202020204" pitchFamily="34" charset="0"/>
              </a:endParaRPr>
            </a:p>
          </p:txBody>
        </p:sp>
        <p:sp>
          <p:nvSpPr>
            <p:cNvPr id="13" name="íṡľíḍè-Freeform: Shape 19">
              <a:extLst>
                <a:ext uri="{FF2B5EF4-FFF2-40B4-BE49-F238E27FC236}">
                  <a16:creationId xmlns:a16="http://schemas.microsoft.com/office/drawing/2014/main" id="{22179729-092C-EC46-A9D7-06DA30D2AE1C}"/>
                </a:ext>
              </a:extLst>
            </p:cNvPr>
            <p:cNvSpPr/>
            <p:nvPr/>
          </p:nvSpPr>
          <p:spPr>
            <a:xfrm rot="10800000">
              <a:off x="3869067" y="3990595"/>
              <a:ext cx="1901372" cy="371206"/>
            </a:xfrm>
            <a:custGeom>
              <a:avLst/>
              <a:gdLst>
                <a:gd name="connsiteX0" fmla="*/ 1901372 w 1901372"/>
                <a:gd name="connsiteY0" fmla="*/ 370114 h 370114"/>
                <a:gd name="connsiteX1" fmla="*/ 0 w 1901372"/>
                <a:gd name="connsiteY1" fmla="*/ 370114 h 370114"/>
                <a:gd name="connsiteX2" fmla="*/ 0 w 1901372"/>
                <a:gd name="connsiteY2" fmla="*/ 239486 h 370114"/>
                <a:gd name="connsiteX3" fmla="*/ 639355 w 1901372"/>
                <a:gd name="connsiteY3" fmla="*/ 239486 h 370114"/>
                <a:gd name="connsiteX4" fmla="*/ 950686 w 1901372"/>
                <a:gd name="connsiteY4" fmla="*/ 0 h 370114"/>
                <a:gd name="connsiteX5" fmla="*/ 1262017 w 1901372"/>
                <a:gd name="connsiteY5" fmla="*/ 239486 h 370114"/>
                <a:gd name="connsiteX6" fmla="*/ 1901372 w 1901372"/>
                <a:gd name="connsiteY6" fmla="*/ 239486 h 37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1372" h="370114">
                  <a:moveTo>
                    <a:pt x="1901372" y="370114"/>
                  </a:moveTo>
                  <a:lnTo>
                    <a:pt x="0" y="370114"/>
                  </a:lnTo>
                  <a:lnTo>
                    <a:pt x="0" y="239486"/>
                  </a:lnTo>
                  <a:lnTo>
                    <a:pt x="639355" y="239486"/>
                  </a:lnTo>
                  <a:lnTo>
                    <a:pt x="950686" y="0"/>
                  </a:lnTo>
                  <a:lnTo>
                    <a:pt x="1262017" y="239486"/>
                  </a:lnTo>
                  <a:lnTo>
                    <a:pt x="1901372" y="239486"/>
                  </a:lnTo>
                  <a:close/>
                </a:path>
              </a:pathLst>
            </a:custGeom>
            <a:solidFill>
              <a:srgbClr val="C0504D">
                <a:lumMod val="75000"/>
              </a:srgbClr>
            </a:solidFill>
            <a:ln w="25400" cap="flat" cmpd="sng" algn="ctr">
              <a:noFill/>
              <a:prstDash val="solid"/>
            </a:ln>
            <a:effectLst/>
          </p:spPr>
          <p:txBody>
            <a:bodyPr anchor="ctr"/>
            <a:lstStyle/>
            <a:p>
              <a:pPr algn="ctr" eaLnBrk="1" fontAlgn="auto" hangingPunct="1">
                <a:spcBef>
                  <a:spcPts val="0"/>
                </a:spcBef>
                <a:spcAft>
                  <a:spcPts val="0"/>
                </a:spcAft>
                <a:defRPr/>
              </a:pPr>
              <a:endParaRPr sz="1800" kern="0">
                <a:solidFill>
                  <a:prstClr val="white"/>
                </a:solidFill>
                <a:latin typeface="Arial" panose="020B0604020202020204" pitchFamily="34" charset="0"/>
                <a:ea typeface="+mn-ea"/>
                <a:sym typeface="Arial" panose="020B0604020202020204" pitchFamily="34" charset="0"/>
              </a:endParaRPr>
            </a:p>
          </p:txBody>
        </p:sp>
        <p:sp>
          <p:nvSpPr>
            <p:cNvPr id="14" name="îŝḷîḓé-Freeform: Shape 44">
              <a:extLst>
                <a:ext uri="{FF2B5EF4-FFF2-40B4-BE49-F238E27FC236}">
                  <a16:creationId xmlns:a16="http://schemas.microsoft.com/office/drawing/2014/main" id="{DD96F2C0-7987-F340-96E5-23073A00DDFF}"/>
                </a:ext>
              </a:extLst>
            </p:cNvPr>
            <p:cNvSpPr>
              <a:spLocks/>
            </p:cNvSpPr>
            <p:nvPr/>
          </p:nvSpPr>
          <p:spPr bwMode="auto">
            <a:xfrm>
              <a:off x="4389343" y="2567243"/>
              <a:ext cx="851361" cy="851174"/>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ysClr val="window" lastClr="FFFFFF"/>
            </a:solidFill>
            <a:ln>
              <a:noFill/>
            </a:ln>
          </p:spPr>
          <p:txBody>
            <a:bodyPr anchor="ctr"/>
            <a:lstStyle/>
            <a:p>
              <a:pPr algn="ctr" eaLnBrk="1" fontAlgn="auto" hangingPunct="1">
                <a:spcBef>
                  <a:spcPts val="0"/>
                </a:spcBef>
                <a:spcAft>
                  <a:spcPts val="0"/>
                </a:spcAft>
                <a:defRPr/>
              </a:pPr>
              <a:endParaRPr sz="18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Rectangle 1027">
            <a:extLst>
              <a:ext uri="{FF2B5EF4-FFF2-40B4-BE49-F238E27FC236}">
                <a16:creationId xmlns:a16="http://schemas.microsoft.com/office/drawing/2014/main" id="{C869BFCA-7895-DC4B-BA30-6D9E60FD1358}"/>
              </a:ext>
            </a:extLst>
          </p:cNvPr>
          <p:cNvSpPr txBox="1">
            <a:spLocks noChangeArrowheads="1"/>
          </p:cNvSpPr>
          <p:nvPr/>
        </p:nvSpPr>
        <p:spPr bwMode="auto">
          <a:xfrm>
            <a:off x="4879975" y="5094288"/>
            <a:ext cx="2139950" cy="66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buClr>
                <a:srgbClr val="00CC00"/>
              </a:buClr>
              <a:buSzPct val="50000"/>
            </a:pPr>
            <a:r>
              <a:rPr kumimoji="1" lang="zh-CN" altLang="en-US">
                <a:solidFill>
                  <a:srgbClr val="C0504D"/>
                </a:solidFill>
                <a:sym typeface="+mn-lt"/>
              </a:rPr>
              <a:t>事前分析估计</a:t>
            </a:r>
          </a:p>
        </p:txBody>
      </p:sp>
    </p:spTree>
    <p:extLst>
      <p:ext uri="{BB962C8B-B14F-4D97-AF65-F5344CB8AC3E}">
        <p14:creationId xmlns:p14="http://schemas.microsoft.com/office/powerpoint/2010/main" val="14228791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30">
            <a:extLst>
              <a:ext uri="{FF2B5EF4-FFF2-40B4-BE49-F238E27FC236}">
                <a16:creationId xmlns:a16="http://schemas.microsoft.com/office/drawing/2014/main" id="{A76D4FDD-0F0A-C94F-8299-4BDB30963089}"/>
              </a:ext>
            </a:extLst>
          </p:cNvPr>
          <p:cNvSpPr>
            <a:spLocks noChangeArrowheads="1"/>
          </p:cNvSpPr>
          <p:nvPr/>
        </p:nvSpPr>
        <p:spPr bwMode="auto">
          <a:xfrm>
            <a:off x="827088" y="215900"/>
            <a:ext cx="7850187" cy="685800"/>
          </a:xfrm>
          <a:prstGeom prst="rect">
            <a:avLst/>
          </a:prstGeom>
        </p:spPr>
        <p:txBody>
          <a:bodyPr/>
          <a:lstStyle/>
          <a:p>
            <a:pPr>
              <a:defRPr/>
            </a:pPr>
            <a:r>
              <a:rPr lang="zh-CN" altLang="en-US" kern="0" dirty="0">
                <a:solidFill>
                  <a:schemeClr val="bg1"/>
                </a:solidFill>
                <a:latin typeface="+mj-lt"/>
                <a:ea typeface="微软雅黑" panose="020B0503020204020204" pitchFamily="34" charset="-122"/>
                <a:cs typeface="+mj-cs"/>
                <a:sym typeface="+mn-lt"/>
              </a:rPr>
              <a:t>算法和算法分析</a:t>
            </a:r>
          </a:p>
        </p:txBody>
      </p:sp>
      <p:sp>
        <p:nvSpPr>
          <p:cNvPr id="3" name="矩形 4">
            <a:extLst>
              <a:ext uri="{FF2B5EF4-FFF2-40B4-BE49-F238E27FC236}">
                <a16:creationId xmlns:a16="http://schemas.microsoft.com/office/drawing/2014/main" id="{8CFD4E6C-BE69-0246-A359-A6DE41918C33}"/>
              </a:ext>
            </a:extLst>
          </p:cNvPr>
          <p:cNvSpPr/>
          <p:nvPr/>
        </p:nvSpPr>
        <p:spPr>
          <a:xfrm>
            <a:off x="536575" y="1779588"/>
            <a:ext cx="8061325" cy="1560512"/>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4" name="矩形 8">
            <a:extLst>
              <a:ext uri="{FF2B5EF4-FFF2-40B4-BE49-F238E27FC236}">
                <a16:creationId xmlns:a16="http://schemas.microsoft.com/office/drawing/2014/main" id="{ED72F2D7-9B3F-E046-8BD3-83D10611CB46}"/>
              </a:ext>
            </a:extLst>
          </p:cNvPr>
          <p:cNvSpPr/>
          <p:nvPr/>
        </p:nvSpPr>
        <p:spPr>
          <a:xfrm>
            <a:off x="536575" y="3532188"/>
            <a:ext cx="5464175" cy="2089150"/>
          </a:xfrm>
          <a:prstGeom prst="rect">
            <a:avLst/>
          </a:prstGeom>
          <a:solidFill>
            <a:srgbClr val="8064A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5" name="等腰三角形 30">
            <a:extLst>
              <a:ext uri="{FF2B5EF4-FFF2-40B4-BE49-F238E27FC236}">
                <a16:creationId xmlns:a16="http://schemas.microsoft.com/office/drawing/2014/main" id="{689DAADF-BFFF-3448-A5C4-4E1E6437208D}"/>
              </a:ext>
            </a:extLst>
          </p:cNvPr>
          <p:cNvSpPr/>
          <p:nvPr/>
        </p:nvSpPr>
        <p:spPr>
          <a:xfrm rot="16200000" flipH="1">
            <a:off x="6308726" y="3336925"/>
            <a:ext cx="2089150" cy="2479675"/>
          </a:xfrm>
          <a:custGeom>
            <a:avLst/>
            <a:gdLst/>
            <a:ahLst/>
            <a:cxnLst/>
            <a:rect l="l" t="t" r="r" b="b"/>
            <a:pathLst>
              <a:path w="1450218" h="1860602">
                <a:moveTo>
                  <a:pt x="0" y="132410"/>
                </a:moveTo>
                <a:lnTo>
                  <a:pt x="0" y="1860602"/>
                </a:lnTo>
                <a:lnTo>
                  <a:pt x="1450218" y="1860602"/>
                </a:lnTo>
                <a:lnTo>
                  <a:pt x="1450218" y="132410"/>
                </a:lnTo>
                <a:lnTo>
                  <a:pt x="867461" y="132410"/>
                </a:lnTo>
                <a:lnTo>
                  <a:pt x="725109" y="0"/>
                </a:lnTo>
                <a:lnTo>
                  <a:pt x="582757" y="132410"/>
                </a:lnTo>
                <a:close/>
              </a:path>
            </a:pathLst>
          </a:custGeom>
          <a:solidFill>
            <a:srgbClr val="8064A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6" name="Rectangle 4">
            <a:extLst>
              <a:ext uri="{FF2B5EF4-FFF2-40B4-BE49-F238E27FC236}">
                <a16:creationId xmlns:a16="http://schemas.microsoft.com/office/drawing/2014/main" id="{08D82A51-70AF-7A41-AF86-A348F6D45914}"/>
              </a:ext>
            </a:extLst>
          </p:cNvPr>
          <p:cNvSpPr>
            <a:spLocks noChangeArrowheads="1"/>
          </p:cNvSpPr>
          <p:nvPr/>
        </p:nvSpPr>
        <p:spPr bwMode="auto">
          <a:xfrm>
            <a:off x="874713" y="2033588"/>
            <a:ext cx="7400925"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pPr>
            <a:r>
              <a:rPr lang="en-US" altLang="zh-CN" sz="2400">
                <a:solidFill>
                  <a:srgbClr val="FF0000"/>
                </a:solidFill>
                <a:latin typeface="微软雅黑" panose="020B0503020204020204" pitchFamily="34" charset="-122"/>
                <a:ea typeface="微软雅黑" panose="020B0503020204020204" pitchFamily="34" charset="-122"/>
                <a:sym typeface="+mn-lt"/>
              </a:rPr>
              <a:t>1.</a:t>
            </a:r>
            <a:r>
              <a:rPr lang="zh-CN" altLang="en-US" sz="2400">
                <a:solidFill>
                  <a:srgbClr val="FF0000"/>
                </a:solidFill>
                <a:latin typeface="微软雅黑" panose="020B0503020204020204" pitchFamily="34" charset="-122"/>
                <a:ea typeface="微软雅黑" panose="020B0503020204020204" pitchFamily="34" charset="-122"/>
                <a:sym typeface="+mn-lt"/>
              </a:rPr>
              <a:t>事后统计：</a:t>
            </a:r>
            <a:r>
              <a:rPr lang="zh-CN" altLang="en-US" sz="2400">
                <a:latin typeface="微软雅黑" panose="020B0503020204020204" pitchFamily="34" charset="-122"/>
                <a:ea typeface="微软雅黑" panose="020B0503020204020204" pitchFamily="34" charset="-122"/>
                <a:sym typeface="+mn-lt"/>
              </a:rPr>
              <a:t>利用计算机内的计时功能，不同算法的程序可以用一组或多组相同的统计数据区分</a:t>
            </a:r>
          </a:p>
        </p:txBody>
      </p:sp>
      <p:sp>
        <p:nvSpPr>
          <p:cNvPr id="7" name="Rectangle 5">
            <a:extLst>
              <a:ext uri="{FF2B5EF4-FFF2-40B4-BE49-F238E27FC236}">
                <a16:creationId xmlns:a16="http://schemas.microsoft.com/office/drawing/2014/main" id="{384DCE44-C0A7-4246-97AF-D4C7FC42FDB1}"/>
              </a:ext>
            </a:extLst>
          </p:cNvPr>
          <p:cNvSpPr>
            <a:spLocks noChangeArrowheads="1"/>
          </p:cNvSpPr>
          <p:nvPr/>
        </p:nvSpPr>
        <p:spPr bwMode="auto">
          <a:xfrm>
            <a:off x="7051675" y="4268788"/>
            <a:ext cx="968375" cy="596900"/>
          </a:xfrm>
          <a:prstGeom prst="rect">
            <a:avLst/>
          </a:prstGeom>
          <a:noFill/>
          <a:ln>
            <a:noFill/>
          </a:ln>
        </p:spPr>
        <p:txBody>
          <a:bodyPr>
            <a:spAutoFit/>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lnSpc>
                <a:spcPct val="130000"/>
              </a:lnSpc>
              <a:defRPr/>
            </a:pPr>
            <a:r>
              <a:rPr lang="zh-CN" altLang="en-US" dirty="0">
                <a:solidFill>
                  <a:schemeClr val="bg1"/>
                </a:solidFill>
                <a:latin typeface="+mn-ea"/>
                <a:ea typeface="+mn-ea"/>
                <a:cs typeface="+mn-ea"/>
                <a:sym typeface="+mn-lt"/>
              </a:rPr>
              <a:t>缺点</a:t>
            </a:r>
          </a:p>
        </p:txBody>
      </p:sp>
      <p:sp>
        <p:nvSpPr>
          <p:cNvPr id="8" name="Rectangle 5">
            <a:extLst>
              <a:ext uri="{FF2B5EF4-FFF2-40B4-BE49-F238E27FC236}">
                <a16:creationId xmlns:a16="http://schemas.microsoft.com/office/drawing/2014/main" id="{F1388487-BDC3-034F-9150-676142E7B3B7}"/>
              </a:ext>
            </a:extLst>
          </p:cNvPr>
          <p:cNvSpPr>
            <a:spLocks noChangeArrowheads="1"/>
          </p:cNvSpPr>
          <p:nvPr/>
        </p:nvSpPr>
        <p:spPr bwMode="auto">
          <a:xfrm>
            <a:off x="700088" y="3833813"/>
            <a:ext cx="5137150" cy="1531937"/>
          </a:xfrm>
          <a:prstGeom prst="rect">
            <a:avLst/>
          </a:prstGeom>
          <a:noFill/>
          <a:ln>
            <a:noFill/>
          </a:ln>
        </p:spPr>
        <p:txBody>
          <a:bodyPr>
            <a:spAutoFit/>
          </a:bodyPr>
          <a:lstStyle>
            <a:lvl1pPr marL="342900" indent="-342900">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buFont typeface="Wingdings" pitchFamily="2" charset="2"/>
              <a:buChar char="Ø"/>
            </a:pPr>
            <a:r>
              <a:rPr lang="zh-CN" altLang="en-US" sz="2400">
                <a:solidFill>
                  <a:schemeClr val="bg1"/>
                </a:solidFill>
                <a:latin typeface="微软雅黑" panose="020B0503020204020204" pitchFamily="34" charset="-122"/>
                <a:ea typeface="微软雅黑" panose="020B0503020204020204" pitchFamily="34" charset="-122"/>
                <a:sym typeface="+mn-lt"/>
              </a:rPr>
              <a:t>必须先运行依据算法编制的程序</a:t>
            </a:r>
          </a:p>
          <a:p>
            <a:pPr>
              <a:lnSpc>
                <a:spcPct val="130000"/>
              </a:lnSpc>
              <a:buFont typeface="Wingdings" pitchFamily="2" charset="2"/>
              <a:buChar char="Ø"/>
            </a:pPr>
            <a:r>
              <a:rPr lang="zh-CN" altLang="en-US" sz="2400">
                <a:solidFill>
                  <a:schemeClr val="bg1"/>
                </a:solidFill>
                <a:latin typeface="微软雅黑" panose="020B0503020204020204" pitchFamily="34" charset="-122"/>
                <a:ea typeface="微软雅黑" panose="020B0503020204020204" pitchFamily="34" charset="-122"/>
                <a:sym typeface="+mn-lt"/>
              </a:rPr>
              <a:t>所得时间统计量依赖于硬件、软件等环境因素，掩盖算法本身的优劣     </a:t>
            </a:r>
          </a:p>
        </p:txBody>
      </p:sp>
    </p:spTree>
    <p:extLst>
      <p:ext uri="{BB962C8B-B14F-4D97-AF65-F5344CB8AC3E}">
        <p14:creationId xmlns:p14="http://schemas.microsoft.com/office/powerpoint/2010/main" val="2432139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8"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3EE5D4D8-4ABB-9148-9543-99E738E22393}"/>
              </a:ext>
            </a:extLst>
          </p:cNvPr>
          <p:cNvSpPr/>
          <p:nvPr/>
        </p:nvSpPr>
        <p:spPr bwMode="auto">
          <a:xfrm>
            <a:off x="0" y="971550"/>
            <a:ext cx="9144000" cy="3533775"/>
          </a:xfrm>
          <a:prstGeom prst="rect">
            <a:avLst/>
          </a:prstGeom>
          <a:solidFill>
            <a:schemeClr val="bg2">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a:p>
        </p:txBody>
      </p:sp>
      <p:sp>
        <p:nvSpPr>
          <p:cNvPr id="3" name="Rectangle 4">
            <a:extLst>
              <a:ext uri="{FF2B5EF4-FFF2-40B4-BE49-F238E27FC236}">
                <a16:creationId xmlns:a16="http://schemas.microsoft.com/office/drawing/2014/main" id="{089F7EED-698C-A843-A256-76D77DA6B30C}"/>
              </a:ext>
            </a:extLst>
          </p:cNvPr>
          <p:cNvSpPr>
            <a:spLocks noChangeArrowheads="1"/>
          </p:cNvSpPr>
          <p:nvPr/>
        </p:nvSpPr>
        <p:spPr bwMode="auto">
          <a:xfrm>
            <a:off x="303213" y="1052513"/>
            <a:ext cx="8589962" cy="345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pPr>
            <a:r>
              <a:rPr lang="en-US" altLang="zh-CN" sz="2400">
                <a:solidFill>
                  <a:srgbClr val="FF0000"/>
                </a:solidFill>
                <a:ea typeface="微软雅黑" panose="020B0503020204020204" pitchFamily="34" charset="-122"/>
                <a:sym typeface="+mn-lt"/>
              </a:rPr>
              <a:t>2.</a:t>
            </a:r>
            <a:r>
              <a:rPr lang="zh-CN" altLang="en-US" sz="2400">
                <a:solidFill>
                  <a:srgbClr val="FF0000"/>
                </a:solidFill>
                <a:ea typeface="微软雅黑" panose="020B0503020204020204" pitchFamily="34" charset="-122"/>
                <a:sym typeface="+mn-lt"/>
              </a:rPr>
              <a:t>事前分析估计：</a:t>
            </a:r>
          </a:p>
          <a:p>
            <a:pPr>
              <a:lnSpc>
                <a:spcPct val="130000"/>
              </a:lnSpc>
            </a:pPr>
            <a:r>
              <a:rPr lang="zh-CN" altLang="en-US" sz="2400">
                <a:ea typeface="微软雅黑" panose="020B0503020204020204" pitchFamily="34" charset="-122"/>
                <a:sym typeface="+mn-lt"/>
              </a:rPr>
              <a:t>一个高级语言程序在计算机上运行所消耗的时间取决于：</a:t>
            </a:r>
          </a:p>
          <a:p>
            <a:pPr>
              <a:lnSpc>
                <a:spcPct val="130000"/>
              </a:lnSpc>
            </a:pPr>
            <a:r>
              <a:rPr lang="zh-CN" altLang="en-US" sz="2400">
                <a:ea typeface="微软雅黑" panose="020B0503020204020204" pitchFamily="34" charset="-122"/>
                <a:sym typeface="+mn-lt"/>
              </a:rPr>
              <a:t>     依据的算法选用何种策略</a:t>
            </a:r>
          </a:p>
          <a:p>
            <a:pPr>
              <a:lnSpc>
                <a:spcPct val="130000"/>
              </a:lnSpc>
            </a:pPr>
            <a:r>
              <a:rPr lang="zh-CN" altLang="en-US" sz="2400">
                <a:ea typeface="微软雅黑" panose="020B0503020204020204" pitchFamily="34" charset="-122"/>
                <a:sym typeface="+mn-lt"/>
              </a:rPr>
              <a:t>     问题的规模</a:t>
            </a:r>
          </a:p>
          <a:p>
            <a:pPr>
              <a:lnSpc>
                <a:spcPct val="130000"/>
              </a:lnSpc>
            </a:pPr>
            <a:r>
              <a:rPr lang="zh-CN" altLang="en-US" sz="2400">
                <a:ea typeface="微软雅黑" panose="020B0503020204020204" pitchFamily="34" charset="-122"/>
                <a:sym typeface="+mn-lt"/>
              </a:rPr>
              <a:t>     程序语言</a:t>
            </a:r>
          </a:p>
          <a:p>
            <a:pPr>
              <a:lnSpc>
                <a:spcPct val="130000"/>
              </a:lnSpc>
            </a:pPr>
            <a:r>
              <a:rPr lang="zh-CN" altLang="en-US" sz="2400">
                <a:ea typeface="微软雅黑" panose="020B0503020204020204" pitchFamily="34" charset="-122"/>
                <a:sym typeface="+mn-lt"/>
              </a:rPr>
              <a:t>     编译程序产生机器代码质量</a:t>
            </a:r>
          </a:p>
          <a:p>
            <a:pPr>
              <a:lnSpc>
                <a:spcPct val="130000"/>
              </a:lnSpc>
            </a:pPr>
            <a:r>
              <a:rPr lang="zh-CN" altLang="en-US" sz="2400">
                <a:ea typeface="微软雅黑" panose="020B0503020204020204" pitchFamily="34" charset="-122"/>
                <a:sym typeface="+mn-lt"/>
              </a:rPr>
              <a:t>     机器执行指令速度    </a:t>
            </a:r>
          </a:p>
        </p:txBody>
      </p:sp>
      <p:sp>
        <p:nvSpPr>
          <p:cNvPr id="4" name="Rectangle 5">
            <a:extLst>
              <a:ext uri="{FF2B5EF4-FFF2-40B4-BE49-F238E27FC236}">
                <a16:creationId xmlns:a16="http://schemas.microsoft.com/office/drawing/2014/main" id="{D107AE83-F659-2B41-B471-1BD02C7DAAEA}"/>
              </a:ext>
            </a:extLst>
          </p:cNvPr>
          <p:cNvSpPr>
            <a:spLocks noChangeArrowheads="1"/>
          </p:cNvSpPr>
          <p:nvPr/>
        </p:nvSpPr>
        <p:spPr bwMode="auto">
          <a:xfrm>
            <a:off x="258763" y="4656138"/>
            <a:ext cx="8677275" cy="1533525"/>
          </a:xfrm>
          <a:prstGeom prst="rect">
            <a:avLst/>
          </a:prstGeom>
          <a:noFill/>
          <a:ln>
            <a:noFill/>
          </a:ln>
        </p:spPr>
        <p:txBody>
          <a:bodyPr>
            <a:spAutoFit/>
          </a:bodyPr>
          <a:lstStyle>
            <a:lvl1pPr indent="628650">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pPr>
            <a:r>
              <a:rPr lang="zh-CN" altLang="en-US" sz="2400">
                <a:ea typeface="微软雅黑" panose="020B0503020204020204" pitchFamily="34" charset="-122"/>
                <a:sym typeface="+mn-lt"/>
              </a:rPr>
              <a:t>同一个算法用不同的语言、不同的编译程序、在不同的计算机上运行，效率均不同，</a:t>
            </a:r>
            <a:r>
              <a:rPr lang="en-US" altLang="zh-CN" sz="2400">
                <a:ea typeface="微软雅黑" panose="020B0503020204020204" pitchFamily="34" charset="-122"/>
                <a:sym typeface="+mn-lt"/>
              </a:rPr>
              <a:t>——— </a:t>
            </a:r>
            <a:r>
              <a:rPr lang="zh-CN" altLang="en-US" sz="2400">
                <a:ea typeface="微软雅黑" panose="020B0503020204020204" pitchFamily="34" charset="-122"/>
                <a:sym typeface="+mn-lt"/>
              </a:rPr>
              <a:t>使用</a:t>
            </a:r>
            <a:r>
              <a:rPr lang="zh-CN" altLang="en-US" sz="2400">
                <a:solidFill>
                  <a:schemeClr val="hlink"/>
                </a:solidFill>
                <a:ea typeface="微软雅黑" panose="020B0503020204020204" pitchFamily="34" charset="-122"/>
                <a:sym typeface="+mn-lt"/>
              </a:rPr>
              <a:t>绝对时间单位</a:t>
            </a:r>
            <a:r>
              <a:rPr lang="zh-CN" altLang="en-US" sz="2400">
                <a:ea typeface="微软雅黑" panose="020B0503020204020204" pitchFamily="34" charset="-122"/>
                <a:sym typeface="+mn-lt"/>
              </a:rPr>
              <a:t>衡量算法效率不合适</a:t>
            </a:r>
          </a:p>
        </p:txBody>
      </p:sp>
      <p:sp>
        <p:nvSpPr>
          <p:cNvPr id="5" name="Rectangle 1030">
            <a:extLst>
              <a:ext uri="{FF2B5EF4-FFF2-40B4-BE49-F238E27FC236}">
                <a16:creationId xmlns:a16="http://schemas.microsoft.com/office/drawing/2014/main" id="{4DF587C8-5EEA-2049-859C-65173FB4DCE8}"/>
              </a:ext>
            </a:extLst>
          </p:cNvPr>
          <p:cNvSpPr>
            <a:spLocks noChangeArrowheads="1"/>
          </p:cNvSpPr>
          <p:nvPr/>
        </p:nvSpPr>
        <p:spPr bwMode="auto">
          <a:xfrm>
            <a:off x="827088" y="215900"/>
            <a:ext cx="7850187" cy="685800"/>
          </a:xfrm>
          <a:prstGeom prst="rect">
            <a:avLst/>
          </a:prstGeom>
        </p:spPr>
        <p:txBody>
          <a:bodyPr/>
          <a:lstStyle/>
          <a:p>
            <a:pPr>
              <a:defRPr/>
            </a:pPr>
            <a:r>
              <a:rPr lang="zh-CN" altLang="en-US" kern="0" dirty="0">
                <a:solidFill>
                  <a:schemeClr val="bg1"/>
                </a:solidFill>
                <a:latin typeface="+mj-lt"/>
                <a:ea typeface="微软雅黑" panose="020B0503020204020204" pitchFamily="34" charset="-122"/>
                <a:cs typeface="+mj-cs"/>
                <a:sym typeface="+mn-lt"/>
              </a:rPr>
              <a:t>算法和算法分析</a:t>
            </a:r>
          </a:p>
        </p:txBody>
      </p:sp>
      <p:grpSp>
        <p:nvGrpSpPr>
          <p:cNvPr id="6" name="组合 5">
            <a:extLst>
              <a:ext uri="{FF2B5EF4-FFF2-40B4-BE49-F238E27FC236}">
                <a16:creationId xmlns:a16="http://schemas.microsoft.com/office/drawing/2014/main" id="{661D55F9-83EA-F44F-963D-F22D88A708CC}"/>
              </a:ext>
            </a:extLst>
          </p:cNvPr>
          <p:cNvGrpSpPr>
            <a:grpSpLocks/>
          </p:cNvGrpSpPr>
          <p:nvPr/>
        </p:nvGrpSpPr>
        <p:grpSpPr bwMode="auto">
          <a:xfrm>
            <a:off x="0" y="6380163"/>
            <a:ext cx="9144000" cy="431800"/>
            <a:chOff x="0" y="6379908"/>
            <a:chExt cx="9144000" cy="432048"/>
          </a:xfrm>
        </p:grpSpPr>
        <p:grpSp>
          <p:nvGrpSpPr>
            <p:cNvPr id="7" name="组合 5">
              <a:extLst>
                <a:ext uri="{FF2B5EF4-FFF2-40B4-BE49-F238E27FC236}">
                  <a16:creationId xmlns:a16="http://schemas.microsoft.com/office/drawing/2014/main" id="{BC745F8D-AA15-8E4A-841A-6E4A8330CE55}"/>
                </a:ext>
              </a:extLst>
            </p:cNvPr>
            <p:cNvGrpSpPr>
              <a:grpSpLocks/>
            </p:cNvGrpSpPr>
            <p:nvPr/>
          </p:nvGrpSpPr>
          <p:grpSpPr bwMode="auto">
            <a:xfrm>
              <a:off x="0" y="6379908"/>
              <a:ext cx="9144000" cy="432048"/>
              <a:chOff x="0" y="6165304"/>
              <a:chExt cx="9144000" cy="432048"/>
            </a:xfrm>
          </p:grpSpPr>
          <p:cxnSp>
            <p:nvCxnSpPr>
              <p:cNvPr id="9" name="直接连接符 6">
                <a:extLst>
                  <a:ext uri="{FF2B5EF4-FFF2-40B4-BE49-F238E27FC236}">
                    <a16:creationId xmlns:a16="http://schemas.microsoft.com/office/drawing/2014/main" id="{A78D14C9-080A-2C4A-AFB6-BB198AED9972}"/>
                  </a:ext>
                </a:extLst>
              </p:cNvPr>
              <p:cNvCxnSpPr>
                <a:cxnSpLocks/>
              </p:cNvCxnSpPr>
              <p:nvPr/>
            </p:nvCxnSpPr>
            <p:spPr bwMode="auto">
              <a:xfrm>
                <a:off x="0" y="6597352"/>
                <a:ext cx="9144000" cy="0"/>
              </a:xfrm>
              <a:prstGeom prst="line">
                <a:avLst/>
              </a:prstGeom>
              <a:noFill/>
              <a:ln w="142875" algn="ctr">
                <a:solidFill>
                  <a:schemeClr val="bg2"/>
                </a:solidFill>
                <a:round/>
                <a:headEnd/>
                <a:tailEnd/>
              </a:ln>
              <a:extLst>
                <a:ext uri="{909E8E84-426E-40DD-AFC4-6F175D3DCCD1}">
                  <a14:hiddenFill xmlns:a14="http://schemas.microsoft.com/office/drawing/2010/main">
                    <a:noFill/>
                  </a14:hiddenFill>
                </a:ext>
              </a:extLst>
            </p:spPr>
          </p:cxnSp>
          <p:cxnSp>
            <p:nvCxnSpPr>
              <p:cNvPr id="10" name="直接连接符 9">
                <a:extLst>
                  <a:ext uri="{FF2B5EF4-FFF2-40B4-BE49-F238E27FC236}">
                    <a16:creationId xmlns:a16="http://schemas.microsoft.com/office/drawing/2014/main" id="{2E6A3309-B547-4549-9D4C-103478ECCC4C}"/>
                  </a:ext>
                </a:extLst>
              </p:cNvPr>
              <p:cNvCxnSpPr>
                <a:cxnSpLocks/>
              </p:cNvCxnSpPr>
              <p:nvPr/>
            </p:nvCxnSpPr>
            <p:spPr bwMode="auto">
              <a:xfrm>
                <a:off x="2339975" y="6381328"/>
                <a:ext cx="6804025" cy="0"/>
              </a:xfrm>
              <a:prstGeom prst="line">
                <a:avLst/>
              </a:prstGeom>
              <a:solidFill>
                <a:schemeClr val="accent1"/>
              </a:solidFill>
              <a:ln w="57150" cap="flat" cmpd="sng" algn="ctr">
                <a:solidFill>
                  <a:schemeClr val="bg2">
                    <a:lumMod val="60000"/>
                    <a:lumOff val="40000"/>
                  </a:schemeClr>
                </a:solidFill>
                <a:prstDash val="solid"/>
                <a:round/>
                <a:headEnd type="none" w="med" len="med"/>
                <a:tailEnd type="none" w="med" len="med"/>
              </a:ln>
            </p:spPr>
          </p:cxnSp>
          <p:cxnSp>
            <p:nvCxnSpPr>
              <p:cNvPr id="11" name="直接连接符 8">
                <a:extLst>
                  <a:ext uri="{FF2B5EF4-FFF2-40B4-BE49-F238E27FC236}">
                    <a16:creationId xmlns:a16="http://schemas.microsoft.com/office/drawing/2014/main" id="{A7E9CF7B-945C-9649-BE9D-2732F9CF1941}"/>
                  </a:ext>
                </a:extLst>
              </p:cNvPr>
              <p:cNvCxnSpPr>
                <a:cxnSpLocks/>
              </p:cNvCxnSpPr>
              <p:nvPr/>
            </p:nvCxnSpPr>
            <p:spPr bwMode="auto">
              <a:xfrm>
                <a:off x="4283968" y="6165304"/>
                <a:ext cx="4860032" cy="0"/>
              </a:xfrm>
              <a:prstGeom prst="line">
                <a:avLst/>
              </a:prstGeom>
              <a:noFill/>
              <a:ln w="57150" algn="ctr">
                <a:solidFill>
                  <a:srgbClr val="E2D9EB"/>
                </a:solidFill>
                <a:round/>
                <a:headEnd/>
                <a:tailEnd/>
              </a:ln>
              <a:extLst>
                <a:ext uri="{909E8E84-426E-40DD-AFC4-6F175D3DCCD1}">
                  <a14:hiddenFill xmlns:a14="http://schemas.microsoft.com/office/drawing/2010/main">
                    <a:noFill/>
                  </a14:hiddenFill>
                </a:ext>
              </a:extLst>
            </p:spPr>
          </p:cxnSp>
        </p:grpSp>
        <p:sp>
          <p:nvSpPr>
            <p:cNvPr id="8" name="Shape 26">
              <a:extLst>
                <a:ext uri="{FF2B5EF4-FFF2-40B4-BE49-F238E27FC236}">
                  <a16:creationId xmlns:a16="http://schemas.microsoft.com/office/drawing/2014/main" id="{F4F4BC2E-4FC2-274A-B6B4-32BA799133BC}"/>
                </a:ext>
              </a:extLst>
            </p:cNvPr>
            <p:cNvSpPr/>
            <p:nvPr/>
          </p:nvSpPr>
          <p:spPr>
            <a:xfrm flipH="1">
              <a:off x="0" y="6449798"/>
              <a:ext cx="2128838" cy="292268"/>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a:defRPr/>
              </a:pPr>
              <a:endParaRPr sz="1013">
                <a:solidFill>
                  <a:schemeClr val="dk1"/>
                </a:solidFill>
                <a:latin typeface="+mn-lt"/>
                <a:ea typeface="+mn-ea"/>
                <a:cs typeface="+mn-ea"/>
                <a:sym typeface="+mn-lt"/>
              </a:endParaRPr>
            </a:p>
          </p:txBody>
        </p:sp>
      </p:grpSp>
    </p:spTree>
    <p:extLst>
      <p:ext uri="{BB962C8B-B14F-4D97-AF65-F5344CB8AC3E}">
        <p14:creationId xmlns:p14="http://schemas.microsoft.com/office/powerpoint/2010/main" val="2575253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ext Box 2">
            <a:extLst>
              <a:ext uri="{FF2B5EF4-FFF2-40B4-BE49-F238E27FC236}">
                <a16:creationId xmlns:a16="http://schemas.microsoft.com/office/drawing/2014/main" id="{7D18BEAC-6C76-B14A-B75C-216F69512DE8}"/>
              </a:ext>
            </a:extLst>
          </p:cNvPr>
          <p:cNvSpPr txBox="1">
            <a:spLocks noChangeArrowheads="1"/>
          </p:cNvSpPr>
          <p:nvPr/>
        </p:nvSpPr>
        <p:spPr bwMode="auto">
          <a:xfrm>
            <a:off x="330200" y="808038"/>
            <a:ext cx="71818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dirty="0">
                <a:solidFill>
                  <a:srgbClr val="FF0000"/>
                </a:solidFill>
                <a:effectLst>
                  <a:outerShdw blurRad="38100" dist="38100" dir="2700000" algn="tl">
                    <a:srgbClr val="C0C0C0"/>
                  </a:outerShdw>
                </a:effectLst>
                <a:latin typeface="+mn-lt"/>
                <a:ea typeface="楷体_GB2312" pitchFamily="49" charset="-122"/>
              </a:rPr>
              <a:t>1.3.2</a:t>
            </a:r>
            <a:r>
              <a:rPr lang="zh-CN" altLang="en-US" sz="3200" b="1" dirty="0">
                <a:solidFill>
                  <a:srgbClr val="FF0000"/>
                </a:solidFill>
                <a:effectLst>
                  <a:outerShdw blurRad="38100" dist="38100" dir="2700000" algn="tl">
                    <a:srgbClr val="C0C0C0"/>
                  </a:outerShdw>
                </a:effectLst>
                <a:latin typeface="+mn-lt"/>
                <a:ea typeface="楷体_GB2312" pitchFamily="49" charset="-122"/>
              </a:rPr>
              <a:t>算法的时间和空间复杂性</a:t>
            </a:r>
            <a:r>
              <a:rPr lang="zh-CN" altLang="en-US" sz="3200" dirty="0">
                <a:solidFill>
                  <a:srgbClr val="FF0000"/>
                </a:solidFill>
                <a:effectLst>
                  <a:outerShdw blurRad="38100" dist="38100" dir="2700000" algn="tl">
                    <a:srgbClr val="C0C0C0"/>
                  </a:outerShdw>
                </a:effectLst>
                <a:latin typeface="+mn-lt"/>
                <a:ea typeface="楷体_GB2312" pitchFamily="49" charset="-122"/>
              </a:rPr>
              <a:t> </a:t>
            </a:r>
          </a:p>
        </p:txBody>
      </p:sp>
      <p:sp>
        <p:nvSpPr>
          <p:cNvPr id="146435" name="Text Box 3">
            <a:extLst>
              <a:ext uri="{FF2B5EF4-FFF2-40B4-BE49-F238E27FC236}">
                <a16:creationId xmlns:a16="http://schemas.microsoft.com/office/drawing/2014/main" id="{7CB4AC85-C8BB-F847-9396-F8BC04067D63}"/>
              </a:ext>
            </a:extLst>
          </p:cNvPr>
          <p:cNvSpPr txBox="1">
            <a:spLocks noChangeArrowheads="1"/>
          </p:cNvSpPr>
          <p:nvPr/>
        </p:nvSpPr>
        <p:spPr bwMode="auto">
          <a:xfrm>
            <a:off x="412750" y="1493838"/>
            <a:ext cx="9080500" cy="3081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zh-CN" altLang="en-US" sz="2800">
                <a:effectLst>
                  <a:outerShdw blurRad="38100" dist="38100" dir="2700000" algn="tl">
                    <a:srgbClr val="C0C0C0"/>
                  </a:outerShdw>
                </a:effectLst>
                <a:latin typeface="+mn-lt"/>
                <a:ea typeface="楷体_GB2312" pitchFamily="49" charset="-122"/>
              </a:rPr>
              <a:t>        一个算法的优劣主要从算法的执行时间和所需要占用的存储空间两个方面衡量，算法执行时间的度量不是采用算法执行的绝对时间来计算的，因为一个算法在不同的机器上执行所花的时间不一样，在不同时刻也会由于计算机资源占用情况的不同，使得算法在同一台计算机上执行的时间也不一样，所以对于</a:t>
            </a:r>
            <a:r>
              <a:rPr lang="zh-CN" altLang="en-US" sz="2800">
                <a:solidFill>
                  <a:srgbClr val="FF0000"/>
                </a:solidFill>
                <a:effectLst>
                  <a:outerShdw blurRad="38100" dist="38100" dir="2700000" algn="tl">
                    <a:srgbClr val="C0C0C0"/>
                  </a:outerShdw>
                </a:effectLst>
                <a:latin typeface="+mn-lt"/>
                <a:ea typeface="楷体_GB2312" pitchFamily="49" charset="-122"/>
              </a:rPr>
              <a:t>算法的时间复杂性，采用算法执行过程中其基本操作的执行次数，称为计算量来度量。 </a:t>
            </a:r>
          </a:p>
        </p:txBody>
      </p:sp>
      <p:sp>
        <p:nvSpPr>
          <p:cNvPr id="146436" name="Text Box 4">
            <a:extLst>
              <a:ext uri="{FF2B5EF4-FFF2-40B4-BE49-F238E27FC236}">
                <a16:creationId xmlns:a16="http://schemas.microsoft.com/office/drawing/2014/main" id="{E1E8598B-F019-F54C-9134-71B6B07091C8}"/>
              </a:ext>
            </a:extLst>
          </p:cNvPr>
          <p:cNvSpPr txBox="1">
            <a:spLocks noChangeArrowheads="1"/>
          </p:cNvSpPr>
          <p:nvPr/>
        </p:nvSpPr>
        <p:spPr bwMode="auto">
          <a:xfrm>
            <a:off x="495300" y="4868863"/>
            <a:ext cx="8915400"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zh-CN" altLang="en-US" sz="2800">
                <a:effectLst>
                  <a:outerShdw blurRad="38100" dist="38100" dir="2700000" algn="tl">
                    <a:srgbClr val="C0C0C0"/>
                  </a:outerShdw>
                </a:effectLst>
                <a:latin typeface="+mn-lt"/>
                <a:ea typeface="楷体_GB2312" pitchFamily="49" charset="-122"/>
              </a:rPr>
              <a:t>       算法中基本操作的执行次数一般是与问题规模有关的，对于结点个数为</a:t>
            </a:r>
            <a:r>
              <a:rPr lang="en-US" altLang="zh-CN" sz="2800">
                <a:effectLst>
                  <a:outerShdw blurRad="38100" dist="38100" dir="2700000" algn="tl">
                    <a:srgbClr val="C0C0C0"/>
                  </a:outerShdw>
                </a:effectLst>
                <a:latin typeface="+mn-lt"/>
                <a:ea typeface="楷体_GB2312" pitchFamily="49" charset="-122"/>
              </a:rPr>
              <a:t>n</a:t>
            </a:r>
            <a:r>
              <a:rPr lang="zh-CN" altLang="en-US" sz="2800">
                <a:effectLst>
                  <a:outerShdw blurRad="38100" dist="38100" dir="2700000" algn="tl">
                    <a:srgbClr val="C0C0C0"/>
                  </a:outerShdw>
                </a:effectLst>
                <a:latin typeface="+mn-lt"/>
                <a:ea typeface="楷体_GB2312" pitchFamily="49" charset="-122"/>
              </a:rPr>
              <a:t>的数据处理问题，用</a:t>
            </a:r>
            <a:r>
              <a:rPr lang="en-US" altLang="zh-CN" sz="2800">
                <a:effectLst>
                  <a:outerShdw blurRad="38100" dist="38100" dir="2700000" algn="tl">
                    <a:srgbClr val="C0C0C0"/>
                  </a:outerShdw>
                </a:effectLst>
                <a:latin typeface="+mn-lt"/>
                <a:ea typeface="楷体_GB2312" pitchFamily="49" charset="-122"/>
              </a:rPr>
              <a:t>T(n)</a:t>
            </a:r>
            <a:r>
              <a:rPr lang="zh-CN" altLang="en-US" sz="2800">
                <a:effectLst>
                  <a:outerShdw blurRad="38100" dist="38100" dir="2700000" algn="tl">
                    <a:srgbClr val="C0C0C0"/>
                  </a:outerShdw>
                </a:effectLst>
                <a:latin typeface="+mn-lt"/>
                <a:ea typeface="楷体_GB2312" pitchFamily="49" charset="-122"/>
              </a:rPr>
              <a:t>表示算法基本操作的执行次数。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643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64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5" grpId="0" autoUpdateAnimBg="0"/>
      <p:bldP spid="146436" grpId="0"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ext Box 2">
            <a:extLst>
              <a:ext uri="{FF2B5EF4-FFF2-40B4-BE49-F238E27FC236}">
                <a16:creationId xmlns:a16="http://schemas.microsoft.com/office/drawing/2014/main" id="{612A2DC4-0E3F-4D4B-81E5-E0AEA8C8A7E5}"/>
              </a:ext>
            </a:extLst>
          </p:cNvPr>
          <p:cNvSpPr txBox="1">
            <a:spLocks noChangeArrowheads="1"/>
          </p:cNvSpPr>
          <p:nvPr/>
        </p:nvSpPr>
        <p:spPr bwMode="auto">
          <a:xfrm>
            <a:off x="660400" y="1604963"/>
            <a:ext cx="891540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spcBef>
                <a:spcPct val="20000"/>
              </a:spcBef>
              <a:spcAft>
                <a:spcPts val="0"/>
              </a:spcAft>
              <a:buClr>
                <a:schemeClr val="tx2"/>
              </a:buClr>
              <a:buSzPct val="75000"/>
              <a:buFont typeface="Monotype Sorts" pitchFamily="2" charset="2"/>
              <a:buNone/>
              <a:defRPr/>
            </a:pP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评价一个算法的一般作法：</a:t>
            </a:r>
          </a:p>
          <a:p>
            <a:pPr fontAlgn="auto">
              <a:spcBef>
                <a:spcPct val="20000"/>
              </a:spcBef>
              <a:spcAft>
                <a:spcPts val="0"/>
              </a:spcAft>
              <a:buClr>
                <a:schemeClr val="tx2"/>
              </a:buClr>
              <a:buSzPct val="75000"/>
              <a:buFont typeface="Monotype Sorts" pitchFamily="2" charset="2"/>
              <a:buNone/>
              <a:defRPr/>
            </a:pP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1</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）合理地选择一个或几个操作作为“标准操作”。</a:t>
            </a:r>
          </a:p>
          <a:p>
            <a:pPr fontAlgn="auto">
              <a:spcBef>
                <a:spcPct val="20000"/>
              </a:spcBef>
              <a:spcAft>
                <a:spcPts val="0"/>
              </a:spcAft>
              <a:buClr>
                <a:schemeClr val="tx2"/>
              </a:buClr>
              <a:buSzPct val="75000"/>
              <a:buFont typeface="Monotype Sorts" pitchFamily="2" charset="2"/>
              <a:buNone/>
              <a:defRPr/>
            </a:pP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2</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）计算量</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给定输入下执行标准操作的次数。</a:t>
            </a:r>
          </a:p>
          <a:p>
            <a:pPr fontAlgn="auto">
              <a:spcBef>
                <a:spcPct val="20000"/>
              </a:spcBef>
              <a:spcAft>
                <a:spcPts val="0"/>
              </a:spcAft>
              <a:buClr>
                <a:schemeClr val="tx2"/>
              </a:buClr>
              <a:buSzPct val="75000"/>
              <a:buFont typeface="Monotype Sorts" pitchFamily="2" charset="2"/>
              <a:buNone/>
              <a:defRPr/>
            </a:pP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  事实：一个算法的计算量通常依赖于问题的规模。</a:t>
            </a:r>
            <a:endParaRPr lang="zh-CN" altLang="en-US" sz="2400">
              <a:latin typeface="Times New Roman" panose="02020603050405020304" pitchFamily="18" charset="0"/>
            </a:endParaRPr>
          </a:p>
        </p:txBody>
      </p:sp>
      <p:sp>
        <p:nvSpPr>
          <p:cNvPr id="147459" name="Text Box 3">
            <a:extLst>
              <a:ext uri="{FF2B5EF4-FFF2-40B4-BE49-F238E27FC236}">
                <a16:creationId xmlns:a16="http://schemas.microsoft.com/office/drawing/2014/main" id="{66A0D1F6-8624-EC47-A921-C30007145876}"/>
              </a:ext>
            </a:extLst>
          </p:cNvPr>
          <p:cNvSpPr txBox="1">
            <a:spLocks noChangeArrowheads="1"/>
          </p:cNvSpPr>
          <p:nvPr/>
        </p:nvSpPr>
        <p:spPr bwMode="auto">
          <a:xfrm>
            <a:off x="776288" y="4427538"/>
            <a:ext cx="883285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spcBef>
                <a:spcPct val="20000"/>
              </a:spcBef>
              <a:spcAft>
                <a:spcPts val="0"/>
              </a:spcAft>
              <a:buClr>
                <a:schemeClr val="tx2"/>
              </a:buClr>
              <a:buSzPct val="75000"/>
              <a:buFont typeface="Monotype Sorts" pitchFamily="2" charset="2"/>
              <a:buNone/>
              <a:defRPr/>
            </a:pP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        为了便于讨论，我们把问题规模假定为</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n</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，则算法在问题规模（</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Size</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）为</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n</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的输入下的计算量为</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T</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n</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a:t>
            </a:r>
          </a:p>
        </p:txBody>
      </p:sp>
      <p:sp>
        <p:nvSpPr>
          <p:cNvPr id="4" name="Text Box 2">
            <a:extLst>
              <a:ext uri="{FF2B5EF4-FFF2-40B4-BE49-F238E27FC236}">
                <a16:creationId xmlns:a16="http://schemas.microsoft.com/office/drawing/2014/main" id="{2115C8FC-58C5-0F44-82C9-AD94AA7D1335}"/>
              </a:ext>
            </a:extLst>
          </p:cNvPr>
          <p:cNvSpPr txBox="1">
            <a:spLocks noChangeArrowheads="1"/>
          </p:cNvSpPr>
          <p:nvPr/>
        </p:nvSpPr>
        <p:spPr bwMode="auto">
          <a:xfrm>
            <a:off x="330200" y="808038"/>
            <a:ext cx="71818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dirty="0">
                <a:solidFill>
                  <a:srgbClr val="FF0000"/>
                </a:solidFill>
                <a:effectLst>
                  <a:outerShdw blurRad="38100" dist="38100" dir="2700000" algn="tl">
                    <a:srgbClr val="C0C0C0"/>
                  </a:outerShdw>
                </a:effectLst>
                <a:latin typeface="+mn-lt"/>
                <a:ea typeface="楷体_GB2312" pitchFamily="49" charset="-122"/>
              </a:rPr>
              <a:t>1.3.2</a:t>
            </a:r>
            <a:r>
              <a:rPr lang="zh-CN" altLang="en-US" sz="3200" b="1" dirty="0">
                <a:solidFill>
                  <a:srgbClr val="FF0000"/>
                </a:solidFill>
                <a:effectLst>
                  <a:outerShdw blurRad="38100" dist="38100" dir="2700000" algn="tl">
                    <a:srgbClr val="C0C0C0"/>
                  </a:outerShdw>
                </a:effectLst>
                <a:latin typeface="+mn-lt"/>
                <a:ea typeface="楷体_GB2312" pitchFamily="49" charset="-122"/>
              </a:rPr>
              <a:t>算法的时间和空间复杂性</a:t>
            </a:r>
            <a:r>
              <a:rPr lang="zh-CN" altLang="en-US" sz="3200" dirty="0">
                <a:solidFill>
                  <a:srgbClr val="FF0000"/>
                </a:solidFill>
                <a:effectLst>
                  <a:outerShdw blurRad="38100" dist="38100" dir="2700000" algn="tl">
                    <a:srgbClr val="C0C0C0"/>
                  </a:outerShdw>
                </a:effectLst>
                <a:latin typeface="+mn-lt"/>
                <a:ea typeface="楷体_GB2312" pitchFamily="49" charset="-122"/>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7459"/>
                                        </p:tgtEl>
                                        <p:attrNameLst>
                                          <p:attrName>style.visibility</p:attrName>
                                        </p:attrNameLst>
                                      </p:cBhvr>
                                      <p:to>
                                        <p:strVal val="visible"/>
                                      </p:to>
                                    </p:set>
                                    <p:animEffect transition="in" filter="dissolve">
                                      <p:cBhvr>
                                        <p:cTn id="7" dur="500"/>
                                        <p:tgtEl>
                                          <p:spTgt spid="147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9" grpId="0"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F16F8CFF-BC55-4047-BB42-6A9DA974B36A}"/>
              </a:ext>
            </a:extLst>
          </p:cNvPr>
          <p:cNvSpPr>
            <a:spLocks noChangeArrowheads="1"/>
          </p:cNvSpPr>
          <p:nvPr/>
        </p:nvSpPr>
        <p:spPr bwMode="auto">
          <a:xfrm>
            <a:off x="352425" y="1047750"/>
            <a:ext cx="85852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spcBef>
                <a:spcPct val="50000"/>
              </a:spcBef>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sym typeface="+mn-lt"/>
              </a:rPr>
              <a:t>算法中</a:t>
            </a:r>
            <a:r>
              <a:rPr lang="zh-CN" altLang="en-US" sz="2400" dirty="0">
                <a:solidFill>
                  <a:srgbClr val="FF0000"/>
                </a:solidFill>
                <a:latin typeface="微软雅黑" panose="020B0503020204020204" pitchFamily="34" charset="-122"/>
                <a:ea typeface="微软雅黑" panose="020B0503020204020204" pitchFamily="34" charset="-122"/>
                <a:sym typeface="+mn-lt"/>
              </a:rPr>
              <a:t>基本语句重复执行的次数</a:t>
            </a:r>
            <a:r>
              <a:rPr lang="zh-CN" altLang="en-US" sz="2400" dirty="0">
                <a:latin typeface="微软雅黑" panose="020B0503020204020204" pitchFamily="34" charset="-122"/>
                <a:ea typeface="微软雅黑" panose="020B0503020204020204" pitchFamily="34" charset="-122"/>
                <a:sym typeface="+mn-lt"/>
              </a:rPr>
              <a:t>是</a:t>
            </a:r>
            <a:r>
              <a:rPr lang="zh-CN" altLang="en-US" sz="2400" dirty="0">
                <a:solidFill>
                  <a:srgbClr val="FF0000"/>
                </a:solidFill>
                <a:latin typeface="微软雅黑" panose="020B0503020204020204" pitchFamily="34" charset="-122"/>
                <a:ea typeface="微软雅黑" panose="020B0503020204020204" pitchFamily="34" charset="-122"/>
                <a:sym typeface="+mn-lt"/>
              </a:rPr>
              <a:t>问题规模</a:t>
            </a:r>
            <a:r>
              <a:rPr lang="en-US" altLang="zh-CN" sz="2400" dirty="0">
                <a:solidFill>
                  <a:srgbClr val="FF0000"/>
                </a:solidFill>
                <a:latin typeface="微软雅黑" panose="020B0503020204020204" pitchFamily="34" charset="-122"/>
                <a:ea typeface="微软雅黑" panose="020B0503020204020204" pitchFamily="34" charset="-122"/>
                <a:sym typeface="+mn-lt"/>
              </a:rPr>
              <a:t>n</a:t>
            </a:r>
            <a:r>
              <a:rPr lang="zh-CN" altLang="en-US" sz="2400" dirty="0">
                <a:latin typeface="微软雅黑" panose="020B0503020204020204" pitchFamily="34" charset="-122"/>
                <a:ea typeface="微软雅黑" panose="020B0503020204020204" pitchFamily="34" charset="-122"/>
                <a:sym typeface="+mn-lt"/>
              </a:rPr>
              <a:t>的某个函数</a:t>
            </a:r>
            <a:r>
              <a:rPr lang="en-US" altLang="zh-CN" sz="2400" dirty="0">
                <a:latin typeface="微软雅黑" panose="020B0503020204020204" pitchFamily="34" charset="-122"/>
                <a:ea typeface="微软雅黑" panose="020B0503020204020204" pitchFamily="34" charset="-122"/>
                <a:sym typeface="+mn-lt"/>
              </a:rPr>
              <a:t>f(n),</a:t>
            </a:r>
            <a:r>
              <a:rPr lang="zh-CN" altLang="en-US" sz="2400" dirty="0">
                <a:latin typeface="微软雅黑" panose="020B0503020204020204" pitchFamily="34" charset="-122"/>
                <a:ea typeface="微软雅黑" panose="020B0503020204020204" pitchFamily="34" charset="-122"/>
                <a:sym typeface="+mn-lt"/>
              </a:rPr>
              <a:t>算法的时间量度记作：</a:t>
            </a:r>
            <a:r>
              <a:rPr lang="en-US" altLang="zh-CN" sz="2400" dirty="0">
                <a:solidFill>
                  <a:srgbClr val="FF3300"/>
                </a:solidFill>
                <a:latin typeface="微软雅黑" panose="020B0503020204020204" pitchFamily="34" charset="-122"/>
                <a:ea typeface="微软雅黑" panose="020B0503020204020204" pitchFamily="34" charset="-122"/>
                <a:sym typeface="+mn-lt"/>
              </a:rPr>
              <a:t>T(n)=O(f(n))</a:t>
            </a:r>
            <a:r>
              <a:rPr lang="en-US" altLang="zh-CN" sz="2400" dirty="0">
                <a:latin typeface="微软雅黑" panose="020B0503020204020204" pitchFamily="34" charset="-122"/>
                <a:ea typeface="微软雅黑" panose="020B0503020204020204" pitchFamily="34" charset="-122"/>
                <a:sym typeface="+mn-lt"/>
              </a:rPr>
              <a:t>   </a:t>
            </a:r>
            <a:endParaRPr lang="en-US" altLang="zh-CN" sz="2400" dirty="0">
              <a:solidFill>
                <a:srgbClr val="FF3399"/>
              </a:solidFill>
              <a:latin typeface="微软雅黑" panose="020B0503020204020204" pitchFamily="34" charset="-122"/>
              <a:ea typeface="微软雅黑" panose="020B0503020204020204" pitchFamily="34" charset="-122"/>
              <a:sym typeface="+mn-lt"/>
            </a:endParaRPr>
          </a:p>
        </p:txBody>
      </p:sp>
      <p:sp>
        <p:nvSpPr>
          <p:cNvPr id="3" name="Rectangle 4">
            <a:extLst>
              <a:ext uri="{FF2B5EF4-FFF2-40B4-BE49-F238E27FC236}">
                <a16:creationId xmlns:a16="http://schemas.microsoft.com/office/drawing/2014/main" id="{2147F80D-2C77-9F41-85F4-4BCFE8743929}"/>
              </a:ext>
            </a:extLst>
          </p:cNvPr>
          <p:cNvSpPr>
            <a:spLocks noChangeArrowheads="1"/>
          </p:cNvSpPr>
          <p:nvPr/>
        </p:nvSpPr>
        <p:spPr bwMode="auto">
          <a:xfrm>
            <a:off x="877888" y="185738"/>
            <a:ext cx="5711825" cy="503237"/>
          </a:xfrm>
          <a:prstGeom prst="rect">
            <a:avLst/>
          </a:prstGeom>
        </p:spPr>
        <p:txBody>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r>
              <a:rPr lang="zh-CN" altLang="en-US">
                <a:solidFill>
                  <a:schemeClr val="bg1"/>
                </a:solidFill>
                <a:ea typeface="微软雅黑" panose="020B0503020204020204" pitchFamily="34" charset="-122"/>
                <a:sym typeface="+mn-lt"/>
              </a:rPr>
              <a:t>时间复杂度的渐进表示法</a:t>
            </a:r>
          </a:p>
        </p:txBody>
      </p:sp>
      <p:sp>
        <p:nvSpPr>
          <p:cNvPr id="4" name="Rectangle 6">
            <a:extLst>
              <a:ext uri="{FF2B5EF4-FFF2-40B4-BE49-F238E27FC236}">
                <a16:creationId xmlns:a16="http://schemas.microsoft.com/office/drawing/2014/main" id="{AEB76A63-F14A-7A49-9C70-211DCB8EEA83}"/>
              </a:ext>
            </a:extLst>
          </p:cNvPr>
          <p:cNvSpPr>
            <a:spLocks noChangeArrowheads="1"/>
          </p:cNvSpPr>
          <p:nvPr/>
        </p:nvSpPr>
        <p:spPr bwMode="auto">
          <a:xfrm>
            <a:off x="352425" y="3487738"/>
            <a:ext cx="4433888" cy="2925762"/>
          </a:xfrm>
          <a:prstGeom prst="rect">
            <a:avLst/>
          </a:prstGeom>
          <a:solidFill>
            <a:schemeClr val="accent1">
              <a:lumMod val="40000"/>
              <a:lumOff val="60000"/>
            </a:schemeClr>
          </a:solidFill>
          <a:ln>
            <a:noFill/>
          </a:ln>
        </p:spPr>
        <p:txBody>
          <a:bodyPr>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pPr>
            <a:r>
              <a:rPr lang="zh-CN" altLang="en-US" sz="2400">
                <a:latin typeface="微软雅黑" panose="020B0503020204020204" pitchFamily="34" charset="-122"/>
                <a:ea typeface="微软雅黑" panose="020B0503020204020204" pitchFamily="34" charset="-122"/>
                <a:sym typeface="+mn-lt"/>
              </a:rPr>
              <a:t>数学符号“</a:t>
            </a:r>
            <a:r>
              <a:rPr lang="en-US" altLang="zh-CN" sz="2400">
                <a:latin typeface="微软雅黑" panose="020B0503020204020204" pitchFamily="34" charset="-122"/>
                <a:ea typeface="微软雅黑" panose="020B0503020204020204" pitchFamily="34" charset="-122"/>
                <a:sym typeface="+mn-lt"/>
              </a:rPr>
              <a:t>O</a:t>
            </a:r>
            <a:r>
              <a:rPr lang="zh-CN" altLang="en-US" sz="2400">
                <a:latin typeface="微软雅黑" panose="020B0503020204020204" pitchFamily="34" charset="-122"/>
                <a:ea typeface="微软雅黑" panose="020B0503020204020204" pitchFamily="34" charset="-122"/>
                <a:sym typeface="+mn-lt"/>
              </a:rPr>
              <a:t>”的定义为：</a:t>
            </a:r>
          </a:p>
          <a:p>
            <a:pPr>
              <a:lnSpc>
                <a:spcPct val="130000"/>
              </a:lnSpc>
            </a:pPr>
            <a:r>
              <a:rPr lang="zh-CN" altLang="en-US" sz="2400">
                <a:latin typeface="微软雅黑" panose="020B0503020204020204" pitchFamily="34" charset="-122"/>
                <a:ea typeface="微软雅黑" panose="020B0503020204020204" pitchFamily="34" charset="-122"/>
                <a:sym typeface="+mn-lt"/>
              </a:rPr>
              <a:t>若</a:t>
            </a:r>
            <a:r>
              <a:rPr lang="en-US" altLang="zh-CN" sz="2400" i="1">
                <a:latin typeface="微软雅黑" panose="020B0503020204020204" pitchFamily="34" charset="-122"/>
                <a:ea typeface="微软雅黑" panose="020B0503020204020204" pitchFamily="34" charset="-122"/>
                <a:sym typeface="+mn-lt"/>
              </a:rPr>
              <a:t>T</a:t>
            </a:r>
            <a:r>
              <a:rPr lang="en-US" altLang="zh-CN" sz="2400">
                <a:latin typeface="微软雅黑" panose="020B0503020204020204" pitchFamily="34" charset="-122"/>
                <a:ea typeface="微软雅黑" panose="020B0503020204020204" pitchFamily="34" charset="-122"/>
                <a:sym typeface="+mn-lt"/>
              </a:rPr>
              <a:t>(</a:t>
            </a:r>
            <a:r>
              <a:rPr lang="en-US" altLang="zh-CN" sz="2400" i="1">
                <a:latin typeface="微软雅黑" panose="020B0503020204020204" pitchFamily="34" charset="-122"/>
                <a:ea typeface="微软雅黑" panose="020B0503020204020204" pitchFamily="34" charset="-122"/>
                <a:sym typeface="+mn-lt"/>
              </a:rPr>
              <a:t>n</a:t>
            </a:r>
            <a:r>
              <a:rPr lang="en-US" altLang="zh-CN" sz="2400">
                <a:latin typeface="微软雅黑" panose="020B0503020204020204" pitchFamily="34" charset="-122"/>
                <a:ea typeface="微软雅黑" panose="020B0503020204020204" pitchFamily="34" charset="-122"/>
                <a:sym typeface="+mn-lt"/>
              </a:rPr>
              <a:t>)</a:t>
            </a:r>
            <a:r>
              <a:rPr lang="zh-CN" altLang="en-US" sz="2400">
                <a:latin typeface="微软雅黑" panose="020B0503020204020204" pitchFamily="34" charset="-122"/>
                <a:ea typeface="微软雅黑" panose="020B0503020204020204" pitchFamily="34" charset="-122"/>
                <a:sym typeface="+mn-lt"/>
              </a:rPr>
              <a:t>和</a:t>
            </a:r>
            <a:r>
              <a:rPr lang="en-US" altLang="zh-CN" sz="2400" i="1">
                <a:latin typeface="微软雅黑" panose="020B0503020204020204" pitchFamily="34" charset="-122"/>
                <a:ea typeface="微软雅黑" panose="020B0503020204020204" pitchFamily="34" charset="-122"/>
                <a:sym typeface="+mn-lt"/>
              </a:rPr>
              <a:t>f</a:t>
            </a:r>
            <a:r>
              <a:rPr lang="en-US" altLang="zh-CN" sz="2400">
                <a:latin typeface="微软雅黑" panose="020B0503020204020204" pitchFamily="34" charset="-122"/>
                <a:ea typeface="微软雅黑" panose="020B0503020204020204" pitchFamily="34" charset="-122"/>
                <a:sym typeface="+mn-lt"/>
              </a:rPr>
              <a:t>(</a:t>
            </a:r>
            <a:r>
              <a:rPr lang="en-US" altLang="zh-CN" sz="2400" i="1">
                <a:latin typeface="微软雅黑" panose="020B0503020204020204" pitchFamily="34" charset="-122"/>
                <a:ea typeface="微软雅黑" panose="020B0503020204020204" pitchFamily="34" charset="-122"/>
                <a:sym typeface="+mn-lt"/>
              </a:rPr>
              <a:t>n</a:t>
            </a:r>
            <a:r>
              <a:rPr lang="en-US" altLang="zh-CN" sz="2400">
                <a:latin typeface="微软雅黑" panose="020B0503020204020204" pitchFamily="34" charset="-122"/>
                <a:ea typeface="微软雅黑" panose="020B0503020204020204" pitchFamily="34" charset="-122"/>
                <a:sym typeface="+mn-lt"/>
              </a:rPr>
              <a:t>)</a:t>
            </a:r>
            <a:r>
              <a:rPr lang="zh-CN" altLang="en-US" sz="2400">
                <a:latin typeface="微软雅黑" panose="020B0503020204020204" pitchFamily="34" charset="-122"/>
                <a:ea typeface="微软雅黑" panose="020B0503020204020204" pitchFamily="34" charset="-122"/>
                <a:sym typeface="+mn-lt"/>
              </a:rPr>
              <a:t>是定义在正整数集合上的两个函数，则</a:t>
            </a:r>
            <a:r>
              <a:rPr lang="en-US" altLang="zh-CN" sz="2400" i="1">
                <a:latin typeface="微软雅黑" panose="020B0503020204020204" pitchFamily="34" charset="-122"/>
                <a:ea typeface="微软雅黑" panose="020B0503020204020204" pitchFamily="34" charset="-122"/>
                <a:sym typeface="+mn-lt"/>
              </a:rPr>
              <a:t>T</a:t>
            </a:r>
            <a:r>
              <a:rPr lang="en-US" altLang="zh-CN" sz="2400">
                <a:latin typeface="微软雅黑" panose="020B0503020204020204" pitchFamily="34" charset="-122"/>
                <a:ea typeface="微软雅黑" panose="020B0503020204020204" pitchFamily="34" charset="-122"/>
                <a:sym typeface="+mn-lt"/>
              </a:rPr>
              <a:t>(</a:t>
            </a:r>
            <a:r>
              <a:rPr lang="en-US" altLang="zh-CN" sz="2400" i="1">
                <a:latin typeface="微软雅黑" panose="020B0503020204020204" pitchFamily="34" charset="-122"/>
                <a:ea typeface="微软雅黑" panose="020B0503020204020204" pitchFamily="34" charset="-122"/>
                <a:sym typeface="+mn-lt"/>
              </a:rPr>
              <a:t>n</a:t>
            </a:r>
            <a:r>
              <a:rPr lang="en-US" altLang="zh-CN" sz="2400">
                <a:latin typeface="微软雅黑" panose="020B0503020204020204" pitchFamily="34" charset="-122"/>
                <a:ea typeface="微软雅黑" panose="020B0503020204020204" pitchFamily="34" charset="-122"/>
                <a:sym typeface="+mn-lt"/>
              </a:rPr>
              <a:t>) = O(</a:t>
            </a:r>
            <a:r>
              <a:rPr lang="en-US" altLang="zh-CN" sz="2400" i="1">
                <a:latin typeface="微软雅黑" panose="020B0503020204020204" pitchFamily="34" charset="-122"/>
                <a:ea typeface="微软雅黑" panose="020B0503020204020204" pitchFamily="34" charset="-122"/>
                <a:sym typeface="+mn-lt"/>
              </a:rPr>
              <a:t>f</a:t>
            </a:r>
            <a:r>
              <a:rPr lang="en-US" altLang="zh-CN" sz="2400">
                <a:latin typeface="微软雅黑" panose="020B0503020204020204" pitchFamily="34" charset="-122"/>
                <a:ea typeface="微软雅黑" panose="020B0503020204020204" pitchFamily="34" charset="-122"/>
                <a:sym typeface="+mn-lt"/>
              </a:rPr>
              <a:t>(</a:t>
            </a:r>
            <a:r>
              <a:rPr lang="en-US" altLang="zh-CN" sz="2400" i="1">
                <a:latin typeface="微软雅黑" panose="020B0503020204020204" pitchFamily="34" charset="-122"/>
                <a:ea typeface="微软雅黑" panose="020B0503020204020204" pitchFamily="34" charset="-122"/>
                <a:sym typeface="+mn-lt"/>
              </a:rPr>
              <a:t>n</a:t>
            </a:r>
            <a:r>
              <a:rPr lang="en-US" altLang="zh-CN" sz="2400">
                <a:latin typeface="微软雅黑" panose="020B0503020204020204" pitchFamily="34" charset="-122"/>
                <a:ea typeface="微软雅黑" panose="020B0503020204020204" pitchFamily="34" charset="-122"/>
                <a:sym typeface="+mn-lt"/>
              </a:rPr>
              <a:t>))</a:t>
            </a:r>
            <a:r>
              <a:rPr lang="zh-CN" altLang="en-US" sz="2400">
                <a:latin typeface="微软雅黑" panose="020B0503020204020204" pitchFamily="34" charset="-122"/>
                <a:ea typeface="微软雅黑" panose="020B0503020204020204" pitchFamily="34" charset="-122"/>
                <a:sym typeface="+mn-lt"/>
              </a:rPr>
              <a:t>表示存在正的常数</a:t>
            </a:r>
            <a:r>
              <a:rPr lang="en-US" altLang="zh-CN" sz="2400">
                <a:latin typeface="微软雅黑" panose="020B0503020204020204" pitchFamily="34" charset="-122"/>
                <a:ea typeface="微软雅黑" panose="020B0503020204020204" pitchFamily="34" charset="-122"/>
                <a:sym typeface="+mn-lt"/>
              </a:rPr>
              <a:t>C</a:t>
            </a:r>
            <a:r>
              <a:rPr lang="zh-CN" altLang="en-US" sz="2400">
                <a:latin typeface="微软雅黑" panose="020B0503020204020204" pitchFamily="34" charset="-122"/>
                <a:ea typeface="微软雅黑" panose="020B0503020204020204" pitchFamily="34" charset="-122"/>
                <a:sym typeface="+mn-lt"/>
              </a:rPr>
              <a:t>和</a:t>
            </a:r>
            <a:r>
              <a:rPr lang="en-US" altLang="zh-CN" sz="2400" i="1">
                <a:latin typeface="微软雅黑" panose="020B0503020204020204" pitchFamily="34" charset="-122"/>
                <a:ea typeface="微软雅黑" panose="020B0503020204020204" pitchFamily="34" charset="-122"/>
                <a:sym typeface="+mn-lt"/>
              </a:rPr>
              <a:t>n</a:t>
            </a:r>
            <a:r>
              <a:rPr lang="en-US" altLang="zh-CN" sz="2400" baseline="-25000">
                <a:latin typeface="微软雅黑" panose="020B0503020204020204" pitchFamily="34" charset="-122"/>
                <a:ea typeface="微软雅黑" panose="020B0503020204020204" pitchFamily="34" charset="-122"/>
                <a:sym typeface="+mn-lt"/>
              </a:rPr>
              <a:t>0</a:t>
            </a:r>
            <a:r>
              <a:rPr lang="zh-CN" altLang="en-US" sz="2400">
                <a:latin typeface="微软雅黑" panose="020B0503020204020204" pitchFamily="34" charset="-122"/>
                <a:ea typeface="微软雅黑" panose="020B0503020204020204" pitchFamily="34" charset="-122"/>
                <a:sym typeface="+mn-lt"/>
              </a:rPr>
              <a:t>，使得当</a:t>
            </a:r>
            <a:r>
              <a:rPr lang="en-US" altLang="zh-CN" sz="2400" i="1">
                <a:latin typeface="微软雅黑" panose="020B0503020204020204" pitchFamily="34" charset="-122"/>
                <a:ea typeface="微软雅黑" panose="020B0503020204020204" pitchFamily="34" charset="-122"/>
                <a:sym typeface="+mn-lt"/>
              </a:rPr>
              <a:t>n</a:t>
            </a:r>
            <a:r>
              <a:rPr lang="zh-CN" altLang="en-US" sz="2400">
                <a:latin typeface="微软雅黑" panose="020B0503020204020204" pitchFamily="34" charset="-122"/>
                <a:ea typeface="微软雅黑" panose="020B0503020204020204" pitchFamily="34" charset="-122"/>
                <a:sym typeface="+mn-lt"/>
              </a:rPr>
              <a:t>≥</a:t>
            </a:r>
            <a:r>
              <a:rPr lang="en-US" altLang="zh-CN" sz="2400" i="1">
                <a:latin typeface="微软雅黑" panose="020B0503020204020204" pitchFamily="34" charset="-122"/>
                <a:ea typeface="微软雅黑" panose="020B0503020204020204" pitchFamily="34" charset="-122"/>
                <a:sym typeface="+mn-lt"/>
              </a:rPr>
              <a:t>n</a:t>
            </a:r>
            <a:r>
              <a:rPr lang="en-US" altLang="zh-CN" sz="2400" baseline="-25000">
                <a:latin typeface="微软雅黑" panose="020B0503020204020204" pitchFamily="34" charset="-122"/>
                <a:ea typeface="微软雅黑" panose="020B0503020204020204" pitchFamily="34" charset="-122"/>
                <a:sym typeface="+mn-lt"/>
              </a:rPr>
              <a:t>0</a:t>
            </a:r>
            <a:r>
              <a:rPr lang="zh-CN" altLang="en-US" sz="2400">
                <a:latin typeface="微软雅黑" panose="020B0503020204020204" pitchFamily="34" charset="-122"/>
                <a:ea typeface="微软雅黑" panose="020B0503020204020204" pitchFamily="34" charset="-122"/>
                <a:sym typeface="+mn-lt"/>
              </a:rPr>
              <a:t>时都满足</a:t>
            </a:r>
            <a:r>
              <a:rPr lang="en-US" altLang="zh-CN" sz="2400">
                <a:solidFill>
                  <a:srgbClr val="FF0000"/>
                </a:solidFill>
                <a:latin typeface="微软雅黑" panose="020B0503020204020204" pitchFamily="34" charset="-122"/>
                <a:ea typeface="微软雅黑" panose="020B0503020204020204" pitchFamily="34" charset="-122"/>
                <a:sym typeface="+mn-lt"/>
              </a:rPr>
              <a:t>0</a:t>
            </a:r>
            <a:r>
              <a:rPr lang="zh-CN" altLang="en-US" sz="2400">
                <a:solidFill>
                  <a:srgbClr val="FF0000"/>
                </a:solidFill>
                <a:latin typeface="微软雅黑" panose="020B0503020204020204" pitchFamily="34" charset="-122"/>
                <a:ea typeface="微软雅黑" panose="020B0503020204020204" pitchFamily="34" charset="-122"/>
                <a:sym typeface="+mn-lt"/>
              </a:rPr>
              <a:t>≤</a:t>
            </a:r>
            <a:r>
              <a:rPr lang="en-US" altLang="zh-CN" sz="2400" i="1">
                <a:solidFill>
                  <a:srgbClr val="FF0000"/>
                </a:solidFill>
                <a:latin typeface="微软雅黑" panose="020B0503020204020204" pitchFamily="34" charset="-122"/>
                <a:ea typeface="微软雅黑" panose="020B0503020204020204" pitchFamily="34" charset="-122"/>
                <a:sym typeface="+mn-lt"/>
              </a:rPr>
              <a:t>T</a:t>
            </a:r>
            <a:r>
              <a:rPr lang="en-US" altLang="zh-CN" sz="2400">
                <a:solidFill>
                  <a:srgbClr val="FF0000"/>
                </a:solidFill>
                <a:latin typeface="微软雅黑" panose="020B0503020204020204" pitchFamily="34" charset="-122"/>
                <a:ea typeface="微软雅黑" panose="020B0503020204020204" pitchFamily="34" charset="-122"/>
                <a:sym typeface="+mn-lt"/>
              </a:rPr>
              <a:t>(</a:t>
            </a:r>
            <a:r>
              <a:rPr lang="en-US" altLang="zh-CN" sz="2400" i="1">
                <a:solidFill>
                  <a:srgbClr val="FF0000"/>
                </a:solidFill>
                <a:latin typeface="微软雅黑" panose="020B0503020204020204" pitchFamily="34" charset="-122"/>
                <a:ea typeface="微软雅黑" panose="020B0503020204020204" pitchFamily="34" charset="-122"/>
                <a:sym typeface="+mn-lt"/>
              </a:rPr>
              <a:t>n</a:t>
            </a:r>
            <a:r>
              <a:rPr lang="en-US" altLang="zh-CN" sz="2400">
                <a:solidFill>
                  <a:srgbClr val="FF0000"/>
                </a:solidFill>
                <a:latin typeface="微软雅黑" panose="020B0503020204020204" pitchFamily="34" charset="-122"/>
                <a:ea typeface="微软雅黑" panose="020B0503020204020204" pitchFamily="34" charset="-122"/>
                <a:sym typeface="+mn-lt"/>
              </a:rPr>
              <a:t>)</a:t>
            </a:r>
            <a:r>
              <a:rPr lang="zh-CN" altLang="en-US" sz="2400">
                <a:solidFill>
                  <a:srgbClr val="FF0000"/>
                </a:solidFill>
                <a:latin typeface="微软雅黑" panose="020B0503020204020204" pitchFamily="34" charset="-122"/>
                <a:ea typeface="微软雅黑" panose="020B0503020204020204" pitchFamily="34" charset="-122"/>
                <a:sym typeface="+mn-lt"/>
              </a:rPr>
              <a:t>≤</a:t>
            </a:r>
            <a:r>
              <a:rPr lang="en-US" altLang="zh-CN" sz="2400">
                <a:solidFill>
                  <a:srgbClr val="FF0000"/>
                </a:solidFill>
                <a:latin typeface="微软雅黑" panose="020B0503020204020204" pitchFamily="34" charset="-122"/>
                <a:ea typeface="微软雅黑" panose="020B0503020204020204" pitchFamily="34" charset="-122"/>
                <a:sym typeface="+mn-lt"/>
              </a:rPr>
              <a:t>C</a:t>
            </a:r>
            <a:r>
              <a:rPr lang="en-US" altLang="zh-CN" sz="2400" i="1">
                <a:solidFill>
                  <a:srgbClr val="FF0000"/>
                </a:solidFill>
                <a:latin typeface="微软雅黑" panose="020B0503020204020204" pitchFamily="34" charset="-122"/>
                <a:ea typeface="微软雅黑" panose="020B0503020204020204" pitchFamily="34" charset="-122"/>
                <a:sym typeface="+mn-lt"/>
              </a:rPr>
              <a:t>f</a:t>
            </a:r>
            <a:r>
              <a:rPr lang="en-US" altLang="zh-CN" sz="2400">
                <a:solidFill>
                  <a:srgbClr val="FF0000"/>
                </a:solidFill>
                <a:latin typeface="微软雅黑" panose="020B0503020204020204" pitchFamily="34" charset="-122"/>
                <a:ea typeface="微软雅黑" panose="020B0503020204020204" pitchFamily="34" charset="-122"/>
                <a:sym typeface="+mn-lt"/>
              </a:rPr>
              <a:t>(</a:t>
            </a:r>
            <a:r>
              <a:rPr lang="en-US" altLang="zh-CN" sz="2400" i="1">
                <a:solidFill>
                  <a:srgbClr val="FF0000"/>
                </a:solidFill>
                <a:latin typeface="微软雅黑" panose="020B0503020204020204" pitchFamily="34" charset="-122"/>
                <a:ea typeface="微软雅黑" panose="020B0503020204020204" pitchFamily="34" charset="-122"/>
                <a:sym typeface="+mn-lt"/>
              </a:rPr>
              <a:t>n</a:t>
            </a:r>
            <a:r>
              <a:rPr lang="en-US" altLang="zh-CN" sz="2400">
                <a:solidFill>
                  <a:srgbClr val="FF0000"/>
                </a:solidFill>
                <a:latin typeface="微软雅黑" panose="020B0503020204020204" pitchFamily="34" charset="-122"/>
                <a:ea typeface="微软雅黑" panose="020B0503020204020204" pitchFamily="34" charset="-122"/>
                <a:sym typeface="+mn-lt"/>
              </a:rPr>
              <a:t>)</a:t>
            </a:r>
            <a:r>
              <a:rPr lang="zh-CN" altLang="en-US" sz="2400">
                <a:latin typeface="微软雅黑" panose="020B0503020204020204" pitchFamily="34" charset="-122"/>
                <a:ea typeface="微软雅黑" panose="020B0503020204020204" pitchFamily="34" charset="-122"/>
                <a:sym typeface="+mn-lt"/>
              </a:rPr>
              <a:t>。</a:t>
            </a:r>
            <a:endParaRPr lang="en-US" altLang="zh-CN" sz="2400">
              <a:solidFill>
                <a:srgbClr val="FF3300"/>
              </a:solidFill>
              <a:latin typeface="微软雅黑" panose="020B0503020204020204" pitchFamily="34" charset="-122"/>
              <a:ea typeface="微软雅黑" panose="020B0503020204020204" pitchFamily="34" charset="-122"/>
              <a:sym typeface="+mn-lt"/>
            </a:endParaRPr>
          </a:p>
        </p:txBody>
      </p:sp>
      <p:sp>
        <p:nvSpPr>
          <p:cNvPr id="5" name="Rectangle 7">
            <a:extLst>
              <a:ext uri="{FF2B5EF4-FFF2-40B4-BE49-F238E27FC236}">
                <a16:creationId xmlns:a16="http://schemas.microsoft.com/office/drawing/2014/main" id="{D0D35D41-FEEC-544D-84F9-E0376F91DCFB}"/>
              </a:ext>
            </a:extLst>
          </p:cNvPr>
          <p:cNvSpPr>
            <a:spLocks noChangeArrowheads="1"/>
          </p:cNvSpPr>
          <p:nvPr/>
        </p:nvSpPr>
        <p:spPr bwMode="auto">
          <a:xfrm>
            <a:off x="352425" y="2268538"/>
            <a:ext cx="8585200" cy="1052512"/>
          </a:xfrm>
          <a:prstGeom prst="rect">
            <a:avLst/>
          </a:prstGeom>
          <a:solidFill>
            <a:schemeClr val="bg2">
              <a:lumMod val="20000"/>
              <a:lumOff val="80000"/>
            </a:schemeClr>
          </a:solidFill>
          <a:ln>
            <a:noFill/>
          </a:ln>
        </p:spPr>
        <p:txBody>
          <a:bodyPr>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spcBef>
                <a:spcPct val="50000"/>
              </a:spcBef>
            </a:pPr>
            <a:r>
              <a:rPr lang="zh-CN" altLang="en-US" sz="2400">
                <a:latin typeface="微软雅黑" panose="020B0503020204020204" pitchFamily="34" charset="-122"/>
                <a:ea typeface="微软雅黑" panose="020B0503020204020204" pitchFamily="34" charset="-122"/>
                <a:sym typeface="+mn-lt"/>
              </a:rPr>
              <a:t>表示随着</a:t>
            </a:r>
            <a:r>
              <a:rPr lang="en-US" altLang="zh-CN" sz="2400">
                <a:latin typeface="微软雅黑" panose="020B0503020204020204" pitchFamily="34" charset="-122"/>
                <a:ea typeface="微软雅黑" panose="020B0503020204020204" pitchFamily="34" charset="-122"/>
                <a:sym typeface="+mn-lt"/>
              </a:rPr>
              <a:t>n</a:t>
            </a:r>
            <a:r>
              <a:rPr lang="zh-CN" altLang="en-US" sz="2400">
                <a:latin typeface="微软雅黑" panose="020B0503020204020204" pitchFamily="34" charset="-122"/>
                <a:ea typeface="微软雅黑" panose="020B0503020204020204" pitchFamily="34" charset="-122"/>
                <a:sym typeface="+mn-lt"/>
              </a:rPr>
              <a:t>的增大，算法执行的时间的增长率和</a:t>
            </a:r>
            <a:r>
              <a:rPr lang="en-US" altLang="zh-CN" sz="2400">
                <a:latin typeface="微软雅黑" panose="020B0503020204020204" pitchFamily="34" charset="-122"/>
                <a:ea typeface="微软雅黑" panose="020B0503020204020204" pitchFamily="34" charset="-122"/>
                <a:sym typeface="+mn-lt"/>
              </a:rPr>
              <a:t>f(n)</a:t>
            </a:r>
            <a:r>
              <a:rPr lang="zh-CN" altLang="en-US" sz="2400">
                <a:latin typeface="微软雅黑" panose="020B0503020204020204" pitchFamily="34" charset="-122"/>
                <a:ea typeface="微软雅黑" panose="020B0503020204020204" pitchFamily="34" charset="-122"/>
                <a:sym typeface="+mn-lt"/>
              </a:rPr>
              <a:t>的增长率相同，称</a:t>
            </a:r>
            <a:r>
              <a:rPr lang="zh-CN" altLang="en-US" sz="2400">
                <a:solidFill>
                  <a:srgbClr val="FFC000"/>
                </a:solidFill>
                <a:latin typeface="微软雅黑" panose="020B0503020204020204" pitchFamily="34" charset="-122"/>
                <a:ea typeface="微软雅黑" panose="020B0503020204020204" pitchFamily="34" charset="-122"/>
                <a:sym typeface="+mn-lt"/>
              </a:rPr>
              <a:t>渐近时间复杂度</a:t>
            </a:r>
            <a:r>
              <a:rPr lang="zh-CN" altLang="en-US" sz="2400">
                <a:latin typeface="微软雅黑" panose="020B0503020204020204" pitchFamily="34" charset="-122"/>
                <a:ea typeface="微软雅黑" panose="020B0503020204020204" pitchFamily="34" charset="-122"/>
                <a:sym typeface="+mn-lt"/>
              </a:rPr>
              <a:t>。</a:t>
            </a:r>
          </a:p>
        </p:txBody>
      </p:sp>
      <p:pic>
        <p:nvPicPr>
          <p:cNvPr id="6" name="对象 1">
            <a:extLst>
              <a:ext uri="{FF2B5EF4-FFF2-40B4-BE49-F238E27FC236}">
                <a16:creationId xmlns:a16="http://schemas.microsoft.com/office/drawing/2014/main" id="{F8EEE06A-B758-7849-A057-579CDFF817BC}"/>
              </a:ext>
            </a:extLst>
          </p:cNvPr>
          <p:cNvPicPr>
            <a:picLocks noChangeArrowheads="1"/>
          </p:cNvPicPr>
          <p:nvPr/>
        </p:nvPicPr>
        <p:blipFill>
          <a:blip r:embed="rId2">
            <a:extLst>
              <a:ext uri="{28A0092B-C50C-407E-A947-70E740481C1C}">
                <a14:useLocalDpi xmlns:a14="http://schemas.microsoft.com/office/drawing/2010/main" val="0"/>
              </a:ext>
            </a:extLst>
          </a:blip>
          <a:srcRect l="-2917" t="-4396" r="-2461" b="-1877"/>
          <a:stretch>
            <a:fillRect/>
          </a:stretch>
        </p:blipFill>
        <p:spPr bwMode="auto">
          <a:xfrm>
            <a:off x="4937125" y="3487738"/>
            <a:ext cx="4000500" cy="2925762"/>
          </a:xfrm>
          <a:prstGeom prst="rect">
            <a:avLst/>
          </a:prstGeom>
          <a:noFill/>
          <a:ln w="9525">
            <a:solidFill>
              <a:srgbClr val="8064A2"/>
            </a:solidFill>
            <a:miter lim="800000"/>
            <a:headEnd/>
            <a:tailEnd/>
          </a:ln>
          <a:extLst>
            <a:ext uri="{909E8E84-426E-40DD-AFC4-6F175D3DCCD1}">
              <a14:hiddenFill xmlns:a14="http://schemas.microsoft.com/office/drawing/2010/main">
                <a:solidFill>
                  <a:srgbClr val="FFFFFF"/>
                </a:solidFill>
              </a14:hiddenFill>
            </a:ext>
          </a:extLst>
        </p:spPr>
      </p:pic>
      <p:sp>
        <p:nvSpPr>
          <p:cNvPr id="7" name="圆角矩形标注 8">
            <a:extLst>
              <a:ext uri="{FF2B5EF4-FFF2-40B4-BE49-F238E27FC236}">
                <a16:creationId xmlns:a16="http://schemas.microsoft.com/office/drawing/2014/main" id="{03A3C77A-477B-E04D-8258-187359605F1D}"/>
              </a:ext>
            </a:extLst>
          </p:cNvPr>
          <p:cNvSpPr>
            <a:spLocks noChangeArrowheads="1"/>
          </p:cNvSpPr>
          <p:nvPr/>
        </p:nvSpPr>
        <p:spPr bwMode="auto">
          <a:xfrm>
            <a:off x="4073525" y="2335213"/>
            <a:ext cx="4843463" cy="3770312"/>
          </a:xfrm>
          <a:prstGeom prst="wedgeRoundRectCallout">
            <a:avLst>
              <a:gd name="adj1" fmla="val -301"/>
              <a:gd name="adj2" fmla="val -70463"/>
              <a:gd name="adj3" fmla="val 16667"/>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pPr>
            <a:r>
              <a:rPr lang="en-US" altLang="zh-CN" sz="2400">
                <a:solidFill>
                  <a:schemeClr val="bg1"/>
                </a:solidFill>
                <a:latin typeface="微软雅黑" panose="020B0503020204020204" pitchFamily="34" charset="-122"/>
                <a:ea typeface="微软雅黑" panose="020B0503020204020204" pitchFamily="34" charset="-122"/>
                <a:sym typeface="+mn-lt"/>
              </a:rPr>
              <a:t>n</a:t>
            </a:r>
            <a:r>
              <a:rPr lang="zh-CN" altLang="en-US" sz="2400">
                <a:solidFill>
                  <a:schemeClr val="bg1"/>
                </a:solidFill>
                <a:latin typeface="微软雅黑" panose="020B0503020204020204" pitchFamily="34" charset="-122"/>
                <a:ea typeface="微软雅黑" panose="020B0503020204020204" pitchFamily="34" charset="-122"/>
                <a:sym typeface="+mn-lt"/>
              </a:rPr>
              <a:t>越大算法的执行时间越长</a:t>
            </a:r>
            <a:endParaRPr lang="en-US" altLang="zh-CN" sz="2400">
              <a:solidFill>
                <a:schemeClr val="bg1"/>
              </a:solidFill>
              <a:latin typeface="微软雅黑" panose="020B0503020204020204" pitchFamily="34" charset="-122"/>
              <a:ea typeface="微软雅黑" panose="020B0503020204020204" pitchFamily="34" charset="-122"/>
              <a:sym typeface="+mn-lt"/>
            </a:endParaRPr>
          </a:p>
          <a:p>
            <a:pPr>
              <a:lnSpc>
                <a:spcPct val="130000"/>
              </a:lnSpc>
              <a:buFont typeface="Wingdings" pitchFamily="2" charset="2"/>
              <a:buChar char="u"/>
            </a:pPr>
            <a:r>
              <a:rPr lang="zh-CN" altLang="en-US" sz="2400">
                <a:solidFill>
                  <a:schemeClr val="bg1"/>
                </a:solidFill>
                <a:latin typeface="微软雅黑" panose="020B0503020204020204" pitchFamily="34" charset="-122"/>
                <a:ea typeface="微软雅黑" panose="020B0503020204020204" pitchFamily="34" charset="-122"/>
                <a:sym typeface="+mn-lt"/>
              </a:rPr>
              <a:t>排序：</a:t>
            </a:r>
            <a:r>
              <a:rPr lang="en-US" altLang="zh-CN" sz="2400">
                <a:solidFill>
                  <a:schemeClr val="bg1"/>
                </a:solidFill>
                <a:latin typeface="微软雅黑" panose="020B0503020204020204" pitchFamily="34" charset="-122"/>
                <a:ea typeface="微软雅黑" panose="020B0503020204020204" pitchFamily="34" charset="-122"/>
                <a:sym typeface="+mn-lt"/>
              </a:rPr>
              <a:t>n</a:t>
            </a:r>
            <a:r>
              <a:rPr lang="zh-CN" altLang="en-US" sz="2400">
                <a:solidFill>
                  <a:schemeClr val="bg1"/>
                </a:solidFill>
                <a:latin typeface="微软雅黑" panose="020B0503020204020204" pitchFamily="34" charset="-122"/>
                <a:ea typeface="微软雅黑" panose="020B0503020204020204" pitchFamily="34" charset="-122"/>
                <a:sym typeface="+mn-lt"/>
              </a:rPr>
              <a:t>为记录数</a:t>
            </a:r>
            <a:endParaRPr lang="en-US" altLang="zh-CN" sz="2400">
              <a:solidFill>
                <a:schemeClr val="bg1"/>
              </a:solidFill>
              <a:latin typeface="微软雅黑" panose="020B0503020204020204" pitchFamily="34" charset="-122"/>
              <a:ea typeface="微软雅黑" panose="020B0503020204020204" pitchFamily="34" charset="-122"/>
              <a:sym typeface="+mn-lt"/>
            </a:endParaRPr>
          </a:p>
          <a:p>
            <a:pPr>
              <a:lnSpc>
                <a:spcPct val="130000"/>
              </a:lnSpc>
              <a:buFont typeface="Wingdings" pitchFamily="2" charset="2"/>
              <a:buChar char="u"/>
            </a:pPr>
            <a:r>
              <a:rPr lang="zh-CN" altLang="en-US" sz="2400">
                <a:solidFill>
                  <a:schemeClr val="bg1"/>
                </a:solidFill>
                <a:latin typeface="微软雅黑" panose="020B0503020204020204" pitchFamily="34" charset="-122"/>
                <a:ea typeface="微软雅黑" panose="020B0503020204020204" pitchFamily="34" charset="-122"/>
                <a:sym typeface="+mn-lt"/>
              </a:rPr>
              <a:t>矩阵：</a:t>
            </a:r>
            <a:r>
              <a:rPr lang="en-US" altLang="zh-CN" sz="2400">
                <a:solidFill>
                  <a:schemeClr val="bg1"/>
                </a:solidFill>
                <a:latin typeface="微软雅黑" panose="020B0503020204020204" pitchFamily="34" charset="-122"/>
                <a:ea typeface="微软雅黑" panose="020B0503020204020204" pitchFamily="34" charset="-122"/>
                <a:sym typeface="+mn-lt"/>
              </a:rPr>
              <a:t>n</a:t>
            </a:r>
            <a:r>
              <a:rPr lang="zh-CN" altLang="en-US" sz="2400">
                <a:solidFill>
                  <a:schemeClr val="bg1"/>
                </a:solidFill>
                <a:latin typeface="微软雅黑" panose="020B0503020204020204" pitchFamily="34" charset="-122"/>
                <a:ea typeface="微软雅黑" panose="020B0503020204020204" pitchFamily="34" charset="-122"/>
                <a:sym typeface="+mn-lt"/>
              </a:rPr>
              <a:t>为矩阵的阶数</a:t>
            </a:r>
            <a:endParaRPr lang="en-US" altLang="zh-CN" sz="2400">
              <a:solidFill>
                <a:schemeClr val="bg1"/>
              </a:solidFill>
              <a:latin typeface="微软雅黑" panose="020B0503020204020204" pitchFamily="34" charset="-122"/>
              <a:ea typeface="微软雅黑" panose="020B0503020204020204" pitchFamily="34" charset="-122"/>
              <a:sym typeface="+mn-lt"/>
            </a:endParaRPr>
          </a:p>
          <a:p>
            <a:pPr>
              <a:lnSpc>
                <a:spcPct val="130000"/>
              </a:lnSpc>
              <a:buFont typeface="Wingdings" pitchFamily="2" charset="2"/>
              <a:buChar char="u"/>
            </a:pPr>
            <a:r>
              <a:rPr lang="zh-CN" altLang="en-US" sz="2400">
                <a:solidFill>
                  <a:schemeClr val="bg1"/>
                </a:solidFill>
                <a:latin typeface="微软雅黑" panose="020B0503020204020204" pitchFamily="34" charset="-122"/>
                <a:ea typeface="微软雅黑" panose="020B0503020204020204" pitchFamily="34" charset="-122"/>
                <a:sym typeface="+mn-lt"/>
              </a:rPr>
              <a:t>多项式：</a:t>
            </a:r>
            <a:r>
              <a:rPr lang="en-US" altLang="zh-CN" sz="2400">
                <a:solidFill>
                  <a:schemeClr val="bg1"/>
                </a:solidFill>
                <a:latin typeface="微软雅黑" panose="020B0503020204020204" pitchFamily="34" charset="-122"/>
                <a:ea typeface="微软雅黑" panose="020B0503020204020204" pitchFamily="34" charset="-122"/>
                <a:sym typeface="+mn-lt"/>
              </a:rPr>
              <a:t>n</a:t>
            </a:r>
            <a:r>
              <a:rPr lang="zh-CN" altLang="en-US" sz="2400">
                <a:solidFill>
                  <a:schemeClr val="bg1"/>
                </a:solidFill>
                <a:latin typeface="微软雅黑" panose="020B0503020204020204" pitchFamily="34" charset="-122"/>
                <a:ea typeface="微软雅黑" panose="020B0503020204020204" pitchFamily="34" charset="-122"/>
                <a:sym typeface="+mn-lt"/>
              </a:rPr>
              <a:t>为多项式的项数</a:t>
            </a:r>
            <a:endParaRPr lang="en-US" altLang="zh-CN" sz="2400">
              <a:solidFill>
                <a:schemeClr val="bg1"/>
              </a:solidFill>
              <a:latin typeface="微软雅黑" panose="020B0503020204020204" pitchFamily="34" charset="-122"/>
              <a:ea typeface="微软雅黑" panose="020B0503020204020204" pitchFamily="34" charset="-122"/>
              <a:sym typeface="+mn-lt"/>
            </a:endParaRPr>
          </a:p>
          <a:p>
            <a:pPr>
              <a:lnSpc>
                <a:spcPct val="130000"/>
              </a:lnSpc>
              <a:buFont typeface="Wingdings" pitchFamily="2" charset="2"/>
              <a:buChar char="u"/>
            </a:pPr>
            <a:r>
              <a:rPr lang="zh-CN" altLang="en-US" sz="2400">
                <a:solidFill>
                  <a:schemeClr val="bg1"/>
                </a:solidFill>
                <a:latin typeface="微软雅黑" panose="020B0503020204020204" pitchFamily="34" charset="-122"/>
                <a:ea typeface="微软雅黑" panose="020B0503020204020204" pitchFamily="34" charset="-122"/>
                <a:sym typeface="+mn-lt"/>
              </a:rPr>
              <a:t>集合：</a:t>
            </a:r>
            <a:r>
              <a:rPr lang="en-US" altLang="zh-CN" sz="2400">
                <a:solidFill>
                  <a:schemeClr val="bg1"/>
                </a:solidFill>
                <a:latin typeface="微软雅黑" panose="020B0503020204020204" pitchFamily="34" charset="-122"/>
                <a:ea typeface="微软雅黑" panose="020B0503020204020204" pitchFamily="34" charset="-122"/>
                <a:sym typeface="+mn-lt"/>
              </a:rPr>
              <a:t>n</a:t>
            </a:r>
            <a:r>
              <a:rPr lang="zh-CN" altLang="en-US" sz="2400">
                <a:solidFill>
                  <a:schemeClr val="bg1"/>
                </a:solidFill>
                <a:latin typeface="微软雅黑" panose="020B0503020204020204" pitchFamily="34" charset="-122"/>
                <a:ea typeface="微软雅黑" panose="020B0503020204020204" pitchFamily="34" charset="-122"/>
                <a:sym typeface="+mn-lt"/>
              </a:rPr>
              <a:t>为元素个数</a:t>
            </a:r>
            <a:endParaRPr lang="en-US" altLang="zh-CN" sz="2400">
              <a:solidFill>
                <a:schemeClr val="bg1"/>
              </a:solidFill>
              <a:latin typeface="微软雅黑" panose="020B0503020204020204" pitchFamily="34" charset="-122"/>
              <a:ea typeface="微软雅黑" panose="020B0503020204020204" pitchFamily="34" charset="-122"/>
              <a:sym typeface="+mn-lt"/>
            </a:endParaRPr>
          </a:p>
          <a:p>
            <a:pPr>
              <a:lnSpc>
                <a:spcPct val="130000"/>
              </a:lnSpc>
              <a:buFont typeface="Wingdings" pitchFamily="2" charset="2"/>
              <a:buChar char="u"/>
            </a:pPr>
            <a:r>
              <a:rPr lang="zh-CN" altLang="en-US" sz="2400">
                <a:solidFill>
                  <a:schemeClr val="bg1"/>
                </a:solidFill>
                <a:latin typeface="微软雅黑" panose="020B0503020204020204" pitchFamily="34" charset="-122"/>
                <a:ea typeface="微软雅黑" panose="020B0503020204020204" pitchFamily="34" charset="-122"/>
                <a:sym typeface="+mn-lt"/>
              </a:rPr>
              <a:t>树：</a:t>
            </a:r>
            <a:r>
              <a:rPr lang="en-US" altLang="zh-CN" sz="2400">
                <a:solidFill>
                  <a:schemeClr val="bg1"/>
                </a:solidFill>
                <a:latin typeface="微软雅黑" panose="020B0503020204020204" pitchFamily="34" charset="-122"/>
                <a:ea typeface="微软雅黑" panose="020B0503020204020204" pitchFamily="34" charset="-122"/>
                <a:sym typeface="+mn-lt"/>
              </a:rPr>
              <a:t>n</a:t>
            </a:r>
            <a:r>
              <a:rPr lang="zh-CN" altLang="en-US" sz="2400">
                <a:solidFill>
                  <a:schemeClr val="bg1"/>
                </a:solidFill>
                <a:latin typeface="微软雅黑" panose="020B0503020204020204" pitchFamily="34" charset="-122"/>
                <a:ea typeface="微软雅黑" panose="020B0503020204020204" pitchFamily="34" charset="-122"/>
                <a:sym typeface="+mn-lt"/>
              </a:rPr>
              <a:t>为树的结点个数</a:t>
            </a:r>
            <a:endParaRPr lang="en-US" altLang="zh-CN" sz="2400">
              <a:solidFill>
                <a:schemeClr val="bg1"/>
              </a:solidFill>
              <a:latin typeface="微软雅黑" panose="020B0503020204020204" pitchFamily="34" charset="-122"/>
              <a:ea typeface="微软雅黑" panose="020B0503020204020204" pitchFamily="34" charset="-122"/>
              <a:sym typeface="+mn-lt"/>
            </a:endParaRPr>
          </a:p>
          <a:p>
            <a:pPr>
              <a:lnSpc>
                <a:spcPct val="130000"/>
              </a:lnSpc>
              <a:buFont typeface="Wingdings" pitchFamily="2" charset="2"/>
              <a:buChar char="u"/>
            </a:pPr>
            <a:r>
              <a:rPr lang="zh-CN" altLang="en-US" sz="2400">
                <a:solidFill>
                  <a:schemeClr val="bg1"/>
                </a:solidFill>
                <a:latin typeface="微软雅黑" panose="020B0503020204020204" pitchFamily="34" charset="-122"/>
                <a:ea typeface="微软雅黑" panose="020B0503020204020204" pitchFamily="34" charset="-122"/>
                <a:sym typeface="+mn-lt"/>
              </a:rPr>
              <a:t>图：</a:t>
            </a:r>
            <a:r>
              <a:rPr lang="en-US" altLang="zh-CN" sz="2400">
                <a:solidFill>
                  <a:schemeClr val="bg1"/>
                </a:solidFill>
                <a:latin typeface="微软雅黑" panose="020B0503020204020204" pitchFamily="34" charset="-122"/>
                <a:ea typeface="微软雅黑" panose="020B0503020204020204" pitchFamily="34" charset="-122"/>
                <a:sym typeface="+mn-lt"/>
              </a:rPr>
              <a:t>n</a:t>
            </a:r>
            <a:r>
              <a:rPr lang="zh-CN" altLang="en-US" sz="2400">
                <a:solidFill>
                  <a:schemeClr val="bg1"/>
                </a:solidFill>
                <a:latin typeface="微软雅黑" panose="020B0503020204020204" pitchFamily="34" charset="-122"/>
                <a:ea typeface="微软雅黑" panose="020B0503020204020204" pitchFamily="34" charset="-122"/>
                <a:sym typeface="+mn-lt"/>
              </a:rPr>
              <a:t>为图的顶点数或边数</a:t>
            </a:r>
          </a:p>
          <a:p>
            <a:pPr>
              <a:lnSpc>
                <a:spcPct val="130000"/>
              </a:lnSpc>
            </a:pPr>
            <a:endParaRPr lang="zh-CN" altLang="en-US" sz="2400">
              <a:solidFill>
                <a:schemeClr val="bg1"/>
              </a:solidFill>
              <a:latin typeface="微软雅黑" panose="020B0503020204020204" pitchFamily="34" charset="-122"/>
              <a:ea typeface="微软雅黑" panose="020B0503020204020204" pitchFamily="34" charset="-122"/>
              <a:sym typeface="+mn-lt"/>
            </a:endParaRPr>
          </a:p>
        </p:txBody>
      </p:sp>
      <p:sp>
        <p:nvSpPr>
          <p:cNvPr id="8" name="圆角矩形标注 9">
            <a:extLst>
              <a:ext uri="{FF2B5EF4-FFF2-40B4-BE49-F238E27FC236}">
                <a16:creationId xmlns:a16="http://schemas.microsoft.com/office/drawing/2014/main" id="{9431CF5C-BF2E-FD40-8220-F7582A27E2A6}"/>
              </a:ext>
            </a:extLst>
          </p:cNvPr>
          <p:cNvSpPr>
            <a:spLocks noChangeArrowheads="1"/>
          </p:cNvSpPr>
          <p:nvPr/>
        </p:nvSpPr>
        <p:spPr bwMode="auto">
          <a:xfrm>
            <a:off x="352425" y="2565400"/>
            <a:ext cx="3282950" cy="2690813"/>
          </a:xfrm>
          <a:prstGeom prst="wedgeRoundRectCallout">
            <a:avLst>
              <a:gd name="adj1" fmla="val 37825"/>
              <a:gd name="adj2" fmla="val -65725"/>
              <a:gd name="adj3" fmla="val 16667"/>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gn="ctr">
              <a:lnSpc>
                <a:spcPct val="130000"/>
              </a:lnSpc>
              <a:buFont typeface="Wingdings" pitchFamily="2" charset="2"/>
              <a:buChar char="u"/>
            </a:pPr>
            <a:r>
              <a:rPr lang="zh-CN" altLang="en-US" sz="2400">
                <a:solidFill>
                  <a:schemeClr val="bg1"/>
                </a:solidFill>
                <a:latin typeface="微软雅黑" panose="020B0503020204020204" pitchFamily="34" charset="-122"/>
                <a:ea typeface="微软雅黑" panose="020B0503020204020204" pitchFamily="34" charset="-122"/>
                <a:sym typeface="+mn-lt"/>
              </a:rPr>
              <a:t>算法中重复执行次数和算法的执行时间成正比的语句</a:t>
            </a:r>
            <a:endParaRPr lang="en-US" altLang="zh-CN" sz="2400">
              <a:solidFill>
                <a:schemeClr val="bg1"/>
              </a:solidFill>
              <a:latin typeface="微软雅黑" panose="020B0503020204020204" pitchFamily="34" charset="-122"/>
              <a:ea typeface="微软雅黑" panose="020B0503020204020204" pitchFamily="34" charset="-122"/>
              <a:sym typeface="+mn-lt"/>
            </a:endParaRPr>
          </a:p>
          <a:p>
            <a:pPr>
              <a:lnSpc>
                <a:spcPct val="130000"/>
              </a:lnSpc>
              <a:buFont typeface="Wingdings" pitchFamily="2" charset="2"/>
              <a:buChar char="u"/>
            </a:pPr>
            <a:r>
              <a:rPr lang="zh-CN" altLang="en-US" sz="2400">
                <a:solidFill>
                  <a:schemeClr val="bg1"/>
                </a:solidFill>
                <a:latin typeface="微软雅黑" panose="020B0503020204020204" pitchFamily="34" charset="-122"/>
                <a:ea typeface="微软雅黑" panose="020B0503020204020204" pitchFamily="34" charset="-122"/>
                <a:sym typeface="+mn-lt"/>
              </a:rPr>
              <a:t>对算法运行时间的贡献最大</a:t>
            </a:r>
            <a:endParaRPr lang="en-US" altLang="zh-CN" sz="2400">
              <a:solidFill>
                <a:schemeClr val="bg1"/>
              </a:solidFill>
              <a:latin typeface="微软雅黑" panose="020B0503020204020204" pitchFamily="34" charset="-122"/>
              <a:ea typeface="微软雅黑" panose="020B0503020204020204" pitchFamily="34" charset="-122"/>
              <a:sym typeface="+mn-lt"/>
            </a:endParaRPr>
          </a:p>
        </p:txBody>
      </p:sp>
    </p:spTree>
    <p:extLst>
      <p:ext uri="{BB962C8B-B14F-4D97-AF65-F5344CB8AC3E}">
        <p14:creationId xmlns:p14="http://schemas.microsoft.com/office/powerpoint/2010/main" val="3615225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2000"/>
                                        <p:tgtEl>
                                          <p:spTgt spid="5">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20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bg/>
                                          </p:spTgt>
                                        </p:tgtEl>
                                        <p:attrNameLst>
                                          <p:attrName>style.visibility</p:attrName>
                                        </p:attrNameLst>
                                      </p:cBhvr>
                                      <p:to>
                                        <p:strVal val="visible"/>
                                      </p:to>
                                    </p:set>
                                    <p:animEffect transition="in" filter="fade">
                                      <p:cBhvr>
                                        <p:cTn id="20" dur="2000"/>
                                        <p:tgtEl>
                                          <p:spTgt spid="4">
                                            <p:bg/>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Effect transition="in" filter="fade">
                                      <p:cBhvr>
                                        <p:cTn id="23" dur="2000"/>
                                        <p:tgtEl>
                                          <p:spTgt spid="4">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txEl>
                                              <p:pRg st="1" end="1"/>
                                            </p:txEl>
                                          </p:spTgt>
                                        </p:tgtEl>
                                        <p:attrNameLst>
                                          <p:attrName>style.visibility</p:attrName>
                                        </p:attrNameLst>
                                      </p:cBhvr>
                                      <p:to>
                                        <p:strVal val="visible"/>
                                      </p:to>
                                    </p:set>
                                    <p:animEffect transition="in" filter="fade">
                                      <p:cBhvr>
                                        <p:cTn id="26" dur="2000"/>
                                        <p:tgtEl>
                                          <p:spTgt spid="4">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8">
                                            <p:bg/>
                                          </p:spTgt>
                                        </p:tgtEl>
                                        <p:attrNameLst>
                                          <p:attrName>style.visibility</p:attrName>
                                        </p:attrNameLst>
                                      </p:cBhvr>
                                      <p:to>
                                        <p:strVal val="visible"/>
                                      </p:to>
                                    </p:set>
                                    <p:animEffect transition="in" filter="wipe(down)">
                                      <p:cBhvr>
                                        <p:cTn id="31" dur="500"/>
                                        <p:tgtEl>
                                          <p:spTgt spid="8">
                                            <p:bg/>
                                          </p:spTgt>
                                        </p:tgtEl>
                                      </p:cBhvr>
                                    </p:animEffect>
                                  </p:childTnLst>
                                  <p:subTnLst>
                                    <p:set>
                                      <p:cBhvr override="childStyle">
                                        <p:cTn dur="1" fill="hold" display="0" masterRel="nextClick" afterEffect="1"/>
                                        <p:tgtEl>
                                          <p:spTgt spid="8">
                                            <p:bg/>
                                          </p:spTgt>
                                        </p:tgtEl>
                                        <p:attrNameLst>
                                          <p:attrName>style.visibility</p:attrName>
                                        </p:attrNameLst>
                                      </p:cBhvr>
                                      <p:to>
                                        <p:strVal val="hidden"/>
                                      </p:to>
                                    </p:set>
                                  </p:subTnLst>
                                </p:cTn>
                              </p:par>
                              <p:par>
                                <p:cTn id="32" presetID="22" presetClass="entr" presetSubtype="4" fill="hold" grpId="0" nodeType="withEffect">
                                  <p:stCondLst>
                                    <p:cond delay="0"/>
                                  </p:stCondLst>
                                  <p:childTnLst>
                                    <p:set>
                                      <p:cBhvr>
                                        <p:cTn id="33" dur="1" fill="hold">
                                          <p:stCondLst>
                                            <p:cond delay="0"/>
                                          </p:stCondLst>
                                        </p:cTn>
                                        <p:tgtEl>
                                          <p:spTgt spid="8">
                                            <p:txEl>
                                              <p:pRg st="0" end="0"/>
                                            </p:txEl>
                                          </p:spTgt>
                                        </p:tgtEl>
                                        <p:attrNameLst>
                                          <p:attrName>style.visibility</p:attrName>
                                        </p:attrNameLst>
                                      </p:cBhvr>
                                      <p:to>
                                        <p:strVal val="visible"/>
                                      </p:to>
                                    </p:set>
                                    <p:animEffect transition="in" filter="wipe(down)">
                                      <p:cBhvr>
                                        <p:cTn id="34" dur="500"/>
                                        <p:tgtEl>
                                          <p:spTgt spid="8">
                                            <p:txEl>
                                              <p:pRg st="0" end="0"/>
                                            </p:txEl>
                                          </p:spTgt>
                                        </p:tgtEl>
                                      </p:cBhvr>
                                    </p:animEffect>
                                  </p:childTnLst>
                                  <p:subTnLst>
                                    <p:set>
                                      <p:cBhvr override="childStyle">
                                        <p:cTn dur="1" fill="hold" display="0" masterRel="nextClick" afterEffect="1"/>
                                        <p:tgtEl>
                                          <p:spTgt spid="8">
                                            <p:txEl>
                                              <p:pRg st="0" end="0"/>
                                            </p:txEl>
                                          </p:spTgt>
                                        </p:tgtEl>
                                        <p:attrNameLst>
                                          <p:attrName>style.visibility</p:attrName>
                                        </p:attrNameLst>
                                      </p:cBhvr>
                                      <p:to>
                                        <p:strVal val="hidden"/>
                                      </p:to>
                                    </p:set>
                                  </p:subTnLst>
                                </p:cTn>
                              </p:par>
                              <p:par>
                                <p:cTn id="35" presetID="22" presetClass="entr" presetSubtype="4" fill="hold" grpId="0" nodeType="withEffect">
                                  <p:stCondLst>
                                    <p:cond delay="0"/>
                                  </p:stCondLst>
                                  <p:childTnLst>
                                    <p:set>
                                      <p:cBhvr>
                                        <p:cTn id="36" dur="1" fill="hold">
                                          <p:stCondLst>
                                            <p:cond delay="0"/>
                                          </p:stCondLst>
                                        </p:cTn>
                                        <p:tgtEl>
                                          <p:spTgt spid="8">
                                            <p:txEl>
                                              <p:pRg st="1" end="1"/>
                                            </p:txEl>
                                          </p:spTgt>
                                        </p:tgtEl>
                                        <p:attrNameLst>
                                          <p:attrName>style.visibility</p:attrName>
                                        </p:attrNameLst>
                                      </p:cBhvr>
                                      <p:to>
                                        <p:strVal val="visible"/>
                                      </p:to>
                                    </p:set>
                                    <p:animEffect transition="in" filter="wipe(down)">
                                      <p:cBhvr>
                                        <p:cTn id="37" dur="500"/>
                                        <p:tgtEl>
                                          <p:spTgt spid="8">
                                            <p:txEl>
                                              <p:pRg st="1" end="1"/>
                                            </p:txEl>
                                          </p:spTgt>
                                        </p:tgtEl>
                                      </p:cBhvr>
                                    </p:animEffect>
                                  </p:childTnLst>
                                  <p:subTnLst>
                                    <p:set>
                                      <p:cBhvr override="childStyle">
                                        <p:cTn dur="1" fill="hold" display="0" masterRel="nextClick" afterEffect="1"/>
                                        <p:tgtEl>
                                          <p:spTgt spid="8">
                                            <p:txEl>
                                              <p:pRg st="1" end="1"/>
                                            </p:txEl>
                                          </p:spTgt>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7">
                                            <p:bg/>
                                          </p:spTgt>
                                        </p:tgtEl>
                                        <p:attrNameLst>
                                          <p:attrName>style.visibility</p:attrName>
                                        </p:attrNameLst>
                                      </p:cBhvr>
                                      <p:to>
                                        <p:strVal val="visible"/>
                                      </p:to>
                                    </p:set>
                                    <p:animEffect transition="in" filter="wipe(down)">
                                      <p:cBhvr>
                                        <p:cTn id="42" dur="500"/>
                                        <p:tgtEl>
                                          <p:spTgt spid="7">
                                            <p:bg/>
                                          </p:spTgt>
                                        </p:tgtEl>
                                      </p:cBhvr>
                                    </p:animEffect>
                                  </p:childTnLst>
                                  <p:subTnLst>
                                    <p:set>
                                      <p:cBhvr override="childStyle">
                                        <p:cTn dur="1" fill="hold" display="0" masterRel="nextClick" afterEffect="1"/>
                                        <p:tgtEl>
                                          <p:spTgt spid="7">
                                            <p:bg/>
                                          </p:spTgt>
                                        </p:tgtEl>
                                        <p:attrNameLst>
                                          <p:attrName>style.visibility</p:attrName>
                                        </p:attrNameLst>
                                      </p:cBhvr>
                                      <p:to>
                                        <p:strVal val="hidden"/>
                                      </p:to>
                                    </p:set>
                                  </p:subTnLst>
                                </p:cTn>
                              </p:par>
                              <p:par>
                                <p:cTn id="43" presetID="22" presetClass="entr" presetSubtype="4" fill="hold" grpId="0" nodeType="withEffect">
                                  <p:stCondLst>
                                    <p:cond delay="0"/>
                                  </p:stCondLst>
                                  <p:childTnLst>
                                    <p:set>
                                      <p:cBhvr>
                                        <p:cTn id="44" dur="1" fill="hold">
                                          <p:stCondLst>
                                            <p:cond delay="0"/>
                                          </p:stCondLst>
                                        </p:cTn>
                                        <p:tgtEl>
                                          <p:spTgt spid="7">
                                            <p:txEl>
                                              <p:pRg st="0" end="0"/>
                                            </p:txEl>
                                          </p:spTgt>
                                        </p:tgtEl>
                                        <p:attrNameLst>
                                          <p:attrName>style.visibility</p:attrName>
                                        </p:attrNameLst>
                                      </p:cBhvr>
                                      <p:to>
                                        <p:strVal val="visible"/>
                                      </p:to>
                                    </p:set>
                                    <p:animEffect transition="in" filter="wipe(down)">
                                      <p:cBhvr>
                                        <p:cTn id="45" dur="500"/>
                                        <p:tgtEl>
                                          <p:spTgt spid="7">
                                            <p:txEl>
                                              <p:pRg st="0" end="0"/>
                                            </p:txEl>
                                          </p:spTgt>
                                        </p:tgtEl>
                                      </p:cBhvr>
                                    </p:animEffect>
                                  </p:childTnLst>
                                  <p:subTnLst>
                                    <p:set>
                                      <p:cBhvr override="childStyle">
                                        <p:cTn dur="1" fill="hold" display="0" masterRel="nextClick" afterEffect="1"/>
                                        <p:tgtEl>
                                          <p:spTgt spid="7">
                                            <p:txEl>
                                              <p:pRg st="0" end="0"/>
                                            </p:txEl>
                                          </p:spTgt>
                                        </p:tgtEl>
                                        <p:attrNameLst>
                                          <p:attrName>style.visibility</p:attrName>
                                        </p:attrNameLst>
                                      </p:cBhvr>
                                      <p:to>
                                        <p:strVal val="hidden"/>
                                      </p:to>
                                    </p:set>
                                  </p:subTnLst>
                                </p:cTn>
                              </p:par>
                              <p:par>
                                <p:cTn id="46" presetID="22" presetClass="entr" presetSubtype="4" fill="hold" grpId="0" nodeType="withEffect">
                                  <p:stCondLst>
                                    <p:cond delay="0"/>
                                  </p:stCondLst>
                                  <p:childTnLst>
                                    <p:set>
                                      <p:cBhvr>
                                        <p:cTn id="47" dur="1" fill="hold">
                                          <p:stCondLst>
                                            <p:cond delay="0"/>
                                          </p:stCondLst>
                                        </p:cTn>
                                        <p:tgtEl>
                                          <p:spTgt spid="7">
                                            <p:txEl>
                                              <p:pRg st="1" end="1"/>
                                            </p:txEl>
                                          </p:spTgt>
                                        </p:tgtEl>
                                        <p:attrNameLst>
                                          <p:attrName>style.visibility</p:attrName>
                                        </p:attrNameLst>
                                      </p:cBhvr>
                                      <p:to>
                                        <p:strVal val="visible"/>
                                      </p:to>
                                    </p:set>
                                    <p:animEffect transition="in" filter="wipe(down)">
                                      <p:cBhvr>
                                        <p:cTn id="48" dur="500"/>
                                        <p:tgtEl>
                                          <p:spTgt spid="7">
                                            <p:txEl>
                                              <p:pRg st="1" end="1"/>
                                            </p:txEl>
                                          </p:spTgt>
                                        </p:tgtEl>
                                      </p:cBhvr>
                                    </p:animEffect>
                                  </p:childTnLst>
                                  <p:subTnLst>
                                    <p:set>
                                      <p:cBhvr override="childStyle">
                                        <p:cTn dur="1" fill="hold" display="0" masterRel="nextClick" afterEffect="1"/>
                                        <p:tgtEl>
                                          <p:spTgt spid="7">
                                            <p:txEl>
                                              <p:pRg st="1" end="1"/>
                                            </p:txEl>
                                          </p:spTgt>
                                        </p:tgtEl>
                                        <p:attrNameLst>
                                          <p:attrName>style.visibility</p:attrName>
                                        </p:attrNameLst>
                                      </p:cBhvr>
                                      <p:to>
                                        <p:strVal val="hidden"/>
                                      </p:to>
                                    </p:set>
                                  </p:subTnLst>
                                </p:cTn>
                              </p:par>
                              <p:par>
                                <p:cTn id="49" presetID="22" presetClass="entr" presetSubtype="4" fill="hold" grpId="0" nodeType="withEffect">
                                  <p:stCondLst>
                                    <p:cond delay="0"/>
                                  </p:stCondLst>
                                  <p:childTnLst>
                                    <p:set>
                                      <p:cBhvr>
                                        <p:cTn id="50" dur="1" fill="hold">
                                          <p:stCondLst>
                                            <p:cond delay="0"/>
                                          </p:stCondLst>
                                        </p:cTn>
                                        <p:tgtEl>
                                          <p:spTgt spid="7">
                                            <p:txEl>
                                              <p:pRg st="2" end="2"/>
                                            </p:txEl>
                                          </p:spTgt>
                                        </p:tgtEl>
                                        <p:attrNameLst>
                                          <p:attrName>style.visibility</p:attrName>
                                        </p:attrNameLst>
                                      </p:cBhvr>
                                      <p:to>
                                        <p:strVal val="visible"/>
                                      </p:to>
                                    </p:set>
                                    <p:animEffect transition="in" filter="wipe(down)">
                                      <p:cBhvr>
                                        <p:cTn id="51" dur="500"/>
                                        <p:tgtEl>
                                          <p:spTgt spid="7">
                                            <p:txEl>
                                              <p:pRg st="2" end="2"/>
                                            </p:txEl>
                                          </p:spTgt>
                                        </p:tgtEl>
                                      </p:cBhvr>
                                    </p:animEffect>
                                  </p:childTnLst>
                                  <p:subTnLst>
                                    <p:set>
                                      <p:cBhvr override="childStyle">
                                        <p:cTn dur="1" fill="hold" display="0" masterRel="nextClick" afterEffect="1"/>
                                        <p:tgtEl>
                                          <p:spTgt spid="7">
                                            <p:txEl>
                                              <p:pRg st="2" end="2"/>
                                            </p:txEl>
                                          </p:spTgt>
                                        </p:tgtEl>
                                        <p:attrNameLst>
                                          <p:attrName>style.visibility</p:attrName>
                                        </p:attrNameLst>
                                      </p:cBhvr>
                                      <p:to>
                                        <p:strVal val="hidden"/>
                                      </p:to>
                                    </p:set>
                                  </p:subTnLst>
                                </p:cTn>
                              </p:par>
                              <p:par>
                                <p:cTn id="52" presetID="22" presetClass="entr" presetSubtype="4" fill="hold" grpId="0" nodeType="withEffect">
                                  <p:stCondLst>
                                    <p:cond delay="0"/>
                                  </p:stCondLst>
                                  <p:childTnLst>
                                    <p:set>
                                      <p:cBhvr>
                                        <p:cTn id="53" dur="1" fill="hold">
                                          <p:stCondLst>
                                            <p:cond delay="0"/>
                                          </p:stCondLst>
                                        </p:cTn>
                                        <p:tgtEl>
                                          <p:spTgt spid="7">
                                            <p:txEl>
                                              <p:pRg st="3" end="3"/>
                                            </p:txEl>
                                          </p:spTgt>
                                        </p:tgtEl>
                                        <p:attrNameLst>
                                          <p:attrName>style.visibility</p:attrName>
                                        </p:attrNameLst>
                                      </p:cBhvr>
                                      <p:to>
                                        <p:strVal val="visible"/>
                                      </p:to>
                                    </p:set>
                                    <p:animEffect transition="in" filter="wipe(down)">
                                      <p:cBhvr>
                                        <p:cTn id="54" dur="500"/>
                                        <p:tgtEl>
                                          <p:spTgt spid="7">
                                            <p:txEl>
                                              <p:pRg st="3" end="3"/>
                                            </p:txEl>
                                          </p:spTgt>
                                        </p:tgtEl>
                                      </p:cBhvr>
                                    </p:animEffect>
                                  </p:childTnLst>
                                  <p:subTnLst>
                                    <p:set>
                                      <p:cBhvr override="childStyle">
                                        <p:cTn dur="1" fill="hold" display="0" masterRel="nextClick" afterEffect="1"/>
                                        <p:tgtEl>
                                          <p:spTgt spid="7">
                                            <p:txEl>
                                              <p:pRg st="3" end="3"/>
                                            </p:txEl>
                                          </p:spTgt>
                                        </p:tgtEl>
                                        <p:attrNameLst>
                                          <p:attrName>style.visibility</p:attrName>
                                        </p:attrNameLst>
                                      </p:cBhvr>
                                      <p:to>
                                        <p:strVal val="hidden"/>
                                      </p:to>
                                    </p:set>
                                  </p:subTnLst>
                                </p:cTn>
                              </p:par>
                              <p:par>
                                <p:cTn id="55" presetID="22" presetClass="entr" presetSubtype="4" fill="hold" grpId="0" nodeType="withEffect">
                                  <p:stCondLst>
                                    <p:cond delay="0"/>
                                  </p:stCondLst>
                                  <p:childTnLst>
                                    <p:set>
                                      <p:cBhvr>
                                        <p:cTn id="56" dur="1" fill="hold">
                                          <p:stCondLst>
                                            <p:cond delay="0"/>
                                          </p:stCondLst>
                                        </p:cTn>
                                        <p:tgtEl>
                                          <p:spTgt spid="7">
                                            <p:txEl>
                                              <p:pRg st="4" end="4"/>
                                            </p:txEl>
                                          </p:spTgt>
                                        </p:tgtEl>
                                        <p:attrNameLst>
                                          <p:attrName>style.visibility</p:attrName>
                                        </p:attrNameLst>
                                      </p:cBhvr>
                                      <p:to>
                                        <p:strVal val="visible"/>
                                      </p:to>
                                    </p:set>
                                    <p:animEffect transition="in" filter="wipe(down)">
                                      <p:cBhvr>
                                        <p:cTn id="57" dur="500"/>
                                        <p:tgtEl>
                                          <p:spTgt spid="7">
                                            <p:txEl>
                                              <p:pRg st="4" end="4"/>
                                            </p:txEl>
                                          </p:spTgt>
                                        </p:tgtEl>
                                      </p:cBhvr>
                                    </p:animEffect>
                                  </p:childTnLst>
                                  <p:subTnLst>
                                    <p:set>
                                      <p:cBhvr override="childStyle">
                                        <p:cTn dur="1" fill="hold" display="0" masterRel="nextClick" afterEffect="1"/>
                                        <p:tgtEl>
                                          <p:spTgt spid="7">
                                            <p:txEl>
                                              <p:pRg st="4" end="4"/>
                                            </p:txEl>
                                          </p:spTgt>
                                        </p:tgtEl>
                                        <p:attrNameLst>
                                          <p:attrName>style.visibility</p:attrName>
                                        </p:attrNameLst>
                                      </p:cBhvr>
                                      <p:to>
                                        <p:strVal val="hidden"/>
                                      </p:to>
                                    </p:set>
                                  </p:subTnLst>
                                </p:cTn>
                              </p:par>
                              <p:par>
                                <p:cTn id="58" presetID="22" presetClass="entr" presetSubtype="4" fill="hold" grpId="0" nodeType="withEffect">
                                  <p:stCondLst>
                                    <p:cond delay="0"/>
                                  </p:stCondLst>
                                  <p:childTnLst>
                                    <p:set>
                                      <p:cBhvr>
                                        <p:cTn id="59" dur="1" fill="hold">
                                          <p:stCondLst>
                                            <p:cond delay="0"/>
                                          </p:stCondLst>
                                        </p:cTn>
                                        <p:tgtEl>
                                          <p:spTgt spid="7">
                                            <p:txEl>
                                              <p:pRg st="5" end="5"/>
                                            </p:txEl>
                                          </p:spTgt>
                                        </p:tgtEl>
                                        <p:attrNameLst>
                                          <p:attrName>style.visibility</p:attrName>
                                        </p:attrNameLst>
                                      </p:cBhvr>
                                      <p:to>
                                        <p:strVal val="visible"/>
                                      </p:to>
                                    </p:set>
                                    <p:animEffect transition="in" filter="wipe(down)">
                                      <p:cBhvr>
                                        <p:cTn id="60" dur="500"/>
                                        <p:tgtEl>
                                          <p:spTgt spid="7">
                                            <p:txEl>
                                              <p:pRg st="5" end="5"/>
                                            </p:txEl>
                                          </p:spTgt>
                                        </p:tgtEl>
                                      </p:cBhvr>
                                    </p:animEffect>
                                  </p:childTnLst>
                                  <p:subTnLst>
                                    <p:set>
                                      <p:cBhvr override="childStyle">
                                        <p:cTn dur="1" fill="hold" display="0" masterRel="nextClick" afterEffect="1"/>
                                        <p:tgtEl>
                                          <p:spTgt spid="7">
                                            <p:txEl>
                                              <p:pRg st="5" end="5"/>
                                            </p:txEl>
                                          </p:spTgt>
                                        </p:tgtEl>
                                        <p:attrNameLst>
                                          <p:attrName>style.visibility</p:attrName>
                                        </p:attrNameLst>
                                      </p:cBhvr>
                                      <p:to>
                                        <p:strVal val="hidden"/>
                                      </p:to>
                                    </p:set>
                                  </p:subTnLst>
                                </p:cTn>
                              </p:par>
                              <p:par>
                                <p:cTn id="61" presetID="22" presetClass="entr" presetSubtype="4" fill="hold" grpId="0" nodeType="withEffect">
                                  <p:stCondLst>
                                    <p:cond delay="0"/>
                                  </p:stCondLst>
                                  <p:childTnLst>
                                    <p:set>
                                      <p:cBhvr>
                                        <p:cTn id="62" dur="1" fill="hold">
                                          <p:stCondLst>
                                            <p:cond delay="0"/>
                                          </p:stCondLst>
                                        </p:cTn>
                                        <p:tgtEl>
                                          <p:spTgt spid="7">
                                            <p:txEl>
                                              <p:pRg st="6" end="6"/>
                                            </p:txEl>
                                          </p:spTgt>
                                        </p:tgtEl>
                                        <p:attrNameLst>
                                          <p:attrName>style.visibility</p:attrName>
                                        </p:attrNameLst>
                                      </p:cBhvr>
                                      <p:to>
                                        <p:strVal val="visible"/>
                                      </p:to>
                                    </p:set>
                                    <p:animEffect transition="in" filter="wipe(down)">
                                      <p:cBhvr>
                                        <p:cTn id="63" dur="500"/>
                                        <p:tgtEl>
                                          <p:spTgt spid="7">
                                            <p:txEl>
                                              <p:pRg st="6" end="6"/>
                                            </p:txEl>
                                          </p:spTgt>
                                        </p:tgtEl>
                                      </p:cBhvr>
                                    </p:animEffect>
                                  </p:childTnLst>
                                  <p:subTnLst>
                                    <p:set>
                                      <p:cBhvr override="childStyle">
                                        <p:cTn dur="1" fill="hold" display="0" masterRel="nextClick" afterEffect="1"/>
                                        <p:tgtEl>
                                          <p:spTgt spid="7">
                                            <p:txEl>
                                              <p:pRg st="6" end="6"/>
                                            </p:txEl>
                                          </p:spTgt>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animBg="1"/>
      <p:bldP spid="5" grpId="0" build="allAtOnce" animBg="1"/>
      <p:bldP spid="7" grpId="0" build="allAtOnce" animBg="1"/>
      <p:bldP spid="8" grpId="0" build="allAtOnce"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ext Box 2">
            <a:extLst>
              <a:ext uri="{FF2B5EF4-FFF2-40B4-BE49-F238E27FC236}">
                <a16:creationId xmlns:a16="http://schemas.microsoft.com/office/drawing/2014/main" id="{3E1A99C2-3E60-8248-A6E4-D36C9C4050AA}"/>
              </a:ext>
            </a:extLst>
          </p:cNvPr>
          <p:cNvSpPr txBox="1">
            <a:spLocks noChangeArrowheads="1"/>
          </p:cNvSpPr>
          <p:nvPr/>
        </p:nvSpPr>
        <p:spPr bwMode="auto">
          <a:xfrm>
            <a:off x="488950" y="1557338"/>
            <a:ext cx="8832850"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spcBef>
                <a:spcPct val="20000"/>
              </a:spcBef>
              <a:spcAft>
                <a:spcPts val="0"/>
              </a:spcAft>
              <a:buClr>
                <a:schemeClr val="tx2"/>
              </a:buClr>
              <a:buSzPct val="75000"/>
              <a:buFont typeface="Monotype Sorts" pitchFamily="2" charset="2"/>
              <a:buNone/>
              <a:defRPr/>
            </a:pPr>
            <a:r>
              <a:rPr lang="zh-CN" altLang="en-US" sz="28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定义：</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设</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f</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n</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）与</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g</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n</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）是定义在正整数集合上的两个函数，如果存在两个正常数</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c</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和</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n</a:t>
            </a:r>
            <a:r>
              <a:rPr lang="en-US" altLang="zh-CN" sz="2800" baseline="-14000">
                <a:effectLst>
                  <a:outerShdw blurRad="38100" dist="38100" dir="2700000" algn="tl">
                    <a:srgbClr val="C0C0C0"/>
                  </a:outerShdw>
                </a:effectLst>
                <a:latin typeface="Times New Roman" panose="02020603050405020304" pitchFamily="18" charset="0"/>
                <a:ea typeface="楷体_GB2312" pitchFamily="49" charset="-122"/>
              </a:rPr>
              <a:t>0</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，对于所有的</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n≧n</a:t>
            </a:r>
            <a:r>
              <a:rPr lang="en-US" altLang="zh-CN" sz="2800" baseline="-12000">
                <a:effectLst>
                  <a:outerShdw blurRad="38100" dist="38100" dir="2700000" algn="tl">
                    <a:srgbClr val="C0C0C0"/>
                  </a:outerShdw>
                </a:effectLst>
                <a:latin typeface="Times New Roman" panose="02020603050405020304" pitchFamily="18" charset="0"/>
                <a:ea typeface="楷体_GB2312" pitchFamily="49" charset="-122"/>
              </a:rPr>
              <a:t>0</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，有</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︱f(n) ︳≦c.g(n) </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则记作  </a:t>
            </a:r>
            <a:r>
              <a:rPr lang="en-US" altLang="zh-CN" sz="28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f(n)=O(g(n))</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  </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。也就是说对几乎所有的</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n</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值，函数</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f</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n</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）以函数</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g</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n</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）为上界。</a:t>
            </a:r>
          </a:p>
        </p:txBody>
      </p:sp>
      <p:sp>
        <p:nvSpPr>
          <p:cNvPr id="60418" name="Rectangle 3">
            <a:extLst>
              <a:ext uri="{FF2B5EF4-FFF2-40B4-BE49-F238E27FC236}">
                <a16:creationId xmlns:a16="http://schemas.microsoft.com/office/drawing/2014/main" id="{C7977014-5C84-4041-9659-7506AEE6CD79}"/>
              </a:ext>
            </a:extLst>
          </p:cNvPr>
          <p:cNvSpPr>
            <a:spLocks noChangeArrowheads="1"/>
          </p:cNvSpPr>
          <p:nvPr/>
        </p:nvSpPr>
        <p:spPr bwMode="auto">
          <a:xfrm>
            <a:off x="350838" y="476250"/>
            <a:ext cx="7021512"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r>
              <a:rPr lang="zh-CN" altLang="en-US" sz="2800">
                <a:solidFill>
                  <a:srgbClr val="FF0000"/>
                </a:solidFill>
                <a:latin typeface="华文中宋" panose="02010600040101010101" pitchFamily="2" charset="-122"/>
                <a:ea typeface="华文中宋" panose="02010600040101010101" pitchFamily="2" charset="-122"/>
              </a:rPr>
              <a:t>渐近记号（一）</a:t>
            </a:r>
          </a:p>
        </p:txBody>
      </p:sp>
      <p:sp>
        <p:nvSpPr>
          <p:cNvPr id="148484" name="Text Box 4">
            <a:extLst>
              <a:ext uri="{FF2B5EF4-FFF2-40B4-BE49-F238E27FC236}">
                <a16:creationId xmlns:a16="http://schemas.microsoft.com/office/drawing/2014/main" id="{093156EB-3E2A-394E-B001-6B0DD07D690B}"/>
              </a:ext>
            </a:extLst>
          </p:cNvPr>
          <p:cNvSpPr txBox="1">
            <a:spLocks noChangeArrowheads="1"/>
          </p:cNvSpPr>
          <p:nvPr/>
        </p:nvSpPr>
        <p:spPr bwMode="auto">
          <a:xfrm>
            <a:off x="631825" y="3389313"/>
            <a:ext cx="3241675" cy="330200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rgbClr val="008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eaLnBrk="1" fontAlgn="auto" hangingPunct="1">
              <a:lnSpc>
                <a:spcPct val="125000"/>
              </a:lnSpc>
              <a:spcBef>
                <a:spcPct val="40000"/>
              </a:spcBef>
              <a:spcAft>
                <a:spcPts val="0"/>
              </a:spcAft>
              <a:defRPr/>
            </a:pPr>
            <a:r>
              <a:rPr lang="en-US" altLang="zh-CN" sz="2800" i="1" dirty="0">
                <a:latin typeface="+mn-lt"/>
                <a:ea typeface="楷体_GB2312" pitchFamily="49" charset="-122"/>
              </a:rPr>
              <a:t>f </a:t>
            </a:r>
            <a:r>
              <a:rPr lang="en-US" altLang="zh-CN" sz="2800" dirty="0">
                <a:latin typeface="+mn-lt"/>
                <a:ea typeface="楷体_GB2312" pitchFamily="49" charset="-122"/>
              </a:rPr>
              <a:t>(</a:t>
            </a:r>
            <a:r>
              <a:rPr lang="en-US" altLang="zh-CN" sz="2800" i="1" dirty="0">
                <a:latin typeface="+mn-lt"/>
                <a:ea typeface="楷体_GB2312" pitchFamily="49" charset="-122"/>
              </a:rPr>
              <a:t>n</a:t>
            </a:r>
            <a:r>
              <a:rPr lang="en-US" altLang="zh-CN" sz="2800" dirty="0">
                <a:latin typeface="+mn-lt"/>
                <a:ea typeface="楷体_GB2312" pitchFamily="49" charset="-122"/>
              </a:rPr>
              <a:t>)=</a:t>
            </a:r>
            <a:r>
              <a:rPr lang="en-US" altLang="zh-CN" sz="2800" i="1" dirty="0">
                <a:latin typeface="+mn-lt"/>
                <a:ea typeface="楷体_GB2312" pitchFamily="49" charset="-122"/>
              </a:rPr>
              <a:t>O</a:t>
            </a:r>
            <a:r>
              <a:rPr lang="en-US" altLang="zh-CN" sz="2800" dirty="0">
                <a:latin typeface="+mn-lt"/>
                <a:ea typeface="楷体_GB2312" pitchFamily="49" charset="-122"/>
              </a:rPr>
              <a:t>(</a:t>
            </a:r>
            <a:r>
              <a:rPr lang="en-US" altLang="zh-CN" sz="2800" i="1" dirty="0">
                <a:latin typeface="+mn-lt"/>
                <a:ea typeface="楷体_GB2312" pitchFamily="49" charset="-122"/>
              </a:rPr>
              <a:t>g</a:t>
            </a:r>
            <a:r>
              <a:rPr lang="en-US" altLang="zh-CN" sz="2800" dirty="0">
                <a:latin typeface="+mn-lt"/>
                <a:ea typeface="楷体_GB2312" pitchFamily="49" charset="-122"/>
              </a:rPr>
              <a:t>(</a:t>
            </a:r>
            <a:r>
              <a:rPr lang="en-US" altLang="zh-CN" sz="2800" i="1" dirty="0">
                <a:latin typeface="+mn-lt"/>
                <a:ea typeface="楷体_GB2312" pitchFamily="49" charset="-122"/>
              </a:rPr>
              <a:t>n</a:t>
            </a:r>
            <a:r>
              <a:rPr lang="en-US" altLang="zh-CN" sz="2800" dirty="0">
                <a:latin typeface="+mn-lt"/>
                <a:ea typeface="楷体_GB2312" pitchFamily="49" charset="-122"/>
              </a:rPr>
              <a:t>))</a:t>
            </a:r>
            <a:r>
              <a:rPr lang="zh-CN" altLang="en-US" sz="2800" dirty="0">
                <a:latin typeface="+mn-lt"/>
                <a:ea typeface="楷体_GB2312" pitchFamily="49" charset="-122"/>
              </a:rPr>
              <a:t>表明</a:t>
            </a:r>
            <a:r>
              <a:rPr lang="en-US" altLang="zh-CN" sz="2800" dirty="0">
                <a:latin typeface="+mn-lt"/>
                <a:ea typeface="楷体_GB2312" pitchFamily="49" charset="-122"/>
              </a:rPr>
              <a:t>:</a:t>
            </a:r>
            <a:r>
              <a:rPr lang="zh-CN" altLang="en-US" sz="2800" dirty="0">
                <a:latin typeface="+mn-lt"/>
                <a:ea typeface="楷体_GB2312" pitchFamily="49" charset="-122"/>
              </a:rPr>
              <a:t>当 </a:t>
            </a:r>
            <a:r>
              <a:rPr lang="en-US" altLang="zh-CN" sz="2800" i="1" dirty="0">
                <a:latin typeface="+mn-lt"/>
                <a:ea typeface="楷体_GB2312" pitchFamily="49" charset="-122"/>
              </a:rPr>
              <a:t>n→∞ </a:t>
            </a:r>
            <a:r>
              <a:rPr lang="zh-CN" altLang="en-US" sz="2800" dirty="0">
                <a:latin typeface="+mn-lt"/>
                <a:ea typeface="楷体_GB2312" pitchFamily="49" charset="-122"/>
              </a:rPr>
              <a:t>时， </a:t>
            </a:r>
            <a:r>
              <a:rPr lang="en-US" altLang="zh-CN" sz="2800" i="1" dirty="0">
                <a:latin typeface="+mn-lt"/>
                <a:ea typeface="楷体_GB2312" pitchFamily="49" charset="-122"/>
              </a:rPr>
              <a:t>f </a:t>
            </a:r>
            <a:r>
              <a:rPr lang="en-US" altLang="zh-CN" sz="2800" dirty="0">
                <a:latin typeface="+mn-lt"/>
                <a:ea typeface="楷体_GB2312" pitchFamily="49" charset="-122"/>
              </a:rPr>
              <a:t>(</a:t>
            </a:r>
            <a:r>
              <a:rPr lang="en-US" altLang="zh-CN" sz="2800" i="1" dirty="0">
                <a:latin typeface="+mn-lt"/>
                <a:ea typeface="楷体_GB2312" pitchFamily="49" charset="-122"/>
              </a:rPr>
              <a:t>n</a:t>
            </a:r>
            <a:r>
              <a:rPr lang="en-US" altLang="zh-CN" sz="2800" dirty="0">
                <a:latin typeface="+mn-lt"/>
                <a:ea typeface="楷体_GB2312" pitchFamily="49" charset="-122"/>
              </a:rPr>
              <a:t>)</a:t>
            </a:r>
            <a:r>
              <a:rPr lang="zh-CN" altLang="en-US" sz="2800" dirty="0">
                <a:latin typeface="+mn-lt"/>
                <a:ea typeface="楷体_GB2312" pitchFamily="49" charset="-122"/>
              </a:rPr>
              <a:t>趋于无穷大的阶不大于</a:t>
            </a:r>
            <a:r>
              <a:rPr lang="en-US" altLang="zh-CN" sz="2800" dirty="0">
                <a:latin typeface="+mn-lt"/>
                <a:ea typeface="楷体_GB2312" pitchFamily="49" charset="-122"/>
              </a:rPr>
              <a:t>(</a:t>
            </a:r>
            <a:r>
              <a:rPr lang="zh-CN" altLang="en-US" sz="2800" dirty="0">
                <a:latin typeface="+mn-lt"/>
                <a:ea typeface="楷体_GB2312" pitchFamily="49" charset="-122"/>
              </a:rPr>
              <a:t>即小于等于</a:t>
            </a:r>
            <a:r>
              <a:rPr lang="en-US" altLang="zh-CN" sz="2800" dirty="0">
                <a:latin typeface="+mn-lt"/>
                <a:ea typeface="楷体_GB2312" pitchFamily="49" charset="-122"/>
              </a:rPr>
              <a:t>) </a:t>
            </a:r>
            <a:r>
              <a:rPr lang="en-US" altLang="zh-CN" sz="2800" i="1" dirty="0">
                <a:latin typeface="+mn-lt"/>
                <a:ea typeface="楷体_GB2312" pitchFamily="49" charset="-122"/>
              </a:rPr>
              <a:t>g</a:t>
            </a:r>
            <a:r>
              <a:rPr lang="en-US" altLang="zh-CN" sz="2800" dirty="0">
                <a:latin typeface="+mn-lt"/>
                <a:ea typeface="楷体_GB2312" pitchFamily="49" charset="-122"/>
              </a:rPr>
              <a:t>(</a:t>
            </a:r>
            <a:r>
              <a:rPr lang="en-US" altLang="zh-CN" sz="2800" i="1" dirty="0">
                <a:latin typeface="+mn-lt"/>
                <a:ea typeface="楷体_GB2312" pitchFamily="49" charset="-122"/>
              </a:rPr>
              <a:t>n</a:t>
            </a:r>
            <a:r>
              <a:rPr lang="en-US" altLang="zh-CN" sz="2800" dirty="0">
                <a:latin typeface="+mn-lt"/>
                <a:ea typeface="楷体_GB2312" pitchFamily="49" charset="-122"/>
              </a:rPr>
              <a:t>)</a:t>
            </a:r>
            <a:r>
              <a:rPr lang="zh-CN" altLang="en-US" sz="2800" dirty="0">
                <a:latin typeface="+mn-lt"/>
                <a:ea typeface="楷体_GB2312" pitchFamily="49" charset="-122"/>
              </a:rPr>
              <a:t>趋于无穷大的阶</a:t>
            </a:r>
            <a:r>
              <a:rPr lang="en-US" altLang="zh-CN" sz="2800" dirty="0">
                <a:latin typeface="+mn-lt"/>
                <a:ea typeface="楷体_GB2312" pitchFamily="49" charset="-122"/>
              </a:rPr>
              <a:t>.</a:t>
            </a:r>
            <a:endParaRPr lang="en-US" altLang="zh-CN" sz="2800" dirty="0">
              <a:effectLst>
                <a:outerShdw blurRad="38100" dist="38100" dir="2700000" algn="tl">
                  <a:srgbClr val="C0C0C0"/>
                </a:outerShdw>
              </a:effectLst>
              <a:latin typeface="+mn-lt"/>
              <a:ea typeface="楷体_GB2312" pitchFamily="49" charset="-122"/>
            </a:endParaRPr>
          </a:p>
        </p:txBody>
      </p:sp>
      <p:graphicFrame>
        <p:nvGraphicFramePr>
          <p:cNvPr id="148485" name="Object 5">
            <a:extLst>
              <a:ext uri="{FF2B5EF4-FFF2-40B4-BE49-F238E27FC236}">
                <a16:creationId xmlns:a16="http://schemas.microsoft.com/office/drawing/2014/main" id="{AD406C55-A6D0-7D4E-99F5-8C4C2A8220EC}"/>
              </a:ext>
            </a:extLst>
          </p:cNvPr>
          <p:cNvGraphicFramePr>
            <a:graphicFrameLocks noChangeAspect="1"/>
          </p:cNvGraphicFramePr>
          <p:nvPr/>
        </p:nvGraphicFramePr>
        <p:xfrm>
          <a:off x="4089400" y="3284538"/>
          <a:ext cx="5816600" cy="3225800"/>
        </p:xfrm>
        <a:graphic>
          <a:graphicData uri="http://schemas.openxmlformats.org/presentationml/2006/ole">
            <mc:AlternateContent xmlns:mc="http://schemas.openxmlformats.org/markup-compatibility/2006">
              <mc:Choice xmlns:v="urn:schemas-microsoft-com:vml" Requires="v">
                <p:oleObj spid="_x0000_s60449" name="位图图像" r:id="rId3" imgW="2368550" imgH="1422400" progId="Paint.Picture">
                  <p:embed/>
                </p:oleObj>
              </mc:Choice>
              <mc:Fallback>
                <p:oleObj name="位图图像" r:id="rId3" imgW="2368550" imgH="1422400" progId="Paint.Picture">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400" y="3284538"/>
                        <a:ext cx="5816600" cy="322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8482"/>
                                        </p:tgtEl>
                                        <p:attrNameLst>
                                          <p:attrName>style.visibility</p:attrName>
                                        </p:attrNameLst>
                                      </p:cBhvr>
                                      <p:to>
                                        <p:strVal val="visible"/>
                                      </p:to>
                                    </p:set>
                                    <p:animEffect transition="in" filter="dissolve">
                                      <p:cBhvr>
                                        <p:cTn id="7" dur="500"/>
                                        <p:tgtEl>
                                          <p:spTgt spid="1484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48484"/>
                                        </p:tgtEl>
                                        <p:attrNameLst>
                                          <p:attrName>style.visibility</p:attrName>
                                        </p:attrNameLst>
                                      </p:cBhvr>
                                      <p:to>
                                        <p:strVal val="visible"/>
                                      </p:to>
                                    </p:set>
                                    <p:anim calcmode="lin" valueType="num">
                                      <p:cBhvr additive="base">
                                        <p:cTn id="12" dur="500" fill="hold"/>
                                        <p:tgtEl>
                                          <p:spTgt spid="148484"/>
                                        </p:tgtEl>
                                        <p:attrNameLst>
                                          <p:attrName>ppt_x</p:attrName>
                                        </p:attrNameLst>
                                      </p:cBhvr>
                                      <p:tavLst>
                                        <p:tav tm="0">
                                          <p:val>
                                            <p:strVal val="#ppt_x"/>
                                          </p:val>
                                        </p:tav>
                                        <p:tav tm="100000">
                                          <p:val>
                                            <p:strVal val="#ppt_x"/>
                                          </p:val>
                                        </p:tav>
                                      </p:tavLst>
                                    </p:anim>
                                    <p:anim calcmode="lin" valueType="num">
                                      <p:cBhvr additive="base">
                                        <p:cTn id="13" dur="500" fill="hold"/>
                                        <p:tgtEl>
                                          <p:spTgt spid="148484"/>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148485"/>
                                        </p:tgtEl>
                                        <p:attrNameLst>
                                          <p:attrName>style.visibility</p:attrName>
                                        </p:attrNameLst>
                                      </p:cBhvr>
                                      <p:to>
                                        <p:strVal val="visible"/>
                                      </p:to>
                                    </p:set>
                                    <p:anim calcmode="lin" valueType="num">
                                      <p:cBhvr additive="base">
                                        <p:cTn id="18" dur="500" fill="hold"/>
                                        <p:tgtEl>
                                          <p:spTgt spid="148485"/>
                                        </p:tgtEl>
                                        <p:attrNameLst>
                                          <p:attrName>ppt_x</p:attrName>
                                        </p:attrNameLst>
                                      </p:cBhvr>
                                      <p:tavLst>
                                        <p:tav tm="0">
                                          <p:val>
                                            <p:strVal val="#ppt_x"/>
                                          </p:val>
                                        </p:tav>
                                        <p:tav tm="100000">
                                          <p:val>
                                            <p:strVal val="#ppt_x"/>
                                          </p:val>
                                        </p:tav>
                                      </p:tavLst>
                                    </p:anim>
                                    <p:anim calcmode="lin" valueType="num">
                                      <p:cBhvr additive="base">
                                        <p:cTn id="19" dur="500" fill="hold"/>
                                        <p:tgtEl>
                                          <p:spTgt spid="1484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2" grpId="0" autoUpdateAnimBg="0"/>
      <p:bldP spid="148484"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ext Box 2">
            <a:extLst>
              <a:ext uri="{FF2B5EF4-FFF2-40B4-BE49-F238E27FC236}">
                <a16:creationId xmlns:a16="http://schemas.microsoft.com/office/drawing/2014/main" id="{2A6B9B17-AA04-2F44-B9D2-8672CA859B94}"/>
              </a:ext>
            </a:extLst>
          </p:cNvPr>
          <p:cNvSpPr txBox="1">
            <a:spLocks noChangeArrowheads="1"/>
          </p:cNvSpPr>
          <p:nvPr/>
        </p:nvSpPr>
        <p:spPr bwMode="auto">
          <a:xfrm>
            <a:off x="593205" y="1353344"/>
            <a:ext cx="7924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spcBef>
                <a:spcPct val="50000"/>
              </a:spcBef>
              <a:spcAft>
                <a:spcPts val="0"/>
              </a:spcAft>
              <a:defRPr/>
            </a:pPr>
            <a:r>
              <a:rPr lang="zh-CN" altLang="en-US" sz="2800" dirty="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例</a:t>
            </a:r>
            <a:r>
              <a:rPr lang="en-US" altLang="zh-CN" sz="2800" dirty="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1</a:t>
            </a:r>
            <a:r>
              <a:rPr lang="zh-CN" altLang="en-US" sz="2800" dirty="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a:t>
            </a:r>
            <a:r>
              <a:rPr lang="zh-CN" altLang="en-US" sz="2800" dirty="0">
                <a:solidFill>
                  <a:srgbClr val="FF0000"/>
                </a:solidFill>
                <a:effectLst>
                  <a:outerShdw blurRad="38100" dist="38100" dir="2700000" algn="tl">
                    <a:srgbClr val="C0C0C0"/>
                  </a:outerShdw>
                </a:effectLst>
                <a:latin typeface="Verdana" panose="020B0604030504040204" pitchFamily="34" charset="0"/>
                <a:ea typeface="楷体_GB2312" pitchFamily="49" charset="-122"/>
              </a:rPr>
              <a:t>证明</a:t>
            </a:r>
            <a:r>
              <a:rPr lang="en-US" altLang="zh-CN" sz="2800" dirty="0">
                <a:solidFill>
                  <a:srgbClr val="FF0000"/>
                </a:solidFill>
                <a:effectLst>
                  <a:outerShdw blurRad="38100" dist="38100" dir="2700000" algn="tl">
                    <a:srgbClr val="C0C0C0"/>
                  </a:outerShdw>
                </a:effectLst>
                <a:latin typeface="Verdana" panose="020B0604030504040204" pitchFamily="34" charset="0"/>
                <a:ea typeface="楷体_GB2312" pitchFamily="49" charset="-122"/>
              </a:rPr>
              <a:t>n</a:t>
            </a:r>
            <a:r>
              <a:rPr lang="en-US" altLang="zh-CN" sz="2800" baseline="30000" dirty="0">
                <a:solidFill>
                  <a:srgbClr val="FF0000"/>
                </a:solidFill>
                <a:effectLst>
                  <a:outerShdw blurRad="38100" dist="38100" dir="2700000" algn="tl">
                    <a:srgbClr val="C0C0C0"/>
                  </a:outerShdw>
                </a:effectLst>
                <a:latin typeface="Verdana" panose="020B0604030504040204" pitchFamily="34" charset="0"/>
                <a:ea typeface="楷体_GB2312" pitchFamily="49" charset="-122"/>
              </a:rPr>
              <a:t>2</a:t>
            </a:r>
            <a:r>
              <a:rPr lang="en-US" altLang="zh-CN" sz="2800" dirty="0">
                <a:solidFill>
                  <a:srgbClr val="FF0000"/>
                </a:solidFill>
                <a:effectLst>
                  <a:outerShdw blurRad="38100" dist="38100" dir="2700000" algn="tl">
                    <a:srgbClr val="C0C0C0"/>
                  </a:outerShdw>
                </a:effectLst>
                <a:latin typeface="Verdana" panose="020B0604030504040204" pitchFamily="34" charset="0"/>
                <a:ea typeface="楷体_GB2312" pitchFamily="49" charset="-122"/>
              </a:rPr>
              <a:t>/2+3</a:t>
            </a:r>
            <a:r>
              <a:rPr lang="zh-CN" altLang="en-US" sz="2800" dirty="0">
                <a:solidFill>
                  <a:srgbClr val="FF0000"/>
                </a:solidFill>
                <a:effectLst>
                  <a:outerShdw blurRad="38100" dist="38100" dir="2700000" algn="tl">
                    <a:srgbClr val="C0C0C0"/>
                  </a:outerShdw>
                </a:effectLst>
                <a:latin typeface="Verdana" panose="020B0604030504040204" pitchFamily="34" charset="0"/>
                <a:ea typeface="楷体_GB2312" pitchFamily="49" charset="-122"/>
              </a:rPr>
              <a:t>为</a:t>
            </a:r>
            <a:r>
              <a:rPr lang="en-US" altLang="zh-CN" sz="2800" dirty="0">
                <a:solidFill>
                  <a:srgbClr val="FF0000"/>
                </a:solidFill>
                <a:effectLst>
                  <a:outerShdw blurRad="38100" dist="38100" dir="2700000" algn="tl">
                    <a:srgbClr val="C0C0C0"/>
                  </a:outerShdw>
                </a:effectLst>
                <a:latin typeface="Verdana" panose="020B0604030504040204" pitchFamily="34" charset="0"/>
                <a:ea typeface="楷体_GB2312" pitchFamily="49" charset="-122"/>
              </a:rPr>
              <a:t>O</a:t>
            </a:r>
            <a:r>
              <a:rPr lang="zh-CN" altLang="en-US" sz="2800" dirty="0">
                <a:solidFill>
                  <a:srgbClr val="FF0000"/>
                </a:solidFill>
                <a:effectLst>
                  <a:outerShdw blurRad="38100" dist="38100" dir="2700000" algn="tl">
                    <a:srgbClr val="C0C0C0"/>
                  </a:outerShdw>
                </a:effectLst>
                <a:latin typeface="Verdana" panose="020B0604030504040204" pitchFamily="34" charset="0"/>
                <a:ea typeface="楷体_GB2312" pitchFamily="49" charset="-122"/>
              </a:rPr>
              <a:t>（</a:t>
            </a:r>
            <a:r>
              <a:rPr lang="en-US" altLang="zh-CN" sz="2800" dirty="0">
                <a:solidFill>
                  <a:srgbClr val="FF0000"/>
                </a:solidFill>
                <a:effectLst>
                  <a:outerShdw blurRad="38100" dist="38100" dir="2700000" algn="tl">
                    <a:srgbClr val="C0C0C0"/>
                  </a:outerShdw>
                </a:effectLst>
                <a:latin typeface="Verdana" panose="020B0604030504040204" pitchFamily="34" charset="0"/>
                <a:ea typeface="楷体_GB2312" pitchFamily="49" charset="-122"/>
              </a:rPr>
              <a:t>n</a:t>
            </a:r>
            <a:r>
              <a:rPr lang="en-US" altLang="zh-CN" sz="2800" baseline="30000" dirty="0">
                <a:solidFill>
                  <a:srgbClr val="FF0000"/>
                </a:solidFill>
                <a:effectLst>
                  <a:outerShdw blurRad="38100" dist="38100" dir="2700000" algn="tl">
                    <a:srgbClr val="C0C0C0"/>
                  </a:outerShdw>
                </a:effectLst>
                <a:latin typeface="Verdana" panose="020B0604030504040204" pitchFamily="34" charset="0"/>
                <a:ea typeface="楷体_GB2312" pitchFamily="49" charset="-122"/>
              </a:rPr>
              <a:t>2</a:t>
            </a:r>
            <a:r>
              <a:rPr lang="zh-CN" altLang="en-US" sz="2800" dirty="0">
                <a:solidFill>
                  <a:srgbClr val="FF0000"/>
                </a:solidFill>
                <a:effectLst>
                  <a:outerShdw blurRad="38100" dist="38100" dir="2700000" algn="tl">
                    <a:srgbClr val="C0C0C0"/>
                  </a:outerShdw>
                </a:effectLst>
                <a:latin typeface="Verdana" panose="020B0604030504040204" pitchFamily="34" charset="0"/>
                <a:ea typeface="楷体_GB2312" pitchFamily="49" charset="-122"/>
              </a:rPr>
              <a:t>）</a:t>
            </a:r>
          </a:p>
        </p:txBody>
      </p:sp>
      <p:sp>
        <p:nvSpPr>
          <p:cNvPr id="150532" name="Text Box 4">
            <a:extLst>
              <a:ext uri="{FF2B5EF4-FFF2-40B4-BE49-F238E27FC236}">
                <a16:creationId xmlns:a16="http://schemas.microsoft.com/office/drawing/2014/main" id="{CD9B3D08-D3BE-FF4B-8BF4-09A22D1EDA78}"/>
              </a:ext>
            </a:extLst>
          </p:cNvPr>
          <p:cNvSpPr txBox="1">
            <a:spLocks noChangeArrowheads="1"/>
          </p:cNvSpPr>
          <p:nvPr/>
        </p:nvSpPr>
        <p:spPr bwMode="auto">
          <a:xfrm>
            <a:off x="608013" y="2062163"/>
            <a:ext cx="8585200" cy="3725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spcBef>
                <a:spcPct val="50000"/>
              </a:spcBef>
              <a:spcAft>
                <a:spcPts val="0"/>
              </a:spcAft>
              <a:defRPr/>
            </a:pPr>
            <a:r>
              <a:rPr lang="zh-CN" altLang="en-US" sz="2800" dirty="0">
                <a:effectLst>
                  <a:outerShdw blurRad="38100" dist="38100" dir="2700000" algn="tl">
                    <a:srgbClr val="C0C0C0"/>
                  </a:outerShdw>
                </a:effectLst>
                <a:latin typeface="Times New Roman" panose="02020603050405020304" pitchFamily="18" charset="0"/>
                <a:ea typeface="楷体_GB2312" pitchFamily="49" charset="-122"/>
              </a:rPr>
              <a:t>证明：要</a:t>
            </a:r>
            <a:r>
              <a:rPr lang="zh-CN" altLang="en-US" sz="2800" dirty="0">
                <a:effectLst>
                  <a:outerShdw blurRad="38100" dist="38100" dir="2700000" algn="tl">
                    <a:srgbClr val="C0C0C0"/>
                  </a:outerShdw>
                </a:effectLst>
                <a:latin typeface="Verdana" panose="020B0604030504040204" pitchFamily="34" charset="0"/>
                <a:ea typeface="楷体_GB2312" pitchFamily="49" charset="-122"/>
              </a:rPr>
              <a:t>使</a:t>
            </a:r>
            <a:r>
              <a:rPr lang="en-US" altLang="zh-CN" sz="2800" dirty="0">
                <a:effectLst>
                  <a:outerShdw blurRad="38100" dist="38100" dir="2700000" algn="tl">
                    <a:srgbClr val="C0C0C0"/>
                  </a:outerShdw>
                </a:effectLst>
                <a:latin typeface="Verdana" panose="020B0604030504040204" pitchFamily="34" charset="0"/>
                <a:ea typeface="楷体_GB2312" pitchFamily="49" charset="-122"/>
              </a:rPr>
              <a:t>n</a:t>
            </a:r>
            <a:r>
              <a:rPr lang="en-US" altLang="zh-CN" sz="2800" baseline="30000" dirty="0">
                <a:effectLst>
                  <a:outerShdw blurRad="38100" dist="38100" dir="2700000" algn="tl">
                    <a:srgbClr val="C0C0C0"/>
                  </a:outerShdw>
                </a:effectLst>
                <a:latin typeface="Verdana" panose="020B0604030504040204" pitchFamily="34" charset="0"/>
                <a:ea typeface="楷体_GB2312" pitchFamily="49" charset="-122"/>
              </a:rPr>
              <a:t>2</a:t>
            </a:r>
            <a:r>
              <a:rPr lang="en-US" altLang="zh-CN" sz="2800" dirty="0">
                <a:effectLst>
                  <a:outerShdw blurRad="38100" dist="38100" dir="2700000" algn="tl">
                    <a:srgbClr val="C0C0C0"/>
                  </a:outerShdw>
                </a:effectLst>
                <a:latin typeface="Verdana" panose="020B0604030504040204" pitchFamily="34" charset="0"/>
                <a:ea typeface="楷体_GB2312" pitchFamily="49" charset="-122"/>
              </a:rPr>
              <a:t>/2+3&lt;c* n</a:t>
            </a:r>
            <a:r>
              <a:rPr lang="en-US" altLang="zh-CN" sz="2800" baseline="30000" dirty="0">
                <a:effectLst>
                  <a:outerShdw blurRad="38100" dist="38100" dir="2700000" algn="tl">
                    <a:srgbClr val="C0C0C0"/>
                  </a:outerShdw>
                </a:effectLst>
                <a:latin typeface="Verdana" panose="020B0604030504040204" pitchFamily="34" charset="0"/>
                <a:ea typeface="楷体_GB2312" pitchFamily="49" charset="-122"/>
              </a:rPr>
              <a:t>2</a:t>
            </a:r>
          </a:p>
          <a:p>
            <a:pPr fontAlgn="auto">
              <a:spcBef>
                <a:spcPct val="50000"/>
              </a:spcBef>
              <a:spcAft>
                <a:spcPts val="0"/>
              </a:spcAft>
              <a:defRPr/>
            </a:pPr>
            <a:r>
              <a:rPr lang="en-US" altLang="zh-CN" sz="2800" baseline="30000" dirty="0">
                <a:effectLst>
                  <a:outerShdw blurRad="38100" dist="38100" dir="2700000" algn="tl">
                    <a:srgbClr val="C0C0C0"/>
                  </a:outerShdw>
                </a:effectLst>
                <a:latin typeface="Verdana" panose="020B0604030504040204" pitchFamily="34" charset="0"/>
                <a:ea typeface="楷体_GB2312" pitchFamily="49" charset="-122"/>
              </a:rPr>
              <a:t>                  </a:t>
            </a:r>
            <a:r>
              <a:rPr lang="zh-CN" altLang="en-US" sz="2800" dirty="0">
                <a:effectLst>
                  <a:outerShdw blurRad="38100" dist="38100" dir="2700000" algn="tl">
                    <a:srgbClr val="C0C0C0"/>
                  </a:outerShdw>
                </a:effectLst>
                <a:latin typeface="Verdana" panose="020B0604030504040204" pitchFamily="34" charset="0"/>
                <a:ea typeface="楷体_GB2312" pitchFamily="49" charset="-122"/>
              </a:rPr>
              <a:t>有</a:t>
            </a:r>
            <a:r>
              <a:rPr lang="en-US" altLang="zh-CN" sz="2800" dirty="0">
                <a:effectLst>
                  <a:outerShdw blurRad="38100" dist="38100" dir="2700000" algn="tl">
                    <a:srgbClr val="C0C0C0"/>
                  </a:outerShdw>
                </a:effectLst>
                <a:latin typeface="Verdana" panose="020B0604030504040204" pitchFamily="34" charset="0"/>
                <a:ea typeface="楷体_GB2312" pitchFamily="49" charset="-122"/>
              </a:rPr>
              <a:t>c&gt; ½+3/ n</a:t>
            </a:r>
            <a:r>
              <a:rPr lang="en-US" altLang="zh-CN" sz="2800" baseline="30000" dirty="0">
                <a:effectLst>
                  <a:outerShdw blurRad="38100" dist="38100" dir="2700000" algn="tl">
                    <a:srgbClr val="C0C0C0"/>
                  </a:outerShdw>
                </a:effectLst>
                <a:latin typeface="Verdana" panose="020B0604030504040204" pitchFamily="34" charset="0"/>
                <a:ea typeface="楷体_GB2312" pitchFamily="49" charset="-122"/>
              </a:rPr>
              <a:t>2   </a:t>
            </a:r>
          </a:p>
          <a:p>
            <a:pPr fontAlgn="auto">
              <a:spcBef>
                <a:spcPct val="50000"/>
              </a:spcBef>
              <a:spcAft>
                <a:spcPts val="0"/>
              </a:spcAft>
              <a:defRPr/>
            </a:pPr>
            <a:r>
              <a:rPr lang="en-US" altLang="zh-CN" sz="2800" baseline="30000" dirty="0">
                <a:effectLst>
                  <a:outerShdw blurRad="38100" dist="38100" dir="2700000" algn="tl">
                    <a:srgbClr val="C0C0C0"/>
                  </a:outerShdw>
                </a:effectLst>
                <a:latin typeface="Verdana" panose="020B0604030504040204" pitchFamily="34" charset="0"/>
                <a:ea typeface="楷体_GB2312" pitchFamily="49" charset="-122"/>
              </a:rPr>
              <a:t>                  </a:t>
            </a:r>
            <a:r>
              <a:rPr lang="zh-CN" altLang="en-US" sz="2800" dirty="0">
                <a:effectLst>
                  <a:outerShdw blurRad="38100" dist="38100" dir="2700000" algn="tl">
                    <a:srgbClr val="C0C0C0"/>
                  </a:outerShdw>
                </a:effectLst>
                <a:latin typeface="Verdana" panose="020B0604030504040204" pitchFamily="34" charset="0"/>
                <a:ea typeface="楷体_GB2312" pitchFamily="49" charset="-122"/>
              </a:rPr>
              <a:t>当</a:t>
            </a:r>
            <a:r>
              <a:rPr lang="en-US" altLang="zh-CN" sz="2800" dirty="0">
                <a:effectLst>
                  <a:outerShdw blurRad="38100" dist="38100" dir="2700000" algn="tl">
                    <a:srgbClr val="C0C0C0"/>
                  </a:outerShdw>
                </a:effectLst>
                <a:latin typeface="Verdana" panose="020B0604030504040204" pitchFamily="34" charset="0"/>
                <a:ea typeface="楷体_GB2312" pitchFamily="49" charset="-122"/>
              </a:rPr>
              <a:t>n&gt; 6</a:t>
            </a:r>
            <a:r>
              <a:rPr lang="zh-CN" altLang="en-US" sz="2800" dirty="0">
                <a:effectLst>
                  <a:outerShdw blurRad="38100" dist="38100" dir="2700000" algn="tl">
                    <a:srgbClr val="C0C0C0"/>
                  </a:outerShdw>
                </a:effectLst>
                <a:latin typeface="Verdana" panose="020B0604030504040204" pitchFamily="34" charset="0"/>
                <a:ea typeface="楷体_GB2312" pitchFamily="49" charset="-122"/>
              </a:rPr>
              <a:t>时，必有</a:t>
            </a:r>
            <a:r>
              <a:rPr lang="en-US" altLang="zh-CN" sz="2800" dirty="0">
                <a:effectLst>
                  <a:outerShdw blurRad="38100" dist="38100" dir="2700000" algn="tl">
                    <a:srgbClr val="C0C0C0"/>
                  </a:outerShdw>
                </a:effectLst>
                <a:latin typeface="Verdana" panose="020B0604030504040204" pitchFamily="34" charset="0"/>
                <a:ea typeface="楷体_GB2312" pitchFamily="49" charset="-122"/>
              </a:rPr>
              <a:t>1/2+ 3/n</a:t>
            </a:r>
            <a:r>
              <a:rPr lang="en-US" altLang="zh-CN" sz="2800" baseline="30000" dirty="0">
                <a:effectLst>
                  <a:outerShdw blurRad="38100" dist="38100" dir="2700000" algn="tl">
                    <a:srgbClr val="C0C0C0"/>
                  </a:outerShdw>
                </a:effectLst>
                <a:latin typeface="Verdana" panose="020B0604030504040204" pitchFamily="34" charset="0"/>
                <a:ea typeface="楷体_GB2312" pitchFamily="49" charset="-122"/>
              </a:rPr>
              <a:t>2</a:t>
            </a:r>
            <a:r>
              <a:rPr lang="en-US" altLang="zh-CN" sz="2800" dirty="0">
                <a:effectLst>
                  <a:outerShdw blurRad="38100" dist="38100" dir="2700000" algn="tl">
                    <a:srgbClr val="C0C0C0"/>
                  </a:outerShdw>
                </a:effectLst>
                <a:latin typeface="Verdana" panose="020B0604030504040204" pitchFamily="34" charset="0"/>
                <a:ea typeface="楷体_GB2312" pitchFamily="49" charset="-122"/>
              </a:rPr>
              <a:t>&lt;1</a:t>
            </a:r>
          </a:p>
          <a:p>
            <a:pPr fontAlgn="auto">
              <a:spcBef>
                <a:spcPct val="50000"/>
              </a:spcBef>
              <a:spcAft>
                <a:spcPts val="0"/>
              </a:spcAft>
              <a:defRPr/>
            </a:pPr>
            <a:r>
              <a:rPr lang="en-US" altLang="zh-CN" sz="2800" dirty="0">
                <a:effectLst>
                  <a:outerShdw blurRad="38100" dist="38100" dir="2700000" algn="tl">
                    <a:srgbClr val="C0C0C0"/>
                  </a:outerShdw>
                </a:effectLst>
                <a:latin typeface="Verdana" panose="020B0604030504040204" pitchFamily="34" charset="0"/>
                <a:ea typeface="楷体_GB2312" pitchFamily="49" charset="-122"/>
              </a:rPr>
              <a:t>             </a:t>
            </a:r>
            <a:r>
              <a:rPr lang="zh-CN" altLang="en-US" sz="2800" dirty="0">
                <a:effectLst>
                  <a:outerShdw blurRad="38100" dist="38100" dir="2700000" algn="tl">
                    <a:srgbClr val="C0C0C0"/>
                  </a:outerShdw>
                </a:effectLst>
                <a:latin typeface="Verdana" panose="020B0604030504040204" pitchFamily="34" charset="0"/>
                <a:ea typeface="楷体_GB2312" pitchFamily="49" charset="-122"/>
              </a:rPr>
              <a:t>故取</a:t>
            </a:r>
            <a:r>
              <a:rPr lang="en-US" altLang="zh-CN" sz="2800" dirty="0">
                <a:effectLst>
                  <a:outerShdw blurRad="38100" dist="38100" dir="2700000" algn="tl">
                    <a:srgbClr val="C0C0C0"/>
                  </a:outerShdw>
                </a:effectLst>
                <a:latin typeface="Verdana" panose="020B0604030504040204" pitchFamily="34" charset="0"/>
                <a:ea typeface="楷体_GB2312" pitchFamily="49" charset="-122"/>
              </a:rPr>
              <a:t>c=1</a:t>
            </a:r>
            <a:r>
              <a:rPr lang="zh-CN" altLang="en-US" sz="2800" dirty="0">
                <a:effectLst>
                  <a:outerShdw blurRad="38100" dist="38100" dir="2700000" algn="tl">
                    <a:srgbClr val="C0C0C0"/>
                  </a:outerShdw>
                </a:effectLst>
                <a:latin typeface="Verdana" panose="020B0604030504040204" pitchFamily="34" charset="0"/>
                <a:ea typeface="楷体_GB2312" pitchFamily="49" charset="-122"/>
              </a:rPr>
              <a:t>，</a:t>
            </a:r>
            <a:r>
              <a:rPr lang="en-US" altLang="zh-CN" sz="2800" dirty="0">
                <a:effectLst>
                  <a:outerShdw blurRad="38100" dist="38100" dir="2700000" algn="tl">
                    <a:srgbClr val="C0C0C0"/>
                  </a:outerShdw>
                </a:effectLst>
                <a:latin typeface="Verdana" panose="020B0604030504040204" pitchFamily="34" charset="0"/>
                <a:ea typeface="楷体_GB2312" pitchFamily="49" charset="-122"/>
              </a:rPr>
              <a:t>n</a:t>
            </a:r>
            <a:r>
              <a:rPr lang="en-US" altLang="zh-CN" sz="2800" baseline="-25000" dirty="0">
                <a:effectLst>
                  <a:outerShdw blurRad="38100" dist="38100" dir="2700000" algn="tl">
                    <a:srgbClr val="C0C0C0"/>
                  </a:outerShdw>
                </a:effectLst>
                <a:latin typeface="Verdana" panose="020B0604030504040204" pitchFamily="34" charset="0"/>
                <a:ea typeface="楷体_GB2312" pitchFamily="49" charset="-122"/>
              </a:rPr>
              <a:t>0</a:t>
            </a:r>
            <a:r>
              <a:rPr lang="en-US" altLang="zh-CN" sz="2800" dirty="0">
                <a:effectLst>
                  <a:outerShdw blurRad="38100" dist="38100" dir="2700000" algn="tl">
                    <a:srgbClr val="C0C0C0"/>
                  </a:outerShdw>
                </a:effectLst>
                <a:latin typeface="Verdana" panose="020B0604030504040204" pitchFamily="34" charset="0"/>
                <a:ea typeface="楷体_GB2312" pitchFamily="49" charset="-122"/>
              </a:rPr>
              <a:t>=3</a:t>
            </a:r>
            <a:r>
              <a:rPr lang="zh-CN" altLang="en-US" sz="2800" dirty="0">
                <a:effectLst>
                  <a:outerShdw blurRad="38100" dist="38100" dir="2700000" algn="tl">
                    <a:srgbClr val="C0C0C0"/>
                  </a:outerShdw>
                </a:effectLst>
                <a:latin typeface="Verdana" panose="020B0604030504040204" pitchFamily="34" charset="0"/>
                <a:ea typeface="楷体_GB2312" pitchFamily="49" charset="-122"/>
              </a:rPr>
              <a:t>，则对任意</a:t>
            </a:r>
            <a:r>
              <a:rPr lang="en-US" altLang="zh-CN" sz="2800" dirty="0">
                <a:effectLst>
                  <a:outerShdw blurRad="38100" dist="38100" dir="2700000" algn="tl">
                    <a:srgbClr val="C0C0C0"/>
                  </a:outerShdw>
                </a:effectLst>
                <a:latin typeface="Verdana" panose="020B0604030504040204" pitchFamily="34" charset="0"/>
                <a:ea typeface="楷体_GB2312" pitchFamily="49" charset="-122"/>
              </a:rPr>
              <a:t>n&gt;3</a:t>
            </a:r>
            <a:r>
              <a:rPr lang="zh-CN" altLang="en-US" sz="2800" dirty="0">
                <a:effectLst>
                  <a:outerShdw blurRad="38100" dist="38100" dir="2700000" algn="tl">
                    <a:srgbClr val="C0C0C0"/>
                  </a:outerShdw>
                </a:effectLst>
                <a:latin typeface="Verdana" panose="020B0604030504040204" pitchFamily="34" charset="0"/>
                <a:ea typeface="楷体_GB2312" pitchFamily="49" charset="-122"/>
              </a:rPr>
              <a:t>，有</a:t>
            </a:r>
          </a:p>
          <a:p>
            <a:pPr fontAlgn="auto">
              <a:spcBef>
                <a:spcPct val="50000"/>
              </a:spcBef>
              <a:spcAft>
                <a:spcPts val="0"/>
              </a:spcAft>
              <a:defRPr/>
            </a:pPr>
            <a:r>
              <a:rPr lang="zh-CN" altLang="en-US" sz="2800" dirty="0">
                <a:effectLst>
                  <a:outerShdw blurRad="38100" dist="38100" dir="2700000" algn="tl">
                    <a:srgbClr val="C0C0C0"/>
                  </a:outerShdw>
                </a:effectLst>
                <a:latin typeface="Verdana" panose="020B0604030504040204" pitchFamily="34" charset="0"/>
                <a:ea typeface="楷体_GB2312" pitchFamily="49" charset="-122"/>
              </a:rPr>
              <a:t>             </a:t>
            </a:r>
            <a:r>
              <a:rPr lang="en-US" altLang="zh-CN" sz="2800" dirty="0">
                <a:effectLst>
                  <a:outerShdw blurRad="38100" dist="38100" dir="2700000" algn="tl">
                    <a:srgbClr val="C0C0C0"/>
                  </a:outerShdw>
                </a:effectLst>
                <a:latin typeface="Verdana" panose="020B0604030504040204" pitchFamily="34" charset="0"/>
                <a:ea typeface="楷体_GB2312" pitchFamily="49" charset="-122"/>
              </a:rPr>
              <a:t>n</a:t>
            </a:r>
            <a:r>
              <a:rPr lang="en-US" altLang="zh-CN" sz="2800" baseline="30000" dirty="0">
                <a:effectLst>
                  <a:outerShdw blurRad="38100" dist="38100" dir="2700000" algn="tl">
                    <a:srgbClr val="C0C0C0"/>
                  </a:outerShdw>
                </a:effectLst>
                <a:latin typeface="Verdana" panose="020B0604030504040204" pitchFamily="34" charset="0"/>
                <a:ea typeface="楷体_GB2312" pitchFamily="49" charset="-122"/>
              </a:rPr>
              <a:t>2</a:t>
            </a:r>
            <a:r>
              <a:rPr lang="en-US" altLang="zh-CN" sz="2800" dirty="0">
                <a:effectLst>
                  <a:outerShdw blurRad="38100" dist="38100" dir="2700000" algn="tl">
                    <a:srgbClr val="C0C0C0"/>
                  </a:outerShdw>
                </a:effectLst>
                <a:latin typeface="Verdana" panose="020B0604030504040204" pitchFamily="34" charset="0"/>
                <a:ea typeface="楷体_GB2312" pitchFamily="49" charset="-122"/>
              </a:rPr>
              <a:t>/2+3&lt;c* n</a:t>
            </a:r>
            <a:r>
              <a:rPr lang="en-US" altLang="zh-CN" sz="2800" baseline="30000" dirty="0">
                <a:effectLst>
                  <a:outerShdw blurRad="38100" dist="38100" dir="2700000" algn="tl">
                    <a:srgbClr val="C0C0C0"/>
                  </a:outerShdw>
                </a:effectLst>
                <a:latin typeface="Verdana" panose="020B0604030504040204" pitchFamily="34" charset="0"/>
                <a:ea typeface="楷体_GB2312" pitchFamily="49" charset="-122"/>
              </a:rPr>
              <a:t>2</a:t>
            </a:r>
            <a:r>
              <a:rPr lang="en-US" altLang="zh-CN" sz="2800" dirty="0">
                <a:effectLst>
                  <a:outerShdw blurRad="38100" dist="38100" dir="2700000" algn="tl">
                    <a:srgbClr val="C0C0C0"/>
                  </a:outerShdw>
                </a:effectLst>
                <a:latin typeface="Verdana" panose="020B0604030504040204" pitchFamily="34" charset="0"/>
                <a:ea typeface="楷体_GB2312" pitchFamily="49" charset="-122"/>
              </a:rPr>
              <a:t> </a:t>
            </a:r>
          </a:p>
          <a:p>
            <a:pPr fontAlgn="auto">
              <a:spcBef>
                <a:spcPct val="50000"/>
              </a:spcBef>
              <a:spcAft>
                <a:spcPts val="0"/>
              </a:spcAft>
              <a:defRPr/>
            </a:pPr>
            <a:r>
              <a:rPr lang="en-US" altLang="zh-CN" sz="2800" dirty="0">
                <a:effectLst>
                  <a:outerShdw blurRad="38100" dist="38100" dir="2700000" algn="tl">
                    <a:srgbClr val="C0C0C0"/>
                  </a:outerShdw>
                </a:effectLst>
                <a:latin typeface="Verdana" panose="020B0604030504040204" pitchFamily="34" charset="0"/>
                <a:ea typeface="楷体_GB2312" pitchFamily="49" charset="-122"/>
              </a:rPr>
              <a:t>             </a:t>
            </a:r>
            <a:r>
              <a:rPr lang="zh-CN" altLang="en-US" sz="2800" dirty="0">
                <a:effectLst>
                  <a:outerShdw blurRad="38100" dist="38100" dir="2700000" algn="tl">
                    <a:srgbClr val="C0C0C0"/>
                  </a:outerShdw>
                </a:effectLst>
                <a:latin typeface="Verdana" panose="020B0604030504040204" pitchFamily="34" charset="0"/>
                <a:ea typeface="楷体_GB2312" pitchFamily="49" charset="-122"/>
              </a:rPr>
              <a:t>故</a:t>
            </a:r>
            <a:r>
              <a:rPr lang="en-US" altLang="zh-CN" sz="2800" dirty="0">
                <a:effectLst>
                  <a:outerShdw blurRad="38100" dist="38100" dir="2700000" algn="tl">
                    <a:srgbClr val="C0C0C0"/>
                  </a:outerShdw>
                </a:effectLst>
                <a:latin typeface="Verdana" panose="020B0604030504040204" pitchFamily="34" charset="0"/>
                <a:ea typeface="楷体_GB2312" pitchFamily="49" charset="-122"/>
              </a:rPr>
              <a:t>n</a:t>
            </a:r>
            <a:r>
              <a:rPr lang="en-US" altLang="zh-CN" sz="2800" baseline="30000" dirty="0">
                <a:effectLst>
                  <a:outerShdw blurRad="38100" dist="38100" dir="2700000" algn="tl">
                    <a:srgbClr val="C0C0C0"/>
                  </a:outerShdw>
                </a:effectLst>
                <a:latin typeface="Verdana" panose="020B0604030504040204" pitchFamily="34" charset="0"/>
                <a:ea typeface="楷体_GB2312" pitchFamily="49" charset="-122"/>
              </a:rPr>
              <a:t>2</a:t>
            </a:r>
            <a:r>
              <a:rPr lang="en-US" altLang="zh-CN" sz="2800" dirty="0">
                <a:effectLst>
                  <a:outerShdw blurRad="38100" dist="38100" dir="2700000" algn="tl">
                    <a:srgbClr val="C0C0C0"/>
                  </a:outerShdw>
                </a:effectLst>
                <a:latin typeface="Verdana" panose="020B0604030504040204" pitchFamily="34" charset="0"/>
                <a:ea typeface="楷体_GB2312" pitchFamily="49" charset="-122"/>
              </a:rPr>
              <a:t>/2+3</a:t>
            </a:r>
            <a:r>
              <a:rPr lang="zh-CN" altLang="en-US" sz="2800" dirty="0">
                <a:effectLst>
                  <a:outerShdw blurRad="38100" dist="38100" dir="2700000" algn="tl">
                    <a:srgbClr val="C0C0C0"/>
                  </a:outerShdw>
                </a:effectLst>
                <a:latin typeface="Verdana" panose="020B0604030504040204" pitchFamily="34" charset="0"/>
                <a:ea typeface="楷体_GB2312" pitchFamily="49" charset="-122"/>
              </a:rPr>
              <a:t>为</a:t>
            </a:r>
            <a:r>
              <a:rPr lang="en-US" altLang="zh-CN" sz="2800" dirty="0">
                <a:effectLst>
                  <a:outerShdw blurRad="38100" dist="38100" dir="2700000" algn="tl">
                    <a:srgbClr val="C0C0C0"/>
                  </a:outerShdw>
                </a:effectLst>
                <a:latin typeface="Verdana" panose="020B0604030504040204" pitchFamily="34" charset="0"/>
                <a:ea typeface="楷体_GB2312" pitchFamily="49" charset="-122"/>
              </a:rPr>
              <a:t>O</a:t>
            </a:r>
            <a:r>
              <a:rPr lang="zh-CN" altLang="en-US" sz="2800" dirty="0">
                <a:effectLst>
                  <a:outerShdw blurRad="38100" dist="38100" dir="2700000" algn="tl">
                    <a:srgbClr val="C0C0C0"/>
                  </a:outerShdw>
                </a:effectLst>
                <a:latin typeface="Verdana" panose="020B0604030504040204" pitchFamily="34" charset="0"/>
                <a:ea typeface="楷体_GB2312" pitchFamily="49" charset="-122"/>
              </a:rPr>
              <a:t>（</a:t>
            </a:r>
            <a:r>
              <a:rPr lang="en-US" altLang="zh-CN" sz="2800" dirty="0">
                <a:effectLst>
                  <a:outerShdw blurRad="38100" dist="38100" dir="2700000" algn="tl">
                    <a:srgbClr val="C0C0C0"/>
                  </a:outerShdw>
                </a:effectLst>
                <a:latin typeface="Verdana" panose="020B0604030504040204" pitchFamily="34" charset="0"/>
                <a:ea typeface="楷体_GB2312" pitchFamily="49" charset="-122"/>
              </a:rPr>
              <a:t>n</a:t>
            </a:r>
            <a:r>
              <a:rPr lang="en-US" altLang="zh-CN" sz="2800" baseline="30000" dirty="0">
                <a:effectLst>
                  <a:outerShdw blurRad="38100" dist="38100" dir="2700000" algn="tl">
                    <a:srgbClr val="C0C0C0"/>
                  </a:outerShdw>
                </a:effectLst>
                <a:latin typeface="Verdana" panose="020B0604030504040204" pitchFamily="34" charset="0"/>
                <a:ea typeface="楷体_GB2312" pitchFamily="49" charset="-122"/>
              </a:rPr>
              <a:t>2</a:t>
            </a:r>
            <a:r>
              <a:rPr lang="zh-CN" altLang="en-US" sz="2800" dirty="0">
                <a:effectLst>
                  <a:outerShdw blurRad="38100" dist="38100" dir="2700000" algn="tl">
                    <a:srgbClr val="C0C0C0"/>
                  </a:outerShdw>
                </a:effectLst>
                <a:latin typeface="Verdana" panose="020B0604030504040204" pitchFamily="34" charset="0"/>
                <a:ea typeface="楷体_GB2312" pitchFamily="49" charset="-122"/>
              </a:rPr>
              <a:t>）</a:t>
            </a:r>
          </a:p>
        </p:txBody>
      </p:sp>
      <p:grpSp>
        <p:nvGrpSpPr>
          <p:cNvPr id="61443" name="Group 5">
            <a:extLst>
              <a:ext uri="{FF2B5EF4-FFF2-40B4-BE49-F238E27FC236}">
                <a16:creationId xmlns:a16="http://schemas.microsoft.com/office/drawing/2014/main" id="{EA35F280-3F99-F54E-8037-20A838A6AF06}"/>
              </a:ext>
            </a:extLst>
          </p:cNvPr>
          <p:cNvGrpSpPr>
            <a:grpSpLocks/>
          </p:cNvGrpSpPr>
          <p:nvPr/>
        </p:nvGrpSpPr>
        <p:grpSpPr bwMode="auto">
          <a:xfrm>
            <a:off x="3008313" y="3357563"/>
            <a:ext cx="520700" cy="381000"/>
            <a:chOff x="1680" y="1824"/>
            <a:chExt cx="288" cy="240"/>
          </a:xfrm>
        </p:grpSpPr>
        <p:sp>
          <p:nvSpPr>
            <p:cNvPr id="61444" name="Line 6">
              <a:extLst>
                <a:ext uri="{FF2B5EF4-FFF2-40B4-BE49-F238E27FC236}">
                  <a16:creationId xmlns:a16="http://schemas.microsoft.com/office/drawing/2014/main" id="{2403D336-42E5-F144-B42B-B103E2965BF0}"/>
                </a:ext>
              </a:extLst>
            </p:cNvPr>
            <p:cNvSpPr>
              <a:spLocks noChangeShapeType="1"/>
            </p:cNvSpPr>
            <p:nvPr/>
          </p:nvSpPr>
          <p:spPr bwMode="auto">
            <a:xfrm>
              <a:off x="1776" y="1824"/>
              <a:ext cx="19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45" name="Line 7">
              <a:extLst>
                <a:ext uri="{FF2B5EF4-FFF2-40B4-BE49-F238E27FC236}">
                  <a16:creationId xmlns:a16="http://schemas.microsoft.com/office/drawing/2014/main" id="{E77418CD-9002-8948-ADD0-219494602145}"/>
                </a:ext>
              </a:extLst>
            </p:cNvPr>
            <p:cNvSpPr>
              <a:spLocks noChangeShapeType="1"/>
            </p:cNvSpPr>
            <p:nvPr/>
          </p:nvSpPr>
          <p:spPr bwMode="auto">
            <a:xfrm flipH="1">
              <a:off x="1728" y="1824"/>
              <a:ext cx="48" cy="24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46" name="Line 8">
              <a:extLst>
                <a:ext uri="{FF2B5EF4-FFF2-40B4-BE49-F238E27FC236}">
                  <a16:creationId xmlns:a16="http://schemas.microsoft.com/office/drawing/2014/main" id="{50C7EC3F-6A3A-8449-AA31-DCF25571BB1E}"/>
                </a:ext>
              </a:extLst>
            </p:cNvPr>
            <p:cNvSpPr>
              <a:spLocks noChangeShapeType="1"/>
            </p:cNvSpPr>
            <p:nvPr/>
          </p:nvSpPr>
          <p:spPr bwMode="auto">
            <a:xfrm flipH="1" flipV="1">
              <a:off x="1680" y="2016"/>
              <a:ext cx="48" cy="4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9" name="Text Box 2">
            <a:extLst>
              <a:ext uri="{FF2B5EF4-FFF2-40B4-BE49-F238E27FC236}">
                <a16:creationId xmlns:a16="http://schemas.microsoft.com/office/drawing/2014/main" id="{AF38B6E3-96DF-CE4B-9EDA-86E61CD431EE}"/>
              </a:ext>
            </a:extLst>
          </p:cNvPr>
          <p:cNvSpPr txBox="1">
            <a:spLocks noChangeArrowheads="1"/>
          </p:cNvSpPr>
          <p:nvPr/>
        </p:nvSpPr>
        <p:spPr bwMode="auto">
          <a:xfrm>
            <a:off x="330200" y="808038"/>
            <a:ext cx="71818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dirty="0">
                <a:solidFill>
                  <a:srgbClr val="FF0000"/>
                </a:solidFill>
                <a:effectLst>
                  <a:outerShdw blurRad="38100" dist="38100" dir="2700000" algn="tl">
                    <a:srgbClr val="C0C0C0"/>
                  </a:outerShdw>
                </a:effectLst>
                <a:latin typeface="+mn-lt"/>
                <a:ea typeface="楷体_GB2312" pitchFamily="49" charset="-122"/>
              </a:rPr>
              <a:t>1.3.2</a:t>
            </a:r>
            <a:r>
              <a:rPr lang="zh-CN" altLang="en-US" sz="3200" b="1" dirty="0">
                <a:solidFill>
                  <a:srgbClr val="FF0000"/>
                </a:solidFill>
                <a:effectLst>
                  <a:outerShdw blurRad="38100" dist="38100" dir="2700000" algn="tl">
                    <a:srgbClr val="C0C0C0"/>
                  </a:outerShdw>
                </a:effectLst>
                <a:latin typeface="+mn-lt"/>
                <a:ea typeface="楷体_GB2312" pitchFamily="49" charset="-122"/>
              </a:rPr>
              <a:t>算法的时间和空间复杂性</a:t>
            </a:r>
            <a:r>
              <a:rPr lang="zh-CN" altLang="en-US" sz="3200" dirty="0">
                <a:solidFill>
                  <a:srgbClr val="FF0000"/>
                </a:solidFill>
                <a:effectLst>
                  <a:outerShdw blurRad="38100" dist="38100" dir="2700000" algn="tl">
                    <a:srgbClr val="C0C0C0"/>
                  </a:outerShdw>
                </a:effectLst>
                <a:latin typeface="+mn-lt"/>
                <a:ea typeface="楷体_GB2312" pitchFamily="49" charset="-122"/>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0530"/>
                                        </p:tgtEl>
                                        <p:attrNameLst>
                                          <p:attrName>style.visibility</p:attrName>
                                        </p:attrNameLst>
                                      </p:cBhvr>
                                      <p:to>
                                        <p:strVal val="visible"/>
                                      </p:to>
                                    </p:set>
                                    <p:anim calcmode="lin" valueType="num">
                                      <p:cBhvr additive="base">
                                        <p:cTn id="7" dur="500" fill="hold"/>
                                        <p:tgtEl>
                                          <p:spTgt spid="150530"/>
                                        </p:tgtEl>
                                        <p:attrNameLst>
                                          <p:attrName>ppt_x</p:attrName>
                                        </p:attrNameLst>
                                      </p:cBhvr>
                                      <p:tavLst>
                                        <p:tav tm="0">
                                          <p:val>
                                            <p:strVal val="#ppt_x"/>
                                          </p:val>
                                        </p:tav>
                                        <p:tav tm="100000">
                                          <p:val>
                                            <p:strVal val="#ppt_x"/>
                                          </p:val>
                                        </p:tav>
                                      </p:tavLst>
                                    </p:anim>
                                    <p:anim calcmode="lin" valueType="num">
                                      <p:cBhvr additive="base">
                                        <p:cTn id="8" dur="500" fill="hold"/>
                                        <p:tgtEl>
                                          <p:spTgt spid="15053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0532"/>
                                        </p:tgtEl>
                                        <p:attrNameLst>
                                          <p:attrName>style.visibility</p:attrName>
                                        </p:attrNameLst>
                                      </p:cBhvr>
                                      <p:to>
                                        <p:strVal val="visible"/>
                                      </p:to>
                                    </p:set>
                                    <p:anim calcmode="lin" valueType="num">
                                      <p:cBhvr additive="base">
                                        <p:cTn id="13" dur="500" fill="hold"/>
                                        <p:tgtEl>
                                          <p:spTgt spid="150532"/>
                                        </p:tgtEl>
                                        <p:attrNameLst>
                                          <p:attrName>ppt_x</p:attrName>
                                        </p:attrNameLst>
                                      </p:cBhvr>
                                      <p:tavLst>
                                        <p:tav tm="0">
                                          <p:val>
                                            <p:strVal val="#ppt_x"/>
                                          </p:val>
                                        </p:tav>
                                        <p:tav tm="100000">
                                          <p:val>
                                            <p:strVal val="#ppt_x"/>
                                          </p:val>
                                        </p:tav>
                                      </p:tavLst>
                                    </p:anim>
                                    <p:anim calcmode="lin" valueType="num">
                                      <p:cBhvr additive="base">
                                        <p:cTn id="14" dur="500" fill="hold"/>
                                        <p:tgtEl>
                                          <p:spTgt spid="1505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0" grpId="0"/>
      <p:bldP spid="15053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a:extLst>
              <a:ext uri="{FF2B5EF4-FFF2-40B4-BE49-F238E27FC236}">
                <a16:creationId xmlns:a16="http://schemas.microsoft.com/office/drawing/2014/main" id="{F08976E0-0472-3C49-981B-6D617BD573BF}"/>
              </a:ext>
            </a:extLst>
          </p:cNvPr>
          <p:cNvSpPr>
            <a:spLocks noChangeArrowheads="1"/>
          </p:cNvSpPr>
          <p:nvPr/>
        </p:nvSpPr>
        <p:spPr bwMode="auto">
          <a:xfrm>
            <a:off x="488950" y="404813"/>
            <a:ext cx="7021513"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r>
              <a:rPr lang="zh-CN" altLang="en-US" sz="2800">
                <a:solidFill>
                  <a:srgbClr val="FF0000"/>
                </a:solidFill>
                <a:latin typeface="华文中宋" panose="02010600040101010101" pitchFamily="2" charset="-122"/>
                <a:ea typeface="华文中宋" panose="02010600040101010101" pitchFamily="2" charset="-122"/>
              </a:rPr>
              <a:t>渐近记号（二）</a:t>
            </a:r>
          </a:p>
        </p:txBody>
      </p:sp>
      <p:sp>
        <p:nvSpPr>
          <p:cNvPr id="62466" name="Rectangle 3">
            <a:extLst>
              <a:ext uri="{FF2B5EF4-FFF2-40B4-BE49-F238E27FC236}">
                <a16:creationId xmlns:a16="http://schemas.microsoft.com/office/drawing/2014/main" id="{613D638A-4CDC-0648-9189-D2596EBE6583}"/>
              </a:ext>
            </a:extLst>
          </p:cNvPr>
          <p:cNvSpPr>
            <a:spLocks noChangeArrowheads="1"/>
          </p:cNvSpPr>
          <p:nvPr/>
        </p:nvSpPr>
        <p:spPr bwMode="auto">
          <a:xfrm>
            <a:off x="488950" y="1628775"/>
            <a:ext cx="9207500" cy="566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ts val="700"/>
              </a:spcBef>
              <a:buClr>
                <a:schemeClr val="accent2"/>
              </a:buClr>
              <a:buSzPct val="60000"/>
              <a:buFont typeface="Wingdings" pitchFamily="2" charset="2"/>
              <a:buNone/>
            </a:pPr>
            <a:r>
              <a:rPr lang="zh-CN" altLang="en-US" sz="2900">
                <a:solidFill>
                  <a:schemeClr val="tx1"/>
                </a:solidFill>
                <a:latin typeface="宋体" panose="02010600030101010101" pitchFamily="2" charset="-122"/>
              </a:rPr>
              <a:t>⑵ </a:t>
            </a:r>
            <a:r>
              <a:rPr lang="zh-CN" altLang="en-US" sz="2900">
                <a:solidFill>
                  <a:schemeClr val="tx1"/>
                </a:solidFill>
                <a:latin typeface="华文中宋" panose="02010600040101010101" pitchFamily="2" charset="-122"/>
                <a:ea typeface="华文中宋" panose="02010600040101010101" pitchFamily="2" charset="-122"/>
              </a:rPr>
              <a:t>大</a:t>
            </a:r>
            <a:r>
              <a:rPr lang="zh-CN" altLang="en-US" sz="2900" b="1" i="1">
                <a:solidFill>
                  <a:schemeClr val="tx1"/>
                </a:solidFill>
                <a:latin typeface="Tw Cen MT" panose="020B0602020104020603" pitchFamily="34" charset="77"/>
                <a:sym typeface="Symbol" pitchFamily="2" charset="2"/>
              </a:rPr>
              <a:t></a:t>
            </a:r>
            <a:r>
              <a:rPr lang="zh-CN" altLang="en-US" sz="2900" b="1" i="1">
                <a:solidFill>
                  <a:schemeClr val="tx1"/>
                </a:solidFill>
                <a:latin typeface="Tw Cen MT" panose="020B0602020104020603" pitchFamily="34" charset="77"/>
              </a:rPr>
              <a:t> </a:t>
            </a:r>
            <a:r>
              <a:rPr lang="zh-CN" altLang="en-US" sz="2900" i="1">
                <a:solidFill>
                  <a:schemeClr val="tx1"/>
                </a:solidFill>
                <a:latin typeface="华文中宋" panose="02010600040101010101" pitchFamily="2" charset="-122"/>
                <a:ea typeface="华文中宋" panose="02010600040101010101" pitchFamily="2" charset="-122"/>
              </a:rPr>
              <a:t> </a:t>
            </a:r>
            <a:r>
              <a:rPr lang="zh-CN" altLang="en-US" sz="2900">
                <a:solidFill>
                  <a:schemeClr val="tx1"/>
                </a:solidFill>
                <a:latin typeface="华文中宋" panose="02010600040101010101" pitchFamily="2" charset="-122"/>
                <a:ea typeface="华文中宋" panose="02010600040101010101" pitchFamily="2" charset="-122"/>
              </a:rPr>
              <a:t>记号：</a:t>
            </a:r>
          </a:p>
          <a:p>
            <a:pPr eaLnBrk="1" hangingPunct="1">
              <a:spcBef>
                <a:spcPts val="700"/>
              </a:spcBef>
              <a:buClr>
                <a:schemeClr val="accent2"/>
              </a:buClr>
              <a:buSzPct val="60000"/>
              <a:buFont typeface="Wingdings" pitchFamily="2" charset="2"/>
              <a:buNone/>
            </a:pPr>
            <a:r>
              <a:rPr lang="zh-CN" altLang="en-US" sz="2500" b="1">
                <a:solidFill>
                  <a:schemeClr val="tx1"/>
                </a:solidFill>
                <a:latin typeface="华文中宋" panose="02010600040101010101" pitchFamily="2" charset="-122"/>
                <a:ea typeface="华文中宋" panose="02010600040101010101" pitchFamily="2" charset="-122"/>
              </a:rPr>
              <a:t>定义</a:t>
            </a:r>
            <a:r>
              <a:rPr lang="en-US" altLang="zh-CN" sz="2500" b="1">
                <a:solidFill>
                  <a:schemeClr val="tx1"/>
                </a:solidFill>
                <a:latin typeface="华文中宋" panose="02010600040101010101" pitchFamily="2" charset="-122"/>
                <a:ea typeface="华文中宋" panose="02010600040101010101" pitchFamily="2" charset="-122"/>
              </a:rPr>
              <a:t>: </a:t>
            </a:r>
            <a:r>
              <a:rPr lang="en-US" altLang="zh-CN" sz="2500" b="1" i="1">
                <a:solidFill>
                  <a:schemeClr val="tx1"/>
                </a:solidFill>
                <a:latin typeface="华文中宋" panose="02010600040101010101" pitchFamily="2" charset="-122"/>
                <a:ea typeface="华文中宋" panose="02010600040101010101" pitchFamily="2" charset="-122"/>
              </a:rPr>
              <a:t>f </a:t>
            </a:r>
            <a:r>
              <a:rPr lang="en-US" altLang="zh-CN" sz="2500" b="1">
                <a:solidFill>
                  <a:schemeClr val="tx1"/>
                </a:solidFill>
                <a:latin typeface="华文中宋" panose="02010600040101010101" pitchFamily="2" charset="-122"/>
                <a:ea typeface="华文中宋" panose="02010600040101010101" pitchFamily="2" charset="-122"/>
              </a:rPr>
              <a:t>(</a:t>
            </a:r>
            <a:r>
              <a:rPr lang="en-US" altLang="zh-CN" sz="2500" b="1" i="1">
                <a:solidFill>
                  <a:schemeClr val="tx1"/>
                </a:solidFill>
                <a:latin typeface="华文中宋" panose="02010600040101010101" pitchFamily="2" charset="-122"/>
                <a:ea typeface="华文中宋" panose="02010600040101010101" pitchFamily="2" charset="-122"/>
              </a:rPr>
              <a:t>n</a:t>
            </a:r>
            <a:r>
              <a:rPr lang="en-US" altLang="zh-CN" sz="2500" b="1">
                <a:solidFill>
                  <a:schemeClr val="tx1"/>
                </a:solidFill>
                <a:latin typeface="华文中宋" panose="02010600040101010101" pitchFamily="2" charset="-122"/>
                <a:ea typeface="华文中宋" panose="02010600040101010101" pitchFamily="2" charset="-122"/>
              </a:rPr>
              <a:t>)=</a:t>
            </a:r>
            <a:r>
              <a:rPr lang="el-GR" altLang="zh-CN" sz="2500" b="1" i="1">
                <a:solidFill>
                  <a:schemeClr val="tx1"/>
                </a:solidFill>
                <a:latin typeface="华文中宋" panose="02010600040101010101" pitchFamily="2" charset="-122"/>
                <a:ea typeface="华文中宋" panose="02010600040101010101" pitchFamily="2" charset="-122"/>
                <a:cs typeface="Times New Roman" panose="02020603050405020304" pitchFamily="18" charset="0"/>
              </a:rPr>
              <a:t>Ω</a:t>
            </a:r>
            <a:r>
              <a:rPr lang="en-US" altLang="zh-CN" sz="2500" b="1">
                <a:solidFill>
                  <a:schemeClr val="tx1"/>
                </a:solidFill>
                <a:latin typeface="华文中宋" panose="02010600040101010101" pitchFamily="2" charset="-122"/>
                <a:ea typeface="华文中宋" panose="02010600040101010101" pitchFamily="2" charset="-122"/>
                <a:cs typeface="Times New Roman" panose="02020603050405020304" pitchFamily="18" charset="0"/>
              </a:rPr>
              <a:t>(</a:t>
            </a:r>
            <a:r>
              <a:rPr lang="en-US" altLang="zh-CN" sz="2500" b="1" i="1">
                <a:solidFill>
                  <a:schemeClr val="tx1"/>
                </a:solidFill>
                <a:latin typeface="华文中宋" panose="02010600040101010101" pitchFamily="2" charset="-122"/>
                <a:ea typeface="华文中宋" panose="02010600040101010101" pitchFamily="2" charset="-122"/>
                <a:cs typeface="Times New Roman" panose="02020603050405020304" pitchFamily="18" charset="0"/>
              </a:rPr>
              <a:t>g</a:t>
            </a:r>
            <a:r>
              <a:rPr lang="en-US" altLang="zh-CN" sz="2500" b="1">
                <a:solidFill>
                  <a:schemeClr val="tx1"/>
                </a:solidFill>
                <a:latin typeface="华文中宋" panose="02010600040101010101" pitchFamily="2" charset="-122"/>
                <a:ea typeface="华文中宋" panose="02010600040101010101" pitchFamily="2" charset="-122"/>
                <a:cs typeface="Times New Roman" panose="02020603050405020304" pitchFamily="18" charset="0"/>
              </a:rPr>
              <a:t>(</a:t>
            </a:r>
            <a:r>
              <a:rPr lang="en-US" altLang="zh-CN" sz="2500" b="1" i="1">
                <a:solidFill>
                  <a:schemeClr val="tx1"/>
                </a:solidFill>
                <a:latin typeface="华文中宋" panose="02010600040101010101" pitchFamily="2" charset="-122"/>
                <a:ea typeface="华文中宋" panose="02010600040101010101" pitchFamily="2" charset="-122"/>
                <a:cs typeface="Times New Roman" panose="02020603050405020304" pitchFamily="18" charset="0"/>
              </a:rPr>
              <a:t>n</a:t>
            </a:r>
            <a:r>
              <a:rPr lang="en-US" altLang="zh-CN" sz="2500" b="1">
                <a:solidFill>
                  <a:schemeClr val="tx1"/>
                </a:solidFill>
                <a:latin typeface="华文中宋" panose="02010600040101010101" pitchFamily="2" charset="-122"/>
                <a:ea typeface="华文中宋" panose="02010600040101010101" pitchFamily="2" charset="-122"/>
                <a:cs typeface="Times New Roman" panose="02020603050405020304" pitchFamily="18" charset="0"/>
              </a:rPr>
              <a:t>))  </a:t>
            </a:r>
            <a:r>
              <a:rPr lang="zh-CN" altLang="en-US" sz="2500" b="1">
                <a:solidFill>
                  <a:schemeClr val="tx1"/>
                </a:solidFill>
                <a:latin typeface="华文中宋" panose="02010600040101010101" pitchFamily="2" charset="-122"/>
                <a:ea typeface="华文中宋" panose="02010600040101010101" pitchFamily="2" charset="-122"/>
                <a:cs typeface="Times New Roman" panose="02020603050405020304" pitchFamily="18" charset="0"/>
              </a:rPr>
              <a:t>意味着存在正常数 </a:t>
            </a:r>
            <a:r>
              <a:rPr lang="en-US" altLang="zh-CN" sz="2500" b="1" i="1">
                <a:solidFill>
                  <a:schemeClr val="tx1"/>
                </a:solidFill>
                <a:latin typeface="华文中宋" panose="02010600040101010101" pitchFamily="2" charset="-122"/>
                <a:ea typeface="华文中宋" panose="02010600040101010101" pitchFamily="2" charset="-122"/>
                <a:cs typeface="Times New Roman" panose="02020603050405020304" pitchFamily="18" charset="0"/>
              </a:rPr>
              <a:t>C </a:t>
            </a:r>
            <a:r>
              <a:rPr lang="zh-CN" altLang="en-US" sz="2500" b="1">
                <a:solidFill>
                  <a:schemeClr val="tx1"/>
                </a:solidFill>
                <a:latin typeface="华文中宋" panose="02010600040101010101" pitchFamily="2" charset="-122"/>
                <a:ea typeface="华文中宋" panose="02010600040101010101" pitchFamily="2" charset="-122"/>
                <a:cs typeface="Times New Roman" panose="02020603050405020304" pitchFamily="18" charset="0"/>
              </a:rPr>
              <a:t>和 </a:t>
            </a:r>
            <a:r>
              <a:rPr lang="en-US" altLang="zh-CN" sz="2500" b="1" i="1">
                <a:solidFill>
                  <a:schemeClr val="tx1"/>
                </a:solidFill>
                <a:latin typeface="华文中宋" panose="02010600040101010101" pitchFamily="2" charset="-122"/>
                <a:ea typeface="华文中宋" panose="02010600040101010101" pitchFamily="2" charset="-122"/>
                <a:cs typeface="Times New Roman" panose="02020603050405020304" pitchFamily="18" charset="0"/>
              </a:rPr>
              <a:t>n</a:t>
            </a:r>
            <a:r>
              <a:rPr lang="en-US" altLang="zh-CN" sz="2500" b="1" baseline="-25000">
                <a:solidFill>
                  <a:schemeClr val="tx1"/>
                </a:solidFill>
                <a:latin typeface="华文中宋" panose="02010600040101010101" pitchFamily="2" charset="-122"/>
                <a:ea typeface="华文中宋" panose="02010600040101010101" pitchFamily="2" charset="-122"/>
                <a:cs typeface="Times New Roman" panose="02020603050405020304" pitchFamily="18" charset="0"/>
              </a:rPr>
              <a:t>0 </a:t>
            </a:r>
            <a:r>
              <a:rPr lang="en-US" altLang="zh-CN" sz="2500" b="1">
                <a:solidFill>
                  <a:schemeClr val="tx1"/>
                </a:solidFill>
                <a:latin typeface="华文中宋" panose="02010600040101010101" pitchFamily="2" charset="-122"/>
                <a:ea typeface="华文中宋" panose="02010600040101010101" pitchFamily="2" charset="-122"/>
                <a:cs typeface="Times New Roman" panose="02020603050405020304" pitchFamily="18" charset="0"/>
              </a:rPr>
              <a:t>,</a:t>
            </a:r>
            <a:r>
              <a:rPr lang="zh-CN" altLang="en-US" sz="2500" b="1">
                <a:solidFill>
                  <a:schemeClr val="tx1"/>
                </a:solidFill>
                <a:latin typeface="华文中宋" panose="02010600040101010101" pitchFamily="2" charset="-122"/>
                <a:ea typeface="华文中宋" panose="02010600040101010101" pitchFamily="2" charset="-122"/>
                <a:cs typeface="Times New Roman" panose="02020603050405020304" pitchFamily="18" charset="0"/>
              </a:rPr>
              <a:t>使得</a:t>
            </a:r>
          </a:p>
          <a:p>
            <a:pPr eaLnBrk="1" hangingPunct="1">
              <a:spcBef>
                <a:spcPts val="700"/>
              </a:spcBef>
              <a:buClr>
                <a:schemeClr val="accent2"/>
              </a:buClr>
              <a:buSzPct val="60000"/>
              <a:buFont typeface="Wingdings" pitchFamily="2" charset="2"/>
              <a:buNone/>
            </a:pPr>
            <a:r>
              <a:rPr lang="zh-CN" altLang="en-US" sz="2500" b="1">
                <a:solidFill>
                  <a:schemeClr val="tx1"/>
                </a:solidFill>
                <a:latin typeface="华文中宋" panose="02010600040101010101" pitchFamily="2" charset="-122"/>
                <a:ea typeface="华文中宋" panose="02010600040101010101" pitchFamily="2" charset="-122"/>
                <a:cs typeface="Times New Roman" panose="02020603050405020304" pitchFamily="18" charset="0"/>
              </a:rPr>
              <a:t>      当</a:t>
            </a:r>
            <a:r>
              <a:rPr lang="zh-CN" altLang="en-US" sz="2500" b="1" i="1">
                <a:solidFill>
                  <a:schemeClr val="tx1"/>
                </a:solidFill>
                <a:latin typeface="华文中宋" panose="02010600040101010101" pitchFamily="2" charset="-122"/>
                <a:ea typeface="华文中宋" panose="02010600040101010101" pitchFamily="2" charset="-122"/>
                <a:cs typeface="Times New Roman" panose="02020603050405020304" pitchFamily="18" charset="0"/>
              </a:rPr>
              <a:t> </a:t>
            </a:r>
            <a:r>
              <a:rPr lang="en-US" altLang="zh-CN" sz="2500" b="1" i="1">
                <a:solidFill>
                  <a:schemeClr val="tx1"/>
                </a:solidFill>
                <a:latin typeface="华文中宋" panose="02010600040101010101" pitchFamily="2" charset="-122"/>
                <a:ea typeface="华文中宋" panose="02010600040101010101" pitchFamily="2" charset="-122"/>
                <a:cs typeface="Times New Roman" panose="02020603050405020304" pitchFamily="18" charset="0"/>
              </a:rPr>
              <a:t>n </a:t>
            </a:r>
            <a:r>
              <a:rPr lang="en-US" altLang="zh-CN" sz="2500" b="1">
                <a:solidFill>
                  <a:schemeClr val="tx1"/>
                </a:solidFill>
                <a:latin typeface="华文中宋" panose="02010600040101010101" pitchFamily="2" charset="-122"/>
                <a:ea typeface="华文中宋" panose="02010600040101010101" pitchFamily="2" charset="-122"/>
              </a:rPr>
              <a:t>≥ </a:t>
            </a:r>
            <a:r>
              <a:rPr lang="en-US" altLang="zh-CN" sz="2500" b="1" i="1">
                <a:solidFill>
                  <a:schemeClr val="tx1"/>
                </a:solidFill>
                <a:latin typeface="华文中宋" panose="02010600040101010101" pitchFamily="2" charset="-122"/>
                <a:ea typeface="华文中宋" panose="02010600040101010101" pitchFamily="2" charset="-122"/>
              </a:rPr>
              <a:t>n</a:t>
            </a:r>
            <a:r>
              <a:rPr lang="en-US" altLang="zh-CN" sz="2500" b="1" baseline="-25000">
                <a:solidFill>
                  <a:schemeClr val="tx1"/>
                </a:solidFill>
                <a:latin typeface="华文中宋" panose="02010600040101010101" pitchFamily="2" charset="-122"/>
                <a:ea typeface="华文中宋" panose="02010600040101010101" pitchFamily="2" charset="-122"/>
              </a:rPr>
              <a:t>0 </a:t>
            </a:r>
            <a:r>
              <a:rPr lang="en-US" altLang="zh-CN" sz="2500" b="1">
                <a:solidFill>
                  <a:schemeClr val="tx1"/>
                </a:solidFill>
                <a:latin typeface="华文中宋" panose="02010600040101010101" pitchFamily="2" charset="-122"/>
                <a:ea typeface="华文中宋" panose="02010600040101010101" pitchFamily="2" charset="-122"/>
              </a:rPr>
              <a:t>, </a:t>
            </a:r>
            <a:r>
              <a:rPr lang="zh-CN" altLang="en-US" sz="2500" b="1">
                <a:solidFill>
                  <a:schemeClr val="tx1"/>
                </a:solidFill>
                <a:latin typeface="华文中宋" panose="02010600040101010101" pitchFamily="2" charset="-122"/>
                <a:ea typeface="华文中宋" panose="02010600040101010101" pitchFamily="2" charset="-122"/>
              </a:rPr>
              <a:t>均有 </a:t>
            </a:r>
            <a:r>
              <a:rPr lang="en-US" altLang="zh-CN" sz="2500" b="1">
                <a:solidFill>
                  <a:schemeClr val="tx1"/>
                </a:solidFill>
                <a:latin typeface="华文中宋" panose="02010600040101010101" pitchFamily="2" charset="-122"/>
                <a:ea typeface="华文中宋" panose="02010600040101010101" pitchFamily="2" charset="-122"/>
              </a:rPr>
              <a:t>0≤ </a:t>
            </a:r>
            <a:r>
              <a:rPr lang="en-US" altLang="zh-CN" sz="2500" b="1" i="1">
                <a:solidFill>
                  <a:schemeClr val="tx1"/>
                </a:solidFill>
                <a:latin typeface="华文中宋" panose="02010600040101010101" pitchFamily="2" charset="-122"/>
                <a:ea typeface="华文中宋" panose="02010600040101010101" pitchFamily="2" charset="-122"/>
              </a:rPr>
              <a:t>C</a:t>
            </a:r>
            <a:r>
              <a:rPr lang="en-US" altLang="zh-CN" sz="2500" b="1">
                <a:solidFill>
                  <a:schemeClr val="tx1"/>
                </a:solidFill>
                <a:latin typeface="华文中宋" panose="02010600040101010101" pitchFamily="2" charset="-122"/>
                <a:ea typeface="华文中宋" panose="02010600040101010101" pitchFamily="2" charset="-122"/>
              </a:rPr>
              <a:t> </a:t>
            </a:r>
            <a:r>
              <a:rPr lang="en-US" altLang="zh-CN" sz="2500" b="1" i="1">
                <a:solidFill>
                  <a:schemeClr val="tx1"/>
                </a:solidFill>
                <a:latin typeface="华文中宋" panose="02010600040101010101" pitchFamily="2" charset="-122"/>
                <a:ea typeface="华文中宋" panose="02010600040101010101" pitchFamily="2" charset="-122"/>
              </a:rPr>
              <a:t>g</a:t>
            </a:r>
            <a:r>
              <a:rPr lang="en-US" altLang="zh-CN" sz="2500" b="1">
                <a:solidFill>
                  <a:schemeClr val="tx1"/>
                </a:solidFill>
                <a:latin typeface="华文中宋" panose="02010600040101010101" pitchFamily="2" charset="-122"/>
                <a:ea typeface="华文中宋" panose="02010600040101010101" pitchFamily="2" charset="-122"/>
              </a:rPr>
              <a:t>(</a:t>
            </a:r>
            <a:r>
              <a:rPr lang="en-US" altLang="zh-CN" sz="2500" b="1" i="1">
                <a:solidFill>
                  <a:schemeClr val="tx1"/>
                </a:solidFill>
                <a:latin typeface="华文中宋" panose="02010600040101010101" pitchFamily="2" charset="-122"/>
                <a:ea typeface="华文中宋" panose="02010600040101010101" pitchFamily="2" charset="-122"/>
              </a:rPr>
              <a:t>n</a:t>
            </a:r>
            <a:r>
              <a:rPr lang="en-US" altLang="zh-CN" sz="2500" b="1">
                <a:solidFill>
                  <a:schemeClr val="tx1"/>
                </a:solidFill>
                <a:latin typeface="华文中宋" panose="02010600040101010101" pitchFamily="2" charset="-122"/>
                <a:ea typeface="华文中宋" panose="02010600040101010101" pitchFamily="2" charset="-122"/>
              </a:rPr>
              <a:t>) ≤</a:t>
            </a:r>
            <a:r>
              <a:rPr lang="en-US" altLang="zh-CN" sz="2500" b="1" i="1">
                <a:solidFill>
                  <a:schemeClr val="tx1"/>
                </a:solidFill>
                <a:latin typeface="华文中宋" panose="02010600040101010101" pitchFamily="2" charset="-122"/>
                <a:ea typeface="华文中宋" panose="02010600040101010101" pitchFamily="2" charset="-122"/>
              </a:rPr>
              <a:t>f </a:t>
            </a:r>
            <a:r>
              <a:rPr lang="en-US" altLang="zh-CN" sz="2500" b="1">
                <a:solidFill>
                  <a:schemeClr val="tx1"/>
                </a:solidFill>
                <a:latin typeface="华文中宋" panose="02010600040101010101" pitchFamily="2" charset="-122"/>
                <a:ea typeface="华文中宋" panose="02010600040101010101" pitchFamily="2" charset="-122"/>
              </a:rPr>
              <a:t>(</a:t>
            </a:r>
            <a:r>
              <a:rPr lang="en-US" altLang="zh-CN" sz="2500" b="1" i="1">
                <a:solidFill>
                  <a:schemeClr val="tx1"/>
                </a:solidFill>
                <a:latin typeface="华文中宋" panose="02010600040101010101" pitchFamily="2" charset="-122"/>
                <a:ea typeface="华文中宋" panose="02010600040101010101" pitchFamily="2" charset="-122"/>
              </a:rPr>
              <a:t>n</a:t>
            </a:r>
            <a:r>
              <a:rPr lang="en-US" altLang="zh-CN" sz="2500" b="1">
                <a:solidFill>
                  <a:schemeClr val="tx1"/>
                </a:solidFill>
                <a:latin typeface="华文中宋" panose="02010600040101010101" pitchFamily="2" charset="-122"/>
                <a:ea typeface="华文中宋" panose="02010600040101010101" pitchFamily="2" charset="-122"/>
              </a:rPr>
              <a:t>) </a:t>
            </a:r>
            <a:r>
              <a:rPr lang="zh-CN" altLang="en-US" sz="2500" b="1">
                <a:solidFill>
                  <a:schemeClr val="tx1"/>
                </a:solidFill>
                <a:latin typeface="华文中宋" panose="02010600040101010101" pitchFamily="2" charset="-122"/>
                <a:ea typeface="华文中宋" panose="02010600040101010101" pitchFamily="2" charset="-122"/>
              </a:rPr>
              <a:t>成立。</a:t>
            </a:r>
            <a:endParaRPr lang="zh-CN" altLang="en-US" sz="2500" b="1" baseline="-25000">
              <a:solidFill>
                <a:schemeClr val="tx1"/>
              </a:solidFill>
              <a:latin typeface="华文中宋" panose="02010600040101010101" pitchFamily="2" charset="-122"/>
              <a:ea typeface="华文中宋" panose="02010600040101010101" pitchFamily="2" charset="-122"/>
            </a:endParaRPr>
          </a:p>
          <a:p>
            <a:pPr eaLnBrk="1" hangingPunct="1">
              <a:spcBef>
                <a:spcPct val="35000"/>
              </a:spcBef>
              <a:buClr>
                <a:schemeClr val="accent2"/>
              </a:buClr>
              <a:buSzPct val="60000"/>
              <a:buFont typeface="Wingdings" pitchFamily="2" charset="2"/>
              <a:buNone/>
            </a:pPr>
            <a:endParaRPr lang="en-US" altLang="zh-CN" sz="2500" b="1" i="1">
              <a:solidFill>
                <a:schemeClr val="tx1"/>
              </a:solidFill>
              <a:latin typeface="华文中宋" panose="02010600040101010101" pitchFamily="2" charset="-122"/>
              <a:ea typeface="华文中宋" panose="02010600040101010101" pitchFamily="2" charset="-122"/>
            </a:endParaRPr>
          </a:p>
          <a:p>
            <a:pPr eaLnBrk="1" hangingPunct="1">
              <a:spcBef>
                <a:spcPct val="35000"/>
              </a:spcBef>
              <a:buClr>
                <a:schemeClr val="accent2"/>
              </a:buClr>
              <a:buSzPct val="60000"/>
              <a:buFont typeface="Wingdings" pitchFamily="2" charset="2"/>
              <a:buNone/>
            </a:pPr>
            <a:r>
              <a:rPr lang="en-US" altLang="zh-CN" sz="2500" b="1" i="1">
                <a:solidFill>
                  <a:schemeClr val="tx1"/>
                </a:solidFill>
                <a:latin typeface="华文中宋" panose="02010600040101010101" pitchFamily="2" charset="-122"/>
                <a:ea typeface="华文中宋" panose="02010600040101010101" pitchFamily="2" charset="-122"/>
              </a:rPr>
              <a:t>f </a:t>
            </a:r>
            <a:r>
              <a:rPr lang="en-US" altLang="zh-CN" sz="2500" b="1">
                <a:solidFill>
                  <a:schemeClr val="tx1"/>
                </a:solidFill>
                <a:latin typeface="华文中宋" panose="02010600040101010101" pitchFamily="2" charset="-122"/>
                <a:ea typeface="华文中宋" panose="02010600040101010101" pitchFamily="2" charset="-122"/>
              </a:rPr>
              <a:t>(</a:t>
            </a:r>
            <a:r>
              <a:rPr lang="en-US" altLang="zh-CN" sz="2500" b="1" i="1">
                <a:solidFill>
                  <a:schemeClr val="tx1"/>
                </a:solidFill>
                <a:latin typeface="华文中宋" panose="02010600040101010101" pitchFamily="2" charset="-122"/>
                <a:ea typeface="华文中宋" panose="02010600040101010101" pitchFamily="2" charset="-122"/>
              </a:rPr>
              <a:t>n</a:t>
            </a:r>
            <a:r>
              <a:rPr lang="en-US" altLang="zh-CN" sz="2500" b="1">
                <a:solidFill>
                  <a:schemeClr val="tx1"/>
                </a:solidFill>
                <a:latin typeface="华文中宋" panose="02010600040101010101" pitchFamily="2" charset="-122"/>
                <a:ea typeface="华文中宋" panose="02010600040101010101" pitchFamily="2" charset="-122"/>
              </a:rPr>
              <a:t>)=</a:t>
            </a:r>
            <a:r>
              <a:rPr lang="el-GR" altLang="zh-CN" sz="2500" b="1" i="1">
                <a:solidFill>
                  <a:schemeClr val="tx1"/>
                </a:solidFill>
                <a:latin typeface="华文中宋" panose="02010600040101010101" pitchFamily="2" charset="-122"/>
                <a:ea typeface="华文中宋" panose="02010600040101010101" pitchFamily="2" charset="-122"/>
              </a:rPr>
              <a:t>Ω</a:t>
            </a:r>
            <a:r>
              <a:rPr lang="en-US" altLang="zh-CN" sz="2500" b="1" i="1">
                <a:solidFill>
                  <a:schemeClr val="tx1"/>
                </a:solidFill>
                <a:latin typeface="华文中宋" panose="02010600040101010101" pitchFamily="2" charset="-122"/>
                <a:ea typeface="华文中宋" panose="02010600040101010101" pitchFamily="2" charset="-122"/>
              </a:rPr>
              <a:t> </a:t>
            </a:r>
            <a:r>
              <a:rPr lang="en-US" altLang="zh-CN" sz="2500" b="1">
                <a:solidFill>
                  <a:schemeClr val="tx1"/>
                </a:solidFill>
                <a:latin typeface="华文中宋" panose="02010600040101010101" pitchFamily="2" charset="-122"/>
                <a:ea typeface="华文中宋" panose="02010600040101010101" pitchFamily="2" charset="-122"/>
              </a:rPr>
              <a:t>(</a:t>
            </a:r>
            <a:r>
              <a:rPr lang="en-US" altLang="zh-CN" sz="2500" b="1" i="1">
                <a:solidFill>
                  <a:schemeClr val="tx1"/>
                </a:solidFill>
                <a:latin typeface="华文中宋" panose="02010600040101010101" pitchFamily="2" charset="-122"/>
                <a:ea typeface="华文中宋" panose="02010600040101010101" pitchFamily="2" charset="-122"/>
              </a:rPr>
              <a:t>g</a:t>
            </a:r>
            <a:r>
              <a:rPr lang="en-US" altLang="zh-CN" sz="2500" b="1">
                <a:solidFill>
                  <a:schemeClr val="tx1"/>
                </a:solidFill>
                <a:latin typeface="华文中宋" panose="02010600040101010101" pitchFamily="2" charset="-122"/>
                <a:ea typeface="华文中宋" panose="02010600040101010101" pitchFamily="2" charset="-122"/>
              </a:rPr>
              <a:t>(</a:t>
            </a:r>
            <a:r>
              <a:rPr lang="en-US" altLang="zh-CN" sz="2500" b="1" i="1">
                <a:solidFill>
                  <a:schemeClr val="tx1"/>
                </a:solidFill>
                <a:latin typeface="华文中宋" panose="02010600040101010101" pitchFamily="2" charset="-122"/>
                <a:ea typeface="华文中宋" panose="02010600040101010101" pitchFamily="2" charset="-122"/>
              </a:rPr>
              <a:t>n</a:t>
            </a:r>
            <a:r>
              <a:rPr lang="en-US" altLang="zh-CN" sz="2500" b="1">
                <a:solidFill>
                  <a:schemeClr val="tx1"/>
                </a:solidFill>
                <a:latin typeface="华文中宋" panose="02010600040101010101" pitchFamily="2" charset="-122"/>
                <a:ea typeface="华文中宋" panose="02010600040101010101" pitchFamily="2" charset="-122"/>
              </a:rPr>
              <a:t>))</a:t>
            </a:r>
            <a:r>
              <a:rPr lang="zh-CN" altLang="en-US" sz="2500" b="1">
                <a:solidFill>
                  <a:schemeClr val="tx1"/>
                </a:solidFill>
                <a:latin typeface="华文中宋" panose="02010600040101010101" pitchFamily="2" charset="-122"/>
                <a:ea typeface="华文中宋" panose="02010600040101010101" pitchFamily="2" charset="-122"/>
              </a:rPr>
              <a:t>表明，</a:t>
            </a:r>
          </a:p>
          <a:p>
            <a:pPr eaLnBrk="1" hangingPunct="1">
              <a:spcBef>
                <a:spcPct val="35000"/>
              </a:spcBef>
              <a:buClr>
                <a:schemeClr val="accent2"/>
              </a:buClr>
              <a:buSzPct val="60000"/>
              <a:buFont typeface="Wingdings" pitchFamily="2" charset="2"/>
              <a:buNone/>
            </a:pPr>
            <a:r>
              <a:rPr lang="zh-CN" altLang="en-US" sz="2500" b="1">
                <a:solidFill>
                  <a:schemeClr val="tx1"/>
                </a:solidFill>
                <a:latin typeface="华文中宋" panose="02010600040101010101" pitchFamily="2" charset="-122"/>
                <a:ea typeface="华文中宋" panose="02010600040101010101" pitchFamily="2" charset="-122"/>
              </a:rPr>
              <a:t>当 </a:t>
            </a:r>
            <a:r>
              <a:rPr lang="en-US" altLang="zh-CN" sz="2500" b="1" i="1">
                <a:solidFill>
                  <a:schemeClr val="tx1"/>
                </a:solidFill>
                <a:latin typeface="华文中宋" panose="02010600040101010101" pitchFamily="2" charset="-122"/>
                <a:ea typeface="华文中宋" panose="02010600040101010101" pitchFamily="2" charset="-122"/>
              </a:rPr>
              <a:t>n→∞ </a:t>
            </a:r>
            <a:r>
              <a:rPr lang="zh-CN" altLang="en-US" sz="2500" b="1">
                <a:solidFill>
                  <a:schemeClr val="tx1"/>
                </a:solidFill>
                <a:latin typeface="华文中宋" panose="02010600040101010101" pitchFamily="2" charset="-122"/>
                <a:ea typeface="华文中宋" panose="02010600040101010101" pitchFamily="2" charset="-122"/>
              </a:rPr>
              <a:t>时， </a:t>
            </a:r>
            <a:r>
              <a:rPr lang="en-US" altLang="zh-CN" sz="2500" b="1" i="1">
                <a:solidFill>
                  <a:schemeClr val="tx1"/>
                </a:solidFill>
                <a:latin typeface="华文中宋" panose="02010600040101010101" pitchFamily="2" charset="-122"/>
                <a:ea typeface="华文中宋" panose="02010600040101010101" pitchFamily="2" charset="-122"/>
              </a:rPr>
              <a:t>f </a:t>
            </a:r>
            <a:r>
              <a:rPr lang="en-US" altLang="zh-CN" sz="2500" b="1">
                <a:solidFill>
                  <a:schemeClr val="tx1"/>
                </a:solidFill>
                <a:latin typeface="华文中宋" panose="02010600040101010101" pitchFamily="2" charset="-122"/>
                <a:ea typeface="华文中宋" panose="02010600040101010101" pitchFamily="2" charset="-122"/>
              </a:rPr>
              <a:t>(</a:t>
            </a:r>
            <a:r>
              <a:rPr lang="en-US" altLang="zh-CN" sz="2500" b="1" i="1">
                <a:solidFill>
                  <a:schemeClr val="tx1"/>
                </a:solidFill>
                <a:latin typeface="华文中宋" panose="02010600040101010101" pitchFamily="2" charset="-122"/>
                <a:ea typeface="华文中宋" panose="02010600040101010101" pitchFamily="2" charset="-122"/>
              </a:rPr>
              <a:t>n</a:t>
            </a:r>
            <a:r>
              <a:rPr lang="en-US" altLang="zh-CN" sz="2500" b="1">
                <a:solidFill>
                  <a:schemeClr val="tx1"/>
                </a:solidFill>
                <a:latin typeface="华文中宋" panose="02010600040101010101" pitchFamily="2" charset="-122"/>
                <a:ea typeface="华文中宋" panose="02010600040101010101" pitchFamily="2" charset="-122"/>
              </a:rPr>
              <a:t>)</a:t>
            </a:r>
          </a:p>
          <a:p>
            <a:pPr eaLnBrk="1" hangingPunct="1">
              <a:spcBef>
                <a:spcPct val="35000"/>
              </a:spcBef>
              <a:buClr>
                <a:schemeClr val="accent2"/>
              </a:buClr>
              <a:buSzPct val="60000"/>
              <a:buFont typeface="Wingdings" pitchFamily="2" charset="2"/>
              <a:buNone/>
            </a:pPr>
            <a:r>
              <a:rPr lang="zh-CN" altLang="en-US" sz="2500" b="1">
                <a:solidFill>
                  <a:schemeClr val="tx1"/>
                </a:solidFill>
                <a:latin typeface="华文中宋" panose="02010600040101010101" pitchFamily="2" charset="-122"/>
                <a:ea typeface="华文中宋" panose="02010600040101010101" pitchFamily="2" charset="-122"/>
              </a:rPr>
              <a:t>趋于无穷大的阶不小于</a:t>
            </a:r>
          </a:p>
          <a:p>
            <a:pPr eaLnBrk="1" hangingPunct="1">
              <a:spcBef>
                <a:spcPct val="35000"/>
              </a:spcBef>
              <a:buClr>
                <a:schemeClr val="accent2"/>
              </a:buClr>
              <a:buSzPct val="60000"/>
              <a:buFont typeface="Wingdings" pitchFamily="2" charset="2"/>
              <a:buNone/>
            </a:pPr>
            <a:r>
              <a:rPr lang="en-US" altLang="zh-CN" sz="2500" b="1" i="1">
                <a:solidFill>
                  <a:schemeClr val="tx1"/>
                </a:solidFill>
                <a:latin typeface="华文中宋" panose="02010600040101010101" pitchFamily="2" charset="-122"/>
                <a:ea typeface="华文中宋" panose="02010600040101010101" pitchFamily="2" charset="-122"/>
              </a:rPr>
              <a:t>g</a:t>
            </a:r>
            <a:r>
              <a:rPr lang="en-US" altLang="zh-CN" sz="2500" b="1">
                <a:solidFill>
                  <a:schemeClr val="tx1"/>
                </a:solidFill>
                <a:latin typeface="华文中宋" panose="02010600040101010101" pitchFamily="2" charset="-122"/>
                <a:ea typeface="华文中宋" panose="02010600040101010101" pitchFamily="2" charset="-122"/>
              </a:rPr>
              <a:t>(</a:t>
            </a:r>
            <a:r>
              <a:rPr lang="en-US" altLang="zh-CN" sz="2500" b="1" i="1">
                <a:solidFill>
                  <a:schemeClr val="tx1"/>
                </a:solidFill>
                <a:latin typeface="华文中宋" panose="02010600040101010101" pitchFamily="2" charset="-122"/>
                <a:ea typeface="华文中宋" panose="02010600040101010101" pitchFamily="2" charset="-122"/>
              </a:rPr>
              <a:t>n</a:t>
            </a:r>
            <a:r>
              <a:rPr lang="en-US" altLang="zh-CN" sz="2500" b="1">
                <a:solidFill>
                  <a:schemeClr val="tx1"/>
                </a:solidFill>
                <a:latin typeface="华文中宋" panose="02010600040101010101" pitchFamily="2" charset="-122"/>
                <a:ea typeface="华文中宋" panose="02010600040101010101" pitchFamily="2" charset="-122"/>
              </a:rPr>
              <a:t>) </a:t>
            </a:r>
            <a:r>
              <a:rPr lang="zh-CN" altLang="en-US" sz="2500" b="1">
                <a:solidFill>
                  <a:schemeClr val="tx1"/>
                </a:solidFill>
                <a:latin typeface="华文中宋" panose="02010600040101010101" pitchFamily="2" charset="-122"/>
                <a:ea typeface="华文中宋" panose="02010600040101010101" pitchFamily="2" charset="-122"/>
              </a:rPr>
              <a:t>趋于无穷大的阶</a:t>
            </a:r>
            <a:r>
              <a:rPr lang="en-US" altLang="zh-CN" sz="2500" b="1">
                <a:solidFill>
                  <a:schemeClr val="tx1"/>
                </a:solidFill>
                <a:latin typeface="华文中宋" panose="02010600040101010101" pitchFamily="2" charset="-122"/>
                <a:ea typeface="华文中宋" panose="02010600040101010101" pitchFamily="2" charset="-122"/>
              </a:rPr>
              <a:t>.</a:t>
            </a:r>
          </a:p>
        </p:txBody>
      </p:sp>
      <p:graphicFrame>
        <p:nvGraphicFramePr>
          <p:cNvPr id="151556" name="Object 4">
            <a:extLst>
              <a:ext uri="{FF2B5EF4-FFF2-40B4-BE49-F238E27FC236}">
                <a16:creationId xmlns:a16="http://schemas.microsoft.com/office/drawing/2014/main" id="{30EB2742-4087-6042-865C-FD51CA750EA6}"/>
              </a:ext>
            </a:extLst>
          </p:cNvPr>
          <p:cNvGraphicFramePr>
            <a:graphicFrameLocks noChangeAspect="1"/>
          </p:cNvGraphicFramePr>
          <p:nvPr/>
        </p:nvGraphicFramePr>
        <p:xfrm>
          <a:off x="4448175" y="3213100"/>
          <a:ext cx="5457825" cy="3051175"/>
        </p:xfrm>
        <a:graphic>
          <a:graphicData uri="http://schemas.openxmlformats.org/presentationml/2006/ole">
            <mc:AlternateContent xmlns:mc="http://schemas.openxmlformats.org/markup-compatibility/2006">
              <mc:Choice xmlns:v="urn:schemas-microsoft-com:vml" Requires="v">
                <p:oleObj spid="_x0000_s62496" name="位图图像" r:id="rId3" imgW="2419350" imgH="1574800" progId="Paint.Picture">
                  <p:embed/>
                </p:oleObj>
              </mc:Choice>
              <mc:Fallback>
                <p:oleObj name="位图图像" r:id="rId3" imgW="2419350" imgH="1574800" progId="Paint.Picture">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8175" y="3213100"/>
                        <a:ext cx="5457825" cy="305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51556"/>
                                        </p:tgtEl>
                                        <p:attrNameLst>
                                          <p:attrName>style.visibility</p:attrName>
                                        </p:attrNameLst>
                                      </p:cBhvr>
                                      <p:to>
                                        <p:strVal val="visible"/>
                                      </p:to>
                                    </p:set>
                                    <p:animEffect transition="in" filter="blinds(horizontal)">
                                      <p:cBhvr>
                                        <p:cTn id="7" dur="500"/>
                                        <p:tgtEl>
                                          <p:spTgt spid="151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a:extLst>
              <a:ext uri="{FF2B5EF4-FFF2-40B4-BE49-F238E27FC236}">
                <a16:creationId xmlns:a16="http://schemas.microsoft.com/office/drawing/2014/main" id="{5EBDF672-D4D9-A64C-A15F-70E47E82F1D2}"/>
              </a:ext>
            </a:extLst>
          </p:cNvPr>
          <p:cNvSpPr>
            <a:spLocks noChangeArrowheads="1"/>
          </p:cNvSpPr>
          <p:nvPr/>
        </p:nvSpPr>
        <p:spPr bwMode="auto">
          <a:xfrm>
            <a:off x="452438" y="331788"/>
            <a:ext cx="7021512"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r>
              <a:rPr lang="zh-CN" altLang="en-US" sz="2800">
                <a:solidFill>
                  <a:srgbClr val="FF0000"/>
                </a:solidFill>
                <a:latin typeface="华文中宋" panose="02010600040101010101" pitchFamily="2" charset="-122"/>
                <a:ea typeface="华文中宋" panose="02010600040101010101" pitchFamily="2" charset="-122"/>
              </a:rPr>
              <a:t>渐近记号（三）</a:t>
            </a:r>
          </a:p>
        </p:txBody>
      </p:sp>
      <p:sp>
        <p:nvSpPr>
          <p:cNvPr id="63490" name="Rectangle 3">
            <a:extLst>
              <a:ext uri="{FF2B5EF4-FFF2-40B4-BE49-F238E27FC236}">
                <a16:creationId xmlns:a16="http://schemas.microsoft.com/office/drawing/2014/main" id="{D2763A7E-D59B-0B48-9B4F-4FAE3863A07C}"/>
              </a:ext>
            </a:extLst>
          </p:cNvPr>
          <p:cNvSpPr>
            <a:spLocks noChangeArrowheads="1"/>
          </p:cNvSpPr>
          <p:nvPr/>
        </p:nvSpPr>
        <p:spPr bwMode="auto">
          <a:xfrm>
            <a:off x="428625" y="1512888"/>
            <a:ext cx="9477375" cy="566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ts val="700"/>
              </a:spcBef>
              <a:buClr>
                <a:schemeClr val="accent2"/>
              </a:buClr>
              <a:buSzPct val="60000"/>
              <a:buFont typeface="Wingdings" pitchFamily="2" charset="2"/>
              <a:buNone/>
            </a:pPr>
            <a:r>
              <a:rPr lang="zh-CN" altLang="en-US" sz="2800" b="1">
                <a:solidFill>
                  <a:schemeClr val="tx1"/>
                </a:solidFill>
                <a:latin typeface="宋体" panose="02010600030101010101" pitchFamily="2" charset="-122"/>
              </a:rPr>
              <a:t>⑶ </a:t>
            </a:r>
            <a:r>
              <a:rPr lang="zh-CN" altLang="en-US" sz="2800" b="1">
                <a:solidFill>
                  <a:schemeClr val="tx1"/>
                </a:solidFill>
                <a:latin typeface="华文中宋" panose="02010600040101010101" pitchFamily="2" charset="-122"/>
                <a:ea typeface="华文中宋" panose="02010600040101010101" pitchFamily="2" charset="-122"/>
              </a:rPr>
              <a:t>大</a:t>
            </a:r>
            <a:r>
              <a:rPr lang="en-US" altLang="zh-CN" sz="2800" b="1" i="1">
                <a:solidFill>
                  <a:schemeClr val="tx1"/>
                </a:solidFill>
                <a:latin typeface="Tw Cen MT" panose="020B0602020104020603" pitchFamily="34" charset="77"/>
              </a:rPr>
              <a:t>Θ</a:t>
            </a:r>
            <a:r>
              <a:rPr lang="en-US" altLang="zh-CN" sz="2800" b="1" i="1">
                <a:solidFill>
                  <a:schemeClr val="folHlink"/>
                </a:solidFill>
                <a:latin typeface="Tw Cen MT" panose="020B0602020104020603" pitchFamily="34" charset="77"/>
              </a:rPr>
              <a:t> </a:t>
            </a:r>
            <a:r>
              <a:rPr lang="zh-CN" altLang="en-US" sz="2800" b="1">
                <a:solidFill>
                  <a:schemeClr val="tx1"/>
                </a:solidFill>
                <a:latin typeface="华文中宋" panose="02010600040101010101" pitchFamily="2" charset="-122"/>
                <a:ea typeface="华文中宋" panose="02010600040101010101" pitchFamily="2" charset="-122"/>
              </a:rPr>
              <a:t>记号：</a:t>
            </a:r>
          </a:p>
          <a:p>
            <a:pPr eaLnBrk="1" hangingPunct="1">
              <a:lnSpc>
                <a:spcPct val="105000"/>
              </a:lnSpc>
              <a:spcBef>
                <a:spcPct val="5000"/>
              </a:spcBef>
              <a:buClr>
                <a:schemeClr val="accent2"/>
              </a:buClr>
              <a:buSzPct val="60000"/>
              <a:buFont typeface="Wingdings" pitchFamily="2" charset="2"/>
              <a:buNone/>
            </a:pPr>
            <a:r>
              <a:rPr lang="zh-CN" altLang="en-US" sz="2800" b="1">
                <a:solidFill>
                  <a:schemeClr val="tx1"/>
                </a:solidFill>
                <a:latin typeface="华文中宋" panose="02010600040101010101" pitchFamily="2" charset="-122"/>
                <a:ea typeface="华文中宋" panose="02010600040101010101" pitchFamily="2" charset="-122"/>
              </a:rPr>
              <a:t>定义</a:t>
            </a:r>
            <a:r>
              <a:rPr lang="en-US" altLang="zh-CN" sz="2800" b="1">
                <a:solidFill>
                  <a:schemeClr val="tx1"/>
                </a:solidFill>
                <a:latin typeface="华文中宋" panose="02010600040101010101" pitchFamily="2" charset="-122"/>
                <a:ea typeface="华文中宋" panose="02010600040101010101" pitchFamily="2" charset="-122"/>
              </a:rPr>
              <a:t>: </a:t>
            </a:r>
            <a:r>
              <a:rPr lang="en-US" altLang="zh-CN" sz="2800" b="1" i="1">
                <a:solidFill>
                  <a:schemeClr val="tx1"/>
                </a:solidFill>
                <a:latin typeface="华文中宋" panose="02010600040101010101" pitchFamily="2" charset="-122"/>
                <a:ea typeface="华文中宋" panose="02010600040101010101" pitchFamily="2" charset="-122"/>
              </a:rPr>
              <a:t>f </a:t>
            </a:r>
            <a:r>
              <a:rPr lang="en-US" altLang="zh-CN" sz="2800" b="1">
                <a:solidFill>
                  <a:schemeClr val="tx1"/>
                </a:solidFill>
                <a:latin typeface="华文中宋" panose="02010600040101010101" pitchFamily="2" charset="-122"/>
                <a:ea typeface="华文中宋" panose="02010600040101010101" pitchFamily="2" charset="-122"/>
              </a:rPr>
              <a:t>(</a:t>
            </a:r>
            <a:r>
              <a:rPr lang="en-US" altLang="zh-CN" sz="2800" b="1" i="1">
                <a:solidFill>
                  <a:schemeClr val="tx1"/>
                </a:solidFill>
                <a:latin typeface="华文中宋" panose="02010600040101010101" pitchFamily="2" charset="-122"/>
                <a:ea typeface="华文中宋" panose="02010600040101010101" pitchFamily="2" charset="-122"/>
              </a:rPr>
              <a:t>n</a:t>
            </a:r>
            <a:r>
              <a:rPr lang="en-US" altLang="zh-CN" sz="2800" b="1">
                <a:solidFill>
                  <a:schemeClr val="tx1"/>
                </a:solidFill>
                <a:latin typeface="华文中宋" panose="02010600040101010101" pitchFamily="2" charset="-122"/>
                <a:ea typeface="华文中宋" panose="02010600040101010101" pitchFamily="2" charset="-122"/>
              </a:rPr>
              <a:t>)=</a:t>
            </a:r>
            <a:r>
              <a:rPr lang="en-US" altLang="zh-CN" sz="2800" b="1" i="1">
                <a:solidFill>
                  <a:schemeClr val="tx1"/>
                </a:solidFill>
                <a:latin typeface="华文中宋" panose="02010600040101010101" pitchFamily="2" charset="-122"/>
                <a:ea typeface="华文中宋" panose="02010600040101010101" pitchFamily="2" charset="-122"/>
              </a:rPr>
              <a:t>Θ</a:t>
            </a:r>
            <a:r>
              <a:rPr lang="en-US" altLang="zh-CN" sz="2800" b="1">
                <a:solidFill>
                  <a:schemeClr val="tx1"/>
                </a:solidFill>
                <a:latin typeface="华文中宋" panose="02010600040101010101" pitchFamily="2" charset="-122"/>
                <a:ea typeface="华文中宋" panose="02010600040101010101" pitchFamily="2" charset="-122"/>
              </a:rPr>
              <a:t>(</a:t>
            </a:r>
            <a:r>
              <a:rPr lang="en-US" altLang="zh-CN" sz="2800" b="1" i="1">
                <a:solidFill>
                  <a:schemeClr val="tx1"/>
                </a:solidFill>
                <a:latin typeface="华文中宋" panose="02010600040101010101" pitchFamily="2" charset="-122"/>
                <a:ea typeface="华文中宋" panose="02010600040101010101" pitchFamily="2" charset="-122"/>
              </a:rPr>
              <a:t>g</a:t>
            </a:r>
            <a:r>
              <a:rPr lang="en-US" altLang="zh-CN" sz="2800" b="1">
                <a:solidFill>
                  <a:schemeClr val="tx1"/>
                </a:solidFill>
                <a:latin typeface="华文中宋" panose="02010600040101010101" pitchFamily="2" charset="-122"/>
                <a:ea typeface="华文中宋" panose="02010600040101010101" pitchFamily="2" charset="-122"/>
              </a:rPr>
              <a:t>(</a:t>
            </a:r>
            <a:r>
              <a:rPr lang="en-US" altLang="zh-CN" sz="2800" b="1" i="1">
                <a:solidFill>
                  <a:schemeClr val="tx1"/>
                </a:solidFill>
                <a:latin typeface="华文中宋" panose="02010600040101010101" pitchFamily="2" charset="-122"/>
                <a:ea typeface="华文中宋" panose="02010600040101010101" pitchFamily="2" charset="-122"/>
              </a:rPr>
              <a:t>n</a:t>
            </a:r>
            <a:r>
              <a:rPr lang="en-US" altLang="zh-CN" sz="2800" b="1">
                <a:solidFill>
                  <a:schemeClr val="tx1"/>
                </a:solidFill>
                <a:latin typeface="华文中宋" panose="02010600040101010101" pitchFamily="2" charset="-122"/>
                <a:ea typeface="华文中宋" panose="02010600040101010101" pitchFamily="2" charset="-122"/>
              </a:rPr>
              <a:t>)) </a:t>
            </a:r>
            <a:r>
              <a:rPr lang="zh-CN" altLang="en-US" sz="2800" b="1">
                <a:solidFill>
                  <a:schemeClr val="tx1"/>
                </a:solidFill>
                <a:latin typeface="华文中宋" panose="02010600040101010101" pitchFamily="2" charset="-122"/>
                <a:ea typeface="华文中宋" panose="02010600040101010101" pitchFamily="2" charset="-122"/>
              </a:rPr>
              <a:t>意味着存在正常数</a:t>
            </a:r>
            <a:r>
              <a:rPr lang="en-US" altLang="zh-CN" sz="2800" b="1" i="1">
                <a:solidFill>
                  <a:schemeClr val="tx1"/>
                </a:solidFill>
                <a:latin typeface="华文中宋" panose="02010600040101010101" pitchFamily="2" charset="-122"/>
                <a:ea typeface="华文中宋" panose="02010600040101010101" pitchFamily="2" charset="-122"/>
              </a:rPr>
              <a:t>C</a:t>
            </a:r>
            <a:r>
              <a:rPr lang="en-US" altLang="zh-CN" sz="2800" b="1" baseline="-25000">
                <a:solidFill>
                  <a:schemeClr val="tx1"/>
                </a:solidFill>
                <a:latin typeface="华文中宋" panose="02010600040101010101" pitchFamily="2" charset="-122"/>
                <a:ea typeface="华文中宋" panose="02010600040101010101" pitchFamily="2" charset="-122"/>
              </a:rPr>
              <a:t>1</a:t>
            </a:r>
            <a:r>
              <a:rPr lang="en-US" altLang="zh-CN" sz="2800" b="1">
                <a:solidFill>
                  <a:schemeClr val="tx1"/>
                </a:solidFill>
                <a:latin typeface="华文中宋" panose="02010600040101010101" pitchFamily="2" charset="-122"/>
                <a:ea typeface="华文中宋" panose="02010600040101010101" pitchFamily="2" charset="-122"/>
              </a:rPr>
              <a:t>, </a:t>
            </a:r>
            <a:r>
              <a:rPr lang="en-US" altLang="zh-CN" sz="2800" b="1" i="1">
                <a:solidFill>
                  <a:schemeClr val="tx1"/>
                </a:solidFill>
                <a:latin typeface="华文中宋" panose="02010600040101010101" pitchFamily="2" charset="-122"/>
                <a:ea typeface="华文中宋" panose="02010600040101010101" pitchFamily="2" charset="-122"/>
              </a:rPr>
              <a:t>C</a:t>
            </a:r>
            <a:r>
              <a:rPr lang="en-US" altLang="zh-CN" sz="2800" b="1" baseline="-25000">
                <a:solidFill>
                  <a:schemeClr val="tx1"/>
                </a:solidFill>
                <a:latin typeface="华文中宋" panose="02010600040101010101" pitchFamily="2" charset="-122"/>
                <a:ea typeface="华文中宋" panose="02010600040101010101" pitchFamily="2" charset="-122"/>
              </a:rPr>
              <a:t>2</a:t>
            </a:r>
            <a:r>
              <a:rPr lang="zh-CN" altLang="en-US" sz="2800" b="1">
                <a:solidFill>
                  <a:schemeClr val="tx1"/>
                </a:solidFill>
                <a:latin typeface="华文中宋" panose="02010600040101010101" pitchFamily="2" charset="-122"/>
                <a:ea typeface="华文中宋" panose="02010600040101010101" pitchFamily="2" charset="-122"/>
              </a:rPr>
              <a:t>和</a:t>
            </a:r>
            <a:r>
              <a:rPr lang="en-US" altLang="zh-CN" sz="2800" b="1" i="1">
                <a:solidFill>
                  <a:schemeClr val="tx1"/>
                </a:solidFill>
                <a:latin typeface="华文中宋" panose="02010600040101010101" pitchFamily="2" charset="-122"/>
                <a:ea typeface="华文中宋" panose="02010600040101010101" pitchFamily="2" charset="-122"/>
              </a:rPr>
              <a:t>n</a:t>
            </a:r>
            <a:r>
              <a:rPr lang="en-US" altLang="zh-CN" sz="2800" b="1" baseline="-25000">
                <a:solidFill>
                  <a:schemeClr val="tx1"/>
                </a:solidFill>
                <a:latin typeface="华文中宋" panose="02010600040101010101" pitchFamily="2" charset="-122"/>
                <a:ea typeface="华文中宋" panose="02010600040101010101" pitchFamily="2" charset="-122"/>
              </a:rPr>
              <a:t>0</a:t>
            </a:r>
            <a:r>
              <a:rPr lang="zh-CN" altLang="en-US" sz="2800" b="1">
                <a:solidFill>
                  <a:schemeClr val="tx1"/>
                </a:solidFill>
                <a:latin typeface="华文中宋" panose="02010600040101010101" pitchFamily="2" charset="-122"/>
                <a:ea typeface="华文中宋" panose="02010600040101010101" pitchFamily="2" charset="-122"/>
              </a:rPr>
              <a:t>使得</a:t>
            </a:r>
          </a:p>
          <a:p>
            <a:pPr eaLnBrk="1" hangingPunct="1">
              <a:lnSpc>
                <a:spcPct val="105000"/>
              </a:lnSpc>
              <a:spcBef>
                <a:spcPct val="5000"/>
              </a:spcBef>
              <a:buClr>
                <a:schemeClr val="accent2"/>
              </a:buClr>
              <a:buSzPct val="60000"/>
              <a:buFont typeface="Wingdings" pitchFamily="2" charset="2"/>
              <a:buNone/>
            </a:pPr>
            <a:r>
              <a:rPr lang="zh-CN" altLang="en-US" sz="2800" b="1">
                <a:solidFill>
                  <a:schemeClr val="tx1"/>
                </a:solidFill>
                <a:latin typeface="华文中宋" panose="02010600040101010101" pitchFamily="2" charset="-122"/>
                <a:ea typeface="华文中宋" panose="02010600040101010101" pitchFamily="2" charset="-122"/>
              </a:rPr>
              <a:t>      当</a:t>
            </a:r>
            <a:r>
              <a:rPr lang="en-US" altLang="zh-CN" sz="2800" b="1" i="1">
                <a:solidFill>
                  <a:schemeClr val="tx1"/>
                </a:solidFill>
                <a:latin typeface="华文中宋" panose="02010600040101010101" pitchFamily="2" charset="-122"/>
                <a:ea typeface="华文中宋" panose="02010600040101010101" pitchFamily="2" charset="-122"/>
              </a:rPr>
              <a:t>n</a:t>
            </a:r>
            <a:r>
              <a:rPr lang="en-US" altLang="zh-CN" sz="2800" b="1">
                <a:solidFill>
                  <a:schemeClr val="tx1"/>
                </a:solidFill>
                <a:latin typeface="华文中宋" panose="02010600040101010101" pitchFamily="2" charset="-122"/>
                <a:ea typeface="华文中宋" panose="02010600040101010101" pitchFamily="2" charset="-122"/>
                <a:cs typeface="Times New Roman" panose="02020603050405020304" pitchFamily="18" charset="0"/>
              </a:rPr>
              <a:t>≥</a:t>
            </a:r>
            <a:r>
              <a:rPr lang="en-US" altLang="zh-CN" sz="2800" b="1" i="1">
                <a:solidFill>
                  <a:schemeClr val="tx1"/>
                </a:solidFill>
                <a:latin typeface="华文中宋" panose="02010600040101010101" pitchFamily="2" charset="-122"/>
                <a:ea typeface="华文中宋" panose="02010600040101010101" pitchFamily="2" charset="-122"/>
              </a:rPr>
              <a:t>n</a:t>
            </a:r>
            <a:r>
              <a:rPr lang="en-US" altLang="zh-CN" sz="2800" b="1" baseline="-25000">
                <a:solidFill>
                  <a:schemeClr val="tx1"/>
                </a:solidFill>
                <a:latin typeface="华文中宋" panose="02010600040101010101" pitchFamily="2" charset="-122"/>
                <a:ea typeface="华文中宋" panose="02010600040101010101" pitchFamily="2" charset="-122"/>
              </a:rPr>
              <a:t>0 </a:t>
            </a:r>
            <a:r>
              <a:rPr lang="en-US" altLang="zh-CN" sz="2800" b="1">
                <a:solidFill>
                  <a:schemeClr val="tx1"/>
                </a:solidFill>
                <a:latin typeface="华文中宋" panose="02010600040101010101" pitchFamily="2" charset="-122"/>
                <a:ea typeface="华文中宋" panose="02010600040101010101" pitchFamily="2" charset="-122"/>
              </a:rPr>
              <a:t>, </a:t>
            </a:r>
            <a:r>
              <a:rPr lang="zh-CN" altLang="en-US" sz="2800" b="1">
                <a:solidFill>
                  <a:schemeClr val="tx1"/>
                </a:solidFill>
                <a:latin typeface="华文中宋" panose="02010600040101010101" pitchFamily="2" charset="-122"/>
                <a:ea typeface="华文中宋" panose="02010600040101010101" pitchFamily="2" charset="-122"/>
              </a:rPr>
              <a:t>均有 </a:t>
            </a:r>
            <a:r>
              <a:rPr lang="en-US" altLang="zh-CN" sz="2800" b="1">
                <a:solidFill>
                  <a:schemeClr val="tx1"/>
                </a:solidFill>
                <a:latin typeface="华文中宋" panose="02010600040101010101" pitchFamily="2" charset="-122"/>
                <a:ea typeface="华文中宋" panose="02010600040101010101" pitchFamily="2" charset="-122"/>
              </a:rPr>
              <a:t>0≤</a:t>
            </a:r>
            <a:r>
              <a:rPr lang="en-US" altLang="zh-CN" sz="2800" b="1" i="1">
                <a:solidFill>
                  <a:schemeClr val="tx1"/>
                </a:solidFill>
                <a:latin typeface="华文中宋" panose="02010600040101010101" pitchFamily="2" charset="-122"/>
                <a:ea typeface="华文中宋" panose="02010600040101010101" pitchFamily="2" charset="-122"/>
              </a:rPr>
              <a:t>C</a:t>
            </a:r>
            <a:r>
              <a:rPr lang="en-US" altLang="zh-CN" sz="2800" b="1" baseline="-25000">
                <a:solidFill>
                  <a:schemeClr val="tx1"/>
                </a:solidFill>
                <a:latin typeface="华文中宋" panose="02010600040101010101" pitchFamily="2" charset="-122"/>
                <a:ea typeface="华文中宋" panose="02010600040101010101" pitchFamily="2" charset="-122"/>
              </a:rPr>
              <a:t>1</a:t>
            </a:r>
            <a:r>
              <a:rPr lang="en-US" altLang="zh-CN" sz="2800" b="1" i="1">
                <a:solidFill>
                  <a:schemeClr val="tx1"/>
                </a:solidFill>
                <a:latin typeface="华文中宋" panose="02010600040101010101" pitchFamily="2" charset="-122"/>
                <a:ea typeface="华文中宋" panose="02010600040101010101" pitchFamily="2" charset="-122"/>
              </a:rPr>
              <a:t>g</a:t>
            </a:r>
            <a:r>
              <a:rPr lang="en-US" altLang="zh-CN" sz="2800" b="1">
                <a:solidFill>
                  <a:schemeClr val="tx1"/>
                </a:solidFill>
                <a:latin typeface="华文中宋" panose="02010600040101010101" pitchFamily="2" charset="-122"/>
                <a:ea typeface="华文中宋" panose="02010600040101010101" pitchFamily="2" charset="-122"/>
              </a:rPr>
              <a:t>(</a:t>
            </a:r>
            <a:r>
              <a:rPr lang="en-US" altLang="zh-CN" sz="2800" b="1" i="1">
                <a:solidFill>
                  <a:schemeClr val="tx1"/>
                </a:solidFill>
                <a:latin typeface="华文中宋" panose="02010600040101010101" pitchFamily="2" charset="-122"/>
                <a:ea typeface="华文中宋" panose="02010600040101010101" pitchFamily="2" charset="-122"/>
              </a:rPr>
              <a:t>n</a:t>
            </a:r>
            <a:r>
              <a:rPr lang="en-US" altLang="zh-CN" sz="2800" b="1">
                <a:solidFill>
                  <a:schemeClr val="tx1"/>
                </a:solidFill>
                <a:latin typeface="华文中宋" panose="02010600040101010101" pitchFamily="2" charset="-122"/>
                <a:ea typeface="华文中宋" panose="02010600040101010101" pitchFamily="2" charset="-122"/>
              </a:rPr>
              <a:t>)≤</a:t>
            </a:r>
            <a:r>
              <a:rPr lang="en-US" altLang="zh-CN" sz="2800" b="1" i="1">
                <a:solidFill>
                  <a:schemeClr val="tx1"/>
                </a:solidFill>
                <a:latin typeface="华文中宋" panose="02010600040101010101" pitchFamily="2" charset="-122"/>
                <a:ea typeface="华文中宋" panose="02010600040101010101" pitchFamily="2" charset="-122"/>
              </a:rPr>
              <a:t>f </a:t>
            </a:r>
            <a:r>
              <a:rPr lang="en-US" altLang="zh-CN" sz="2800" b="1">
                <a:solidFill>
                  <a:schemeClr val="tx1"/>
                </a:solidFill>
                <a:latin typeface="华文中宋" panose="02010600040101010101" pitchFamily="2" charset="-122"/>
                <a:ea typeface="华文中宋" panose="02010600040101010101" pitchFamily="2" charset="-122"/>
              </a:rPr>
              <a:t>(</a:t>
            </a:r>
            <a:r>
              <a:rPr lang="en-US" altLang="zh-CN" sz="2800" b="1" i="1">
                <a:solidFill>
                  <a:schemeClr val="tx1"/>
                </a:solidFill>
                <a:latin typeface="华文中宋" panose="02010600040101010101" pitchFamily="2" charset="-122"/>
                <a:ea typeface="华文中宋" panose="02010600040101010101" pitchFamily="2" charset="-122"/>
              </a:rPr>
              <a:t>n</a:t>
            </a:r>
            <a:r>
              <a:rPr lang="en-US" altLang="zh-CN" sz="2800" b="1">
                <a:solidFill>
                  <a:schemeClr val="tx1"/>
                </a:solidFill>
                <a:latin typeface="华文中宋" panose="02010600040101010101" pitchFamily="2" charset="-122"/>
                <a:ea typeface="华文中宋" panose="02010600040101010101" pitchFamily="2" charset="-122"/>
              </a:rPr>
              <a:t>)≤</a:t>
            </a:r>
            <a:r>
              <a:rPr lang="en-US" altLang="zh-CN" sz="2800" b="1" i="1">
                <a:solidFill>
                  <a:schemeClr val="tx1"/>
                </a:solidFill>
                <a:latin typeface="华文中宋" panose="02010600040101010101" pitchFamily="2" charset="-122"/>
                <a:ea typeface="华文中宋" panose="02010600040101010101" pitchFamily="2" charset="-122"/>
              </a:rPr>
              <a:t>C</a:t>
            </a:r>
            <a:r>
              <a:rPr lang="en-US" altLang="zh-CN" sz="2800" b="1" baseline="-25000">
                <a:solidFill>
                  <a:schemeClr val="tx1"/>
                </a:solidFill>
                <a:latin typeface="华文中宋" panose="02010600040101010101" pitchFamily="2" charset="-122"/>
                <a:ea typeface="华文中宋" panose="02010600040101010101" pitchFamily="2" charset="-122"/>
              </a:rPr>
              <a:t>2</a:t>
            </a:r>
            <a:r>
              <a:rPr lang="en-US" altLang="zh-CN" sz="2800" b="1" i="1">
                <a:solidFill>
                  <a:schemeClr val="tx1"/>
                </a:solidFill>
                <a:latin typeface="华文中宋" panose="02010600040101010101" pitchFamily="2" charset="-122"/>
                <a:ea typeface="华文中宋" panose="02010600040101010101" pitchFamily="2" charset="-122"/>
              </a:rPr>
              <a:t>g</a:t>
            </a:r>
            <a:r>
              <a:rPr lang="en-US" altLang="zh-CN" sz="2800" b="1">
                <a:solidFill>
                  <a:schemeClr val="tx1"/>
                </a:solidFill>
                <a:latin typeface="华文中宋" panose="02010600040101010101" pitchFamily="2" charset="-122"/>
                <a:ea typeface="华文中宋" panose="02010600040101010101" pitchFamily="2" charset="-122"/>
              </a:rPr>
              <a:t>(</a:t>
            </a:r>
            <a:r>
              <a:rPr lang="en-US" altLang="zh-CN" sz="2800" b="1" i="1">
                <a:solidFill>
                  <a:schemeClr val="tx1"/>
                </a:solidFill>
                <a:latin typeface="华文中宋" panose="02010600040101010101" pitchFamily="2" charset="-122"/>
                <a:ea typeface="华文中宋" panose="02010600040101010101" pitchFamily="2" charset="-122"/>
              </a:rPr>
              <a:t>n</a:t>
            </a:r>
            <a:r>
              <a:rPr lang="en-US" altLang="zh-CN" sz="2800" b="1">
                <a:solidFill>
                  <a:schemeClr val="tx1"/>
                </a:solidFill>
                <a:latin typeface="华文中宋" panose="02010600040101010101" pitchFamily="2" charset="-122"/>
                <a:ea typeface="华文中宋" panose="02010600040101010101" pitchFamily="2" charset="-122"/>
              </a:rPr>
              <a:t>)</a:t>
            </a:r>
            <a:r>
              <a:rPr lang="zh-CN" altLang="en-US" sz="2800" b="1">
                <a:solidFill>
                  <a:schemeClr val="tx1"/>
                </a:solidFill>
                <a:latin typeface="华文中宋" panose="02010600040101010101" pitchFamily="2" charset="-122"/>
                <a:ea typeface="华文中宋" panose="02010600040101010101" pitchFamily="2" charset="-122"/>
              </a:rPr>
              <a:t>成立。</a:t>
            </a:r>
          </a:p>
          <a:p>
            <a:pPr eaLnBrk="1" hangingPunct="1">
              <a:lnSpc>
                <a:spcPct val="105000"/>
              </a:lnSpc>
              <a:spcBef>
                <a:spcPct val="30000"/>
              </a:spcBef>
              <a:buClr>
                <a:schemeClr val="accent2"/>
              </a:buClr>
              <a:buSzPct val="60000"/>
              <a:buFont typeface="Wingdings" pitchFamily="2" charset="2"/>
              <a:buNone/>
            </a:pPr>
            <a:endParaRPr lang="en-US" altLang="zh-CN" sz="2800" b="1" i="1">
              <a:solidFill>
                <a:schemeClr val="tx1"/>
              </a:solidFill>
              <a:latin typeface="华文中宋" panose="02010600040101010101" pitchFamily="2" charset="-122"/>
              <a:ea typeface="华文中宋" panose="02010600040101010101" pitchFamily="2" charset="-122"/>
            </a:endParaRPr>
          </a:p>
          <a:p>
            <a:pPr eaLnBrk="1" hangingPunct="1">
              <a:lnSpc>
                <a:spcPct val="105000"/>
              </a:lnSpc>
              <a:spcBef>
                <a:spcPct val="30000"/>
              </a:spcBef>
              <a:buClr>
                <a:schemeClr val="accent2"/>
              </a:buClr>
              <a:buSzPct val="60000"/>
              <a:buFont typeface="Wingdings" pitchFamily="2" charset="2"/>
              <a:buNone/>
            </a:pPr>
            <a:r>
              <a:rPr lang="en-US" altLang="zh-CN" sz="2800" b="1" i="1">
                <a:solidFill>
                  <a:schemeClr val="tx1"/>
                </a:solidFill>
                <a:latin typeface="华文中宋" panose="02010600040101010101" pitchFamily="2" charset="-122"/>
                <a:ea typeface="华文中宋" panose="02010600040101010101" pitchFamily="2" charset="-122"/>
              </a:rPr>
              <a:t>f </a:t>
            </a:r>
            <a:r>
              <a:rPr lang="en-US" altLang="zh-CN" sz="2800" b="1">
                <a:solidFill>
                  <a:schemeClr val="tx1"/>
                </a:solidFill>
                <a:latin typeface="华文中宋" panose="02010600040101010101" pitchFamily="2" charset="-122"/>
                <a:ea typeface="华文中宋" panose="02010600040101010101" pitchFamily="2" charset="-122"/>
              </a:rPr>
              <a:t>(</a:t>
            </a:r>
            <a:r>
              <a:rPr lang="en-US" altLang="zh-CN" sz="2800" b="1" i="1">
                <a:solidFill>
                  <a:schemeClr val="tx1"/>
                </a:solidFill>
                <a:latin typeface="华文中宋" panose="02010600040101010101" pitchFamily="2" charset="-122"/>
                <a:ea typeface="华文中宋" panose="02010600040101010101" pitchFamily="2" charset="-122"/>
              </a:rPr>
              <a:t>n</a:t>
            </a:r>
            <a:r>
              <a:rPr lang="en-US" altLang="zh-CN" sz="2800" b="1">
                <a:solidFill>
                  <a:schemeClr val="tx1"/>
                </a:solidFill>
                <a:latin typeface="华文中宋" panose="02010600040101010101" pitchFamily="2" charset="-122"/>
                <a:ea typeface="华文中宋" panose="02010600040101010101" pitchFamily="2" charset="-122"/>
              </a:rPr>
              <a:t>)=</a:t>
            </a:r>
            <a:r>
              <a:rPr lang="en-US" altLang="zh-CN" sz="2800" b="1" i="1">
                <a:solidFill>
                  <a:schemeClr val="tx1"/>
                </a:solidFill>
                <a:latin typeface="华文中宋" panose="02010600040101010101" pitchFamily="2" charset="-122"/>
                <a:ea typeface="华文中宋" panose="02010600040101010101" pitchFamily="2" charset="-122"/>
              </a:rPr>
              <a:t>Θ</a:t>
            </a:r>
            <a:r>
              <a:rPr lang="en-US" altLang="zh-CN" sz="2800" b="1">
                <a:solidFill>
                  <a:schemeClr val="tx1"/>
                </a:solidFill>
                <a:latin typeface="华文中宋" panose="02010600040101010101" pitchFamily="2" charset="-122"/>
                <a:ea typeface="华文中宋" panose="02010600040101010101" pitchFamily="2" charset="-122"/>
              </a:rPr>
              <a:t>(</a:t>
            </a:r>
            <a:r>
              <a:rPr lang="en-US" altLang="zh-CN" sz="2800" b="1" i="1">
                <a:solidFill>
                  <a:schemeClr val="tx1"/>
                </a:solidFill>
                <a:latin typeface="华文中宋" panose="02010600040101010101" pitchFamily="2" charset="-122"/>
                <a:ea typeface="华文中宋" panose="02010600040101010101" pitchFamily="2" charset="-122"/>
              </a:rPr>
              <a:t>g</a:t>
            </a:r>
            <a:r>
              <a:rPr lang="en-US" altLang="zh-CN" sz="2800" b="1">
                <a:solidFill>
                  <a:schemeClr val="tx1"/>
                </a:solidFill>
                <a:latin typeface="华文中宋" panose="02010600040101010101" pitchFamily="2" charset="-122"/>
                <a:ea typeface="华文中宋" panose="02010600040101010101" pitchFamily="2" charset="-122"/>
              </a:rPr>
              <a:t>(</a:t>
            </a:r>
            <a:r>
              <a:rPr lang="en-US" altLang="zh-CN" sz="2800" b="1" i="1">
                <a:solidFill>
                  <a:schemeClr val="tx1"/>
                </a:solidFill>
                <a:latin typeface="华文中宋" panose="02010600040101010101" pitchFamily="2" charset="-122"/>
                <a:ea typeface="华文中宋" panose="02010600040101010101" pitchFamily="2" charset="-122"/>
              </a:rPr>
              <a:t>n</a:t>
            </a:r>
            <a:r>
              <a:rPr lang="en-US" altLang="zh-CN" sz="2800" b="1">
                <a:solidFill>
                  <a:schemeClr val="tx1"/>
                </a:solidFill>
                <a:latin typeface="华文中宋" panose="02010600040101010101" pitchFamily="2" charset="-122"/>
                <a:ea typeface="华文中宋" panose="02010600040101010101" pitchFamily="2" charset="-122"/>
              </a:rPr>
              <a:t>))</a:t>
            </a:r>
            <a:r>
              <a:rPr lang="zh-CN" altLang="en-US" sz="2800" b="1">
                <a:solidFill>
                  <a:schemeClr val="tx1"/>
                </a:solidFill>
                <a:latin typeface="华文中宋" panose="02010600040101010101" pitchFamily="2" charset="-122"/>
                <a:ea typeface="华文中宋" panose="02010600040101010101" pitchFamily="2" charset="-122"/>
              </a:rPr>
              <a:t>表明</a:t>
            </a:r>
            <a:r>
              <a:rPr lang="en-US" altLang="zh-CN" sz="2800" b="1">
                <a:solidFill>
                  <a:schemeClr val="tx1"/>
                </a:solidFill>
                <a:latin typeface="华文中宋" panose="02010600040101010101" pitchFamily="2" charset="-122"/>
                <a:ea typeface="华文中宋" panose="02010600040101010101" pitchFamily="2" charset="-122"/>
              </a:rPr>
              <a:t>:</a:t>
            </a:r>
          </a:p>
          <a:p>
            <a:pPr eaLnBrk="1" hangingPunct="1">
              <a:lnSpc>
                <a:spcPct val="105000"/>
              </a:lnSpc>
              <a:spcBef>
                <a:spcPct val="30000"/>
              </a:spcBef>
              <a:buClr>
                <a:schemeClr val="accent2"/>
              </a:buClr>
              <a:buSzPct val="60000"/>
              <a:buFont typeface="Wingdings" pitchFamily="2" charset="2"/>
              <a:buNone/>
            </a:pPr>
            <a:r>
              <a:rPr lang="zh-CN" altLang="en-US" sz="2800" b="1">
                <a:solidFill>
                  <a:schemeClr val="tx1"/>
                </a:solidFill>
                <a:latin typeface="华文中宋" panose="02010600040101010101" pitchFamily="2" charset="-122"/>
                <a:ea typeface="华文中宋" panose="02010600040101010101" pitchFamily="2" charset="-122"/>
              </a:rPr>
              <a:t>当 </a:t>
            </a:r>
            <a:r>
              <a:rPr lang="en-US" altLang="zh-CN" sz="2800" b="1" i="1">
                <a:solidFill>
                  <a:schemeClr val="tx1"/>
                </a:solidFill>
                <a:latin typeface="华文中宋" panose="02010600040101010101" pitchFamily="2" charset="-122"/>
                <a:ea typeface="华文中宋" panose="02010600040101010101" pitchFamily="2" charset="-122"/>
              </a:rPr>
              <a:t>n→∞ </a:t>
            </a:r>
            <a:r>
              <a:rPr lang="zh-CN" altLang="en-US" sz="2800" b="1">
                <a:solidFill>
                  <a:schemeClr val="tx1"/>
                </a:solidFill>
                <a:latin typeface="华文中宋" panose="02010600040101010101" pitchFamily="2" charset="-122"/>
                <a:ea typeface="华文中宋" panose="02010600040101010101" pitchFamily="2" charset="-122"/>
              </a:rPr>
              <a:t>时， </a:t>
            </a:r>
            <a:r>
              <a:rPr lang="en-US" altLang="zh-CN" sz="2800" b="1" i="1">
                <a:solidFill>
                  <a:schemeClr val="tx1"/>
                </a:solidFill>
                <a:latin typeface="华文中宋" panose="02010600040101010101" pitchFamily="2" charset="-122"/>
                <a:ea typeface="华文中宋" panose="02010600040101010101" pitchFamily="2" charset="-122"/>
              </a:rPr>
              <a:t>f </a:t>
            </a:r>
            <a:r>
              <a:rPr lang="en-US" altLang="zh-CN" sz="2800" b="1">
                <a:solidFill>
                  <a:schemeClr val="tx1"/>
                </a:solidFill>
                <a:latin typeface="华文中宋" panose="02010600040101010101" pitchFamily="2" charset="-122"/>
                <a:ea typeface="华文中宋" panose="02010600040101010101" pitchFamily="2" charset="-122"/>
              </a:rPr>
              <a:t>(</a:t>
            </a:r>
            <a:r>
              <a:rPr lang="en-US" altLang="zh-CN" sz="2800" b="1" i="1">
                <a:solidFill>
                  <a:schemeClr val="tx1"/>
                </a:solidFill>
                <a:latin typeface="华文中宋" panose="02010600040101010101" pitchFamily="2" charset="-122"/>
                <a:ea typeface="华文中宋" panose="02010600040101010101" pitchFamily="2" charset="-122"/>
              </a:rPr>
              <a:t>n</a:t>
            </a:r>
            <a:r>
              <a:rPr lang="en-US" altLang="zh-CN" sz="2800" b="1">
                <a:solidFill>
                  <a:schemeClr val="tx1"/>
                </a:solidFill>
                <a:latin typeface="华文中宋" panose="02010600040101010101" pitchFamily="2" charset="-122"/>
                <a:ea typeface="华文中宋" panose="02010600040101010101" pitchFamily="2" charset="-122"/>
              </a:rPr>
              <a:t>) </a:t>
            </a:r>
          </a:p>
          <a:p>
            <a:pPr eaLnBrk="1" hangingPunct="1">
              <a:lnSpc>
                <a:spcPct val="105000"/>
              </a:lnSpc>
              <a:spcBef>
                <a:spcPct val="30000"/>
              </a:spcBef>
              <a:buClr>
                <a:schemeClr val="accent2"/>
              </a:buClr>
              <a:buSzPct val="60000"/>
              <a:buFont typeface="Wingdings" pitchFamily="2" charset="2"/>
              <a:buNone/>
            </a:pPr>
            <a:r>
              <a:rPr lang="zh-CN" altLang="en-US" sz="2800" b="1">
                <a:solidFill>
                  <a:schemeClr val="tx1"/>
                </a:solidFill>
                <a:latin typeface="华文中宋" panose="02010600040101010101" pitchFamily="2" charset="-122"/>
                <a:ea typeface="华文中宋" panose="02010600040101010101" pitchFamily="2" charset="-122"/>
              </a:rPr>
              <a:t>和</a:t>
            </a:r>
            <a:r>
              <a:rPr lang="en-US" altLang="zh-CN" sz="2800" b="1" i="1">
                <a:solidFill>
                  <a:schemeClr val="tx1"/>
                </a:solidFill>
                <a:latin typeface="华文中宋" panose="02010600040101010101" pitchFamily="2" charset="-122"/>
                <a:ea typeface="华文中宋" panose="02010600040101010101" pitchFamily="2" charset="-122"/>
              </a:rPr>
              <a:t>g</a:t>
            </a:r>
            <a:r>
              <a:rPr lang="en-US" altLang="zh-CN" sz="2800" b="1">
                <a:solidFill>
                  <a:schemeClr val="tx1"/>
                </a:solidFill>
                <a:latin typeface="华文中宋" panose="02010600040101010101" pitchFamily="2" charset="-122"/>
                <a:ea typeface="华文中宋" panose="02010600040101010101" pitchFamily="2" charset="-122"/>
              </a:rPr>
              <a:t>(</a:t>
            </a:r>
            <a:r>
              <a:rPr lang="en-US" altLang="zh-CN" sz="2800" b="1" i="1">
                <a:solidFill>
                  <a:schemeClr val="tx1"/>
                </a:solidFill>
                <a:latin typeface="华文中宋" panose="02010600040101010101" pitchFamily="2" charset="-122"/>
                <a:ea typeface="华文中宋" panose="02010600040101010101" pitchFamily="2" charset="-122"/>
              </a:rPr>
              <a:t>n</a:t>
            </a:r>
            <a:r>
              <a:rPr lang="en-US" altLang="zh-CN" sz="2800" b="1">
                <a:solidFill>
                  <a:schemeClr val="tx1"/>
                </a:solidFill>
                <a:latin typeface="华文中宋" panose="02010600040101010101" pitchFamily="2" charset="-122"/>
                <a:ea typeface="华文中宋" panose="02010600040101010101" pitchFamily="2" charset="-122"/>
              </a:rPr>
              <a:t>)</a:t>
            </a:r>
            <a:r>
              <a:rPr lang="zh-CN" altLang="en-US" sz="2800" b="1">
                <a:solidFill>
                  <a:schemeClr val="tx1"/>
                </a:solidFill>
                <a:latin typeface="华文中宋" panose="02010600040101010101" pitchFamily="2" charset="-122"/>
                <a:ea typeface="华文中宋" panose="02010600040101010101" pitchFamily="2" charset="-122"/>
              </a:rPr>
              <a:t>趋于无穷大的</a:t>
            </a:r>
          </a:p>
          <a:p>
            <a:pPr eaLnBrk="1" hangingPunct="1">
              <a:lnSpc>
                <a:spcPct val="105000"/>
              </a:lnSpc>
              <a:spcBef>
                <a:spcPct val="30000"/>
              </a:spcBef>
              <a:buClr>
                <a:schemeClr val="accent2"/>
              </a:buClr>
              <a:buSzPct val="60000"/>
              <a:buFont typeface="Wingdings" pitchFamily="2" charset="2"/>
              <a:buNone/>
            </a:pPr>
            <a:r>
              <a:rPr lang="zh-CN" altLang="en-US" sz="2800" b="1">
                <a:solidFill>
                  <a:schemeClr val="tx1"/>
                </a:solidFill>
                <a:latin typeface="华文中宋" panose="02010600040101010101" pitchFamily="2" charset="-122"/>
                <a:ea typeface="华文中宋" panose="02010600040101010101" pitchFamily="2" charset="-122"/>
              </a:rPr>
              <a:t>阶是相同的。</a:t>
            </a:r>
          </a:p>
        </p:txBody>
      </p:sp>
      <p:graphicFrame>
        <p:nvGraphicFramePr>
          <p:cNvPr id="152580" name="Object 4">
            <a:extLst>
              <a:ext uri="{FF2B5EF4-FFF2-40B4-BE49-F238E27FC236}">
                <a16:creationId xmlns:a16="http://schemas.microsoft.com/office/drawing/2014/main" id="{D10C6F19-AE1B-4943-B503-0F14843B6C2B}"/>
              </a:ext>
            </a:extLst>
          </p:cNvPr>
          <p:cNvGraphicFramePr>
            <a:graphicFrameLocks noChangeAspect="1"/>
          </p:cNvGraphicFramePr>
          <p:nvPr/>
        </p:nvGraphicFramePr>
        <p:xfrm>
          <a:off x="3897313" y="3284538"/>
          <a:ext cx="6008687" cy="2782887"/>
        </p:xfrm>
        <a:graphic>
          <a:graphicData uri="http://schemas.openxmlformats.org/presentationml/2006/ole">
            <mc:AlternateContent xmlns:mc="http://schemas.openxmlformats.org/markup-compatibility/2006">
              <mc:Choice xmlns:v="urn:schemas-microsoft-com:vml" Requires="v">
                <p:oleObj spid="_x0000_s63520" name="位图图像" r:id="rId3" imgW="2432050" imgH="1441450" progId="Paint.Picture">
                  <p:embed/>
                </p:oleObj>
              </mc:Choice>
              <mc:Fallback>
                <p:oleObj name="位图图像" r:id="rId3" imgW="2432050" imgH="1441450" progId="Paint.Picture">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7313" y="3284538"/>
                        <a:ext cx="6008687" cy="278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52580"/>
                                        </p:tgtEl>
                                        <p:attrNameLst>
                                          <p:attrName>style.visibility</p:attrName>
                                        </p:attrNameLst>
                                      </p:cBhvr>
                                      <p:to>
                                        <p:strVal val="visible"/>
                                      </p:to>
                                    </p:set>
                                    <p:animEffect transition="in" filter="blinds(horizontal)">
                                      <p:cBhvr>
                                        <p:cTn id="7" dur="500"/>
                                        <p:tgtEl>
                                          <p:spTgt spid="1525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8" name="Text Box 8">
            <a:extLst>
              <a:ext uri="{FF2B5EF4-FFF2-40B4-BE49-F238E27FC236}">
                <a16:creationId xmlns:a16="http://schemas.microsoft.com/office/drawing/2014/main" id="{675C7586-E5A8-A948-A692-605B6BE33D07}"/>
              </a:ext>
            </a:extLst>
          </p:cNvPr>
          <p:cNvSpPr txBox="1">
            <a:spLocks noChangeArrowheads="1"/>
          </p:cNvSpPr>
          <p:nvPr/>
        </p:nvSpPr>
        <p:spPr bwMode="auto">
          <a:xfrm>
            <a:off x="704850" y="2565400"/>
            <a:ext cx="8667750"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spcBef>
                <a:spcPct val="20000"/>
              </a:spcBef>
              <a:spcAft>
                <a:spcPts val="0"/>
              </a:spcAft>
              <a:buClr>
                <a:schemeClr val="tx2"/>
              </a:buClr>
              <a:buSzPct val="75000"/>
              <a:buFont typeface="Monotype Sorts" pitchFamily="2" charset="2"/>
              <a:buNone/>
              <a:defRPr/>
            </a:pPr>
            <a:r>
              <a:rPr lang="zh-CN" altLang="en-US" sz="3200">
                <a:effectLst>
                  <a:outerShdw blurRad="38100" dist="38100" dir="2700000" algn="tl">
                    <a:srgbClr val="C0C0C0"/>
                  </a:outerShdw>
                </a:effectLst>
                <a:latin typeface="Times New Roman" panose="02020603050405020304" pitchFamily="18" charset="0"/>
                <a:ea typeface="楷体_GB2312" pitchFamily="49" charset="-122"/>
              </a:rPr>
              <a:t>        一般情况下，算法中基本操作重复执行的次数是问题规模</a:t>
            </a:r>
            <a:r>
              <a:rPr lang="en-US" altLang="zh-CN" sz="3200">
                <a:effectLst>
                  <a:outerShdw blurRad="38100" dist="38100" dir="2700000" algn="tl">
                    <a:srgbClr val="C0C0C0"/>
                  </a:outerShdw>
                </a:effectLst>
                <a:latin typeface="Times New Roman" panose="02020603050405020304" pitchFamily="18" charset="0"/>
                <a:ea typeface="楷体_GB2312" pitchFamily="49" charset="-122"/>
              </a:rPr>
              <a:t>n</a:t>
            </a:r>
            <a:r>
              <a:rPr lang="zh-CN" altLang="en-US" sz="3200">
                <a:effectLst>
                  <a:outerShdw blurRad="38100" dist="38100" dir="2700000" algn="tl">
                    <a:srgbClr val="C0C0C0"/>
                  </a:outerShdw>
                </a:effectLst>
                <a:latin typeface="Times New Roman" panose="02020603050405020304" pitchFamily="18" charset="0"/>
                <a:ea typeface="楷体_GB2312" pitchFamily="49" charset="-122"/>
              </a:rPr>
              <a:t>的某个函数，当</a:t>
            </a:r>
            <a:r>
              <a:rPr lang="en-US" altLang="zh-CN" sz="3200">
                <a:effectLst>
                  <a:outerShdw blurRad="38100" dist="38100" dir="2700000" algn="tl">
                    <a:srgbClr val="C0C0C0"/>
                  </a:outerShdw>
                </a:effectLst>
                <a:latin typeface="Times New Roman" panose="02020603050405020304" pitchFamily="18" charset="0"/>
                <a:ea typeface="楷体_GB2312" pitchFamily="49" charset="-122"/>
              </a:rPr>
              <a:t>n</a:t>
            </a:r>
            <a:r>
              <a:rPr lang="zh-CN" altLang="en-US" sz="3200">
                <a:effectLst>
                  <a:outerShdw blurRad="38100" dist="38100" dir="2700000" algn="tl">
                    <a:srgbClr val="C0C0C0"/>
                  </a:outerShdw>
                </a:effectLst>
                <a:latin typeface="Times New Roman" panose="02020603050405020304" pitchFamily="18" charset="0"/>
                <a:ea typeface="楷体_GB2312" pitchFamily="49" charset="-122"/>
              </a:rPr>
              <a:t>趋向无穷大时，我们把时间复杂度</a:t>
            </a:r>
            <a:r>
              <a:rPr lang="en-US" altLang="zh-CN" sz="3200">
                <a:effectLst>
                  <a:outerShdw blurRad="38100" dist="38100" dir="2700000" algn="tl">
                    <a:srgbClr val="C0C0C0"/>
                  </a:outerShdw>
                </a:effectLst>
                <a:latin typeface="Times New Roman" panose="02020603050405020304" pitchFamily="18" charset="0"/>
                <a:ea typeface="楷体_GB2312" pitchFamily="49" charset="-122"/>
              </a:rPr>
              <a:t>T</a:t>
            </a:r>
            <a:r>
              <a:rPr lang="zh-CN" altLang="en-US" sz="3200">
                <a:effectLst>
                  <a:outerShdw blurRad="38100" dist="38100" dir="2700000" algn="tl">
                    <a:srgbClr val="C0C0C0"/>
                  </a:outerShdw>
                </a:effectLst>
                <a:latin typeface="Times New Roman" panose="02020603050405020304" pitchFamily="18" charset="0"/>
                <a:ea typeface="楷体_GB2312" pitchFamily="49" charset="-122"/>
              </a:rPr>
              <a:t>（</a:t>
            </a:r>
            <a:r>
              <a:rPr lang="en-US" altLang="zh-CN" sz="3200">
                <a:effectLst>
                  <a:outerShdw blurRad="38100" dist="38100" dir="2700000" algn="tl">
                    <a:srgbClr val="C0C0C0"/>
                  </a:outerShdw>
                </a:effectLst>
                <a:latin typeface="Times New Roman" panose="02020603050405020304" pitchFamily="18" charset="0"/>
                <a:ea typeface="楷体_GB2312" pitchFamily="49" charset="-122"/>
              </a:rPr>
              <a:t>n</a:t>
            </a:r>
            <a:r>
              <a:rPr lang="zh-CN" altLang="en-US" sz="3200">
                <a:effectLst>
                  <a:outerShdw blurRad="38100" dist="38100" dir="2700000" algn="tl">
                    <a:srgbClr val="C0C0C0"/>
                  </a:outerShdw>
                </a:effectLst>
                <a:latin typeface="Times New Roman" panose="02020603050405020304" pitchFamily="18" charset="0"/>
                <a:ea typeface="楷体_GB2312" pitchFamily="49" charset="-122"/>
              </a:rPr>
              <a:t>）</a:t>
            </a:r>
            <a:r>
              <a:rPr lang="en-US" altLang="zh-CN" sz="3200">
                <a:effectLst>
                  <a:outerShdw blurRad="38100" dist="38100" dir="2700000" algn="tl">
                    <a:srgbClr val="C0C0C0"/>
                  </a:outerShdw>
                </a:effectLst>
                <a:latin typeface="Times New Roman" panose="02020603050405020304" pitchFamily="18" charset="0"/>
                <a:ea typeface="楷体_GB2312" pitchFamily="49" charset="-122"/>
              </a:rPr>
              <a:t>=O</a:t>
            </a:r>
            <a:r>
              <a:rPr lang="zh-CN" altLang="en-US" sz="3200">
                <a:effectLst>
                  <a:outerShdw blurRad="38100" dist="38100" dir="2700000" algn="tl">
                    <a:srgbClr val="C0C0C0"/>
                  </a:outerShdw>
                </a:effectLst>
                <a:latin typeface="Times New Roman" panose="02020603050405020304" pitchFamily="18" charset="0"/>
                <a:ea typeface="楷体_GB2312" pitchFamily="49" charset="-122"/>
              </a:rPr>
              <a:t>（</a:t>
            </a:r>
            <a:r>
              <a:rPr lang="en-US" altLang="zh-CN" sz="3200">
                <a:effectLst>
                  <a:outerShdw blurRad="38100" dist="38100" dir="2700000" algn="tl">
                    <a:srgbClr val="C0C0C0"/>
                  </a:outerShdw>
                </a:effectLst>
                <a:latin typeface="Times New Roman" panose="02020603050405020304" pitchFamily="18" charset="0"/>
                <a:ea typeface="楷体_GB2312" pitchFamily="49" charset="-122"/>
              </a:rPr>
              <a:t>f</a:t>
            </a:r>
            <a:r>
              <a:rPr lang="zh-CN" altLang="en-US" sz="3200">
                <a:effectLst>
                  <a:outerShdw blurRad="38100" dist="38100" dir="2700000" algn="tl">
                    <a:srgbClr val="C0C0C0"/>
                  </a:outerShdw>
                </a:effectLst>
                <a:latin typeface="Times New Roman" panose="02020603050405020304" pitchFamily="18" charset="0"/>
                <a:ea typeface="楷体_GB2312" pitchFamily="49" charset="-122"/>
              </a:rPr>
              <a:t>（</a:t>
            </a:r>
            <a:r>
              <a:rPr lang="en-US" altLang="zh-CN" sz="3200">
                <a:effectLst>
                  <a:outerShdw blurRad="38100" dist="38100" dir="2700000" algn="tl">
                    <a:srgbClr val="C0C0C0"/>
                  </a:outerShdw>
                </a:effectLst>
                <a:latin typeface="Times New Roman" panose="02020603050405020304" pitchFamily="18" charset="0"/>
                <a:ea typeface="楷体_GB2312" pitchFamily="49" charset="-122"/>
              </a:rPr>
              <a:t>n</a:t>
            </a:r>
            <a:r>
              <a:rPr lang="zh-CN" altLang="en-US" sz="3200">
                <a:effectLst>
                  <a:outerShdw blurRad="38100" dist="38100" dir="2700000" algn="tl">
                    <a:srgbClr val="C0C0C0"/>
                  </a:outerShdw>
                </a:effectLst>
                <a:latin typeface="Times New Roman" panose="02020603050405020304" pitchFamily="18" charset="0"/>
                <a:ea typeface="楷体_GB2312" pitchFamily="49" charset="-122"/>
              </a:rPr>
              <a:t>））的数量级（阶）称为算法的</a:t>
            </a:r>
            <a:r>
              <a:rPr lang="zh-CN" altLang="en-US" sz="32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渐近时间复杂度</a:t>
            </a:r>
            <a:r>
              <a:rPr lang="zh-CN" altLang="en-US" sz="3200">
                <a:solidFill>
                  <a:srgbClr val="FFFF00"/>
                </a:solidFill>
                <a:effectLst>
                  <a:outerShdw blurRad="38100" dist="38100" dir="2700000" algn="tl">
                    <a:srgbClr val="C0C0C0"/>
                  </a:outerShdw>
                </a:effectLst>
                <a:latin typeface="Times New Roman" panose="02020603050405020304" pitchFamily="18" charset="0"/>
                <a:ea typeface="楷体_GB2312" pitchFamily="49" charset="-122"/>
              </a:rPr>
              <a:t>。</a:t>
            </a:r>
          </a:p>
        </p:txBody>
      </p:sp>
      <p:sp>
        <p:nvSpPr>
          <p:cNvPr id="3" name="Text Box 2">
            <a:extLst>
              <a:ext uri="{FF2B5EF4-FFF2-40B4-BE49-F238E27FC236}">
                <a16:creationId xmlns:a16="http://schemas.microsoft.com/office/drawing/2014/main" id="{34853C56-4940-AC49-A529-50A31955C2A1}"/>
              </a:ext>
            </a:extLst>
          </p:cNvPr>
          <p:cNvSpPr txBox="1">
            <a:spLocks noChangeArrowheads="1"/>
          </p:cNvSpPr>
          <p:nvPr/>
        </p:nvSpPr>
        <p:spPr bwMode="auto">
          <a:xfrm>
            <a:off x="330200" y="808038"/>
            <a:ext cx="71818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dirty="0">
                <a:solidFill>
                  <a:srgbClr val="FF0000"/>
                </a:solidFill>
                <a:effectLst>
                  <a:outerShdw blurRad="38100" dist="38100" dir="2700000" algn="tl">
                    <a:srgbClr val="C0C0C0"/>
                  </a:outerShdw>
                </a:effectLst>
                <a:latin typeface="+mn-lt"/>
                <a:ea typeface="楷体_GB2312" pitchFamily="49" charset="-122"/>
              </a:rPr>
              <a:t>1.3.2</a:t>
            </a:r>
            <a:r>
              <a:rPr lang="zh-CN" altLang="en-US" sz="3200" b="1" dirty="0">
                <a:solidFill>
                  <a:srgbClr val="FF0000"/>
                </a:solidFill>
                <a:effectLst>
                  <a:outerShdw blurRad="38100" dist="38100" dir="2700000" algn="tl">
                    <a:srgbClr val="C0C0C0"/>
                  </a:outerShdw>
                </a:effectLst>
                <a:latin typeface="+mn-lt"/>
                <a:ea typeface="楷体_GB2312" pitchFamily="49" charset="-122"/>
              </a:rPr>
              <a:t>算法的时间和空间复杂性</a:t>
            </a:r>
            <a:r>
              <a:rPr lang="zh-CN" altLang="en-US" sz="3200" dirty="0">
                <a:solidFill>
                  <a:srgbClr val="FF0000"/>
                </a:solidFill>
                <a:effectLst>
                  <a:outerShdw blurRad="38100" dist="38100" dir="2700000" algn="tl">
                    <a:srgbClr val="C0C0C0"/>
                  </a:outerShdw>
                </a:effectLst>
                <a:latin typeface="+mn-lt"/>
                <a:ea typeface="楷体_GB2312" pitchFamily="49" charset="-122"/>
              </a:rPr>
              <a:t> </a:t>
            </a: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a:extLst>
              <a:ext uri="{FF2B5EF4-FFF2-40B4-BE49-F238E27FC236}">
                <a16:creationId xmlns:a16="http://schemas.microsoft.com/office/drawing/2014/main" id="{53AD75D9-9BDD-5C46-8069-84DDCB5E4C75}"/>
              </a:ext>
            </a:extLst>
          </p:cNvPr>
          <p:cNvSpPr>
            <a:spLocks noChangeArrowheads="1"/>
          </p:cNvSpPr>
          <p:nvPr/>
        </p:nvSpPr>
        <p:spPr bwMode="auto">
          <a:xfrm>
            <a:off x="-15875" y="1844675"/>
            <a:ext cx="842010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Tw Cen MT" panose="020B0602020104020603" pitchFamily="34" charset="77"/>
                <a:ea typeface="宋体" panose="02010600030101010101" pitchFamily="2" charset="-122"/>
              </a:defRPr>
            </a:lvl1pPr>
            <a:lvl2pPr marL="742950" indent="-285750">
              <a:defRPr>
                <a:solidFill>
                  <a:schemeClr val="tx1"/>
                </a:solidFill>
                <a:latin typeface="Tw Cen MT" panose="020B0602020104020603" pitchFamily="34" charset="77"/>
                <a:ea typeface="宋体" panose="02010600030101010101" pitchFamily="2" charset="-122"/>
              </a:defRPr>
            </a:lvl2pPr>
            <a:lvl3pPr marL="1143000" indent="-228600">
              <a:defRPr>
                <a:solidFill>
                  <a:schemeClr val="tx1"/>
                </a:solidFill>
                <a:latin typeface="Tw Cen MT" panose="020B0602020104020603" pitchFamily="34" charset="77"/>
                <a:ea typeface="宋体" panose="02010600030101010101" pitchFamily="2" charset="-122"/>
              </a:defRPr>
            </a:lvl3pPr>
            <a:lvl4pPr marL="1600200" indent="-228600">
              <a:defRPr>
                <a:solidFill>
                  <a:schemeClr val="tx1"/>
                </a:solidFill>
                <a:latin typeface="Tw Cen MT" panose="020B0602020104020603" pitchFamily="34" charset="77"/>
                <a:ea typeface="宋体" panose="02010600030101010101" pitchFamily="2" charset="-122"/>
              </a:defRPr>
            </a:lvl4pPr>
            <a:lvl5pPr marL="2057400" indent="-228600">
              <a:defRPr>
                <a:solidFill>
                  <a:schemeClr val="tx1"/>
                </a:solidFill>
                <a:latin typeface="Tw Cen MT" panose="020B0602020104020603" pitchFamily="34" charset="77"/>
                <a:ea typeface="宋体" panose="02010600030101010101" pitchFamily="2" charset="-122"/>
              </a:defRPr>
            </a:lvl5pPr>
            <a:lvl6pPr marL="2514600" indent="-228600" fontAlgn="base">
              <a:spcBef>
                <a:spcPct val="0"/>
              </a:spcBef>
              <a:spcAft>
                <a:spcPct val="0"/>
              </a:spcAft>
              <a:defRPr>
                <a:solidFill>
                  <a:schemeClr val="tx1"/>
                </a:solidFill>
                <a:latin typeface="Tw Cen MT" panose="020B0602020104020603" pitchFamily="34" charset="77"/>
                <a:ea typeface="宋体" panose="02010600030101010101" pitchFamily="2" charset="-122"/>
              </a:defRPr>
            </a:lvl6pPr>
            <a:lvl7pPr marL="2971800" indent="-228600" fontAlgn="base">
              <a:spcBef>
                <a:spcPct val="0"/>
              </a:spcBef>
              <a:spcAft>
                <a:spcPct val="0"/>
              </a:spcAft>
              <a:defRPr>
                <a:solidFill>
                  <a:schemeClr val="tx1"/>
                </a:solidFill>
                <a:latin typeface="Tw Cen MT" panose="020B0602020104020603" pitchFamily="34" charset="77"/>
                <a:ea typeface="宋体" panose="02010600030101010101" pitchFamily="2" charset="-122"/>
              </a:defRPr>
            </a:lvl7pPr>
            <a:lvl8pPr marL="3429000" indent="-228600" fontAlgn="base">
              <a:spcBef>
                <a:spcPct val="0"/>
              </a:spcBef>
              <a:spcAft>
                <a:spcPct val="0"/>
              </a:spcAft>
              <a:defRPr>
                <a:solidFill>
                  <a:schemeClr val="tx1"/>
                </a:solidFill>
                <a:latin typeface="Tw Cen MT" panose="020B0602020104020603" pitchFamily="34" charset="77"/>
                <a:ea typeface="宋体" panose="02010600030101010101" pitchFamily="2" charset="-122"/>
              </a:defRPr>
            </a:lvl8pPr>
            <a:lvl9pPr marL="3886200" indent="-228600" fontAlgn="base">
              <a:spcBef>
                <a:spcPct val="0"/>
              </a:spcBef>
              <a:spcAft>
                <a:spcPct val="0"/>
              </a:spcAft>
              <a:defRPr>
                <a:solidFill>
                  <a:schemeClr val="tx1"/>
                </a:solidFill>
                <a:latin typeface="Tw Cen MT" panose="020B0602020104020603" pitchFamily="34" charset="77"/>
                <a:ea typeface="宋体" panose="02010600030101010101" pitchFamily="2" charset="-122"/>
              </a:defRPr>
            </a:lvl9pPr>
          </a:lstStyle>
          <a:p>
            <a:pPr fontAlgn="auto">
              <a:spcBef>
                <a:spcPct val="20000"/>
              </a:spcBef>
              <a:spcAft>
                <a:spcPts val="0"/>
              </a:spcAft>
              <a:buClr>
                <a:schemeClr val="tx2"/>
              </a:buClr>
              <a:buSzPct val="75000"/>
              <a:buFont typeface="Monotype Sorts" pitchFamily="2" charset="2"/>
              <a:buNone/>
              <a:defRPr/>
            </a:pPr>
            <a:r>
              <a:rPr lang="zh-CN" altLang="en-US" sz="3200" dirty="0">
                <a:effectLst>
                  <a:outerShdw blurRad="38100" dist="38100" dir="2700000" algn="tl">
                    <a:srgbClr val="C0C0C0"/>
                  </a:outerShdw>
                </a:effectLst>
                <a:latin typeface="Times New Roman" panose="02020603050405020304" pitchFamily="18" charset="0"/>
                <a:ea typeface="楷体_GB2312" pitchFamily="49" charset="-122"/>
              </a:rPr>
              <a:t>例</a:t>
            </a:r>
            <a:r>
              <a:rPr lang="en-US" altLang="zh-CN" sz="3200" dirty="0">
                <a:effectLst>
                  <a:outerShdw blurRad="38100" dist="38100" dir="2700000" algn="tl">
                    <a:srgbClr val="C0C0C0"/>
                  </a:outerShdw>
                </a:effectLst>
                <a:latin typeface="Times New Roman" panose="02020603050405020304" pitchFamily="18" charset="0"/>
                <a:ea typeface="楷体_GB2312" pitchFamily="49" charset="-122"/>
              </a:rPr>
              <a:t>2</a:t>
            </a:r>
            <a:r>
              <a:rPr lang="zh-CN" altLang="en-US" sz="3200" dirty="0">
                <a:effectLst>
                  <a:outerShdw blurRad="38100" dist="38100" dir="2700000" algn="tl">
                    <a:srgbClr val="C0C0C0"/>
                  </a:outerShdw>
                </a:effectLst>
                <a:latin typeface="Times New Roman" panose="02020603050405020304" pitchFamily="18" charset="0"/>
                <a:ea typeface="楷体_GB2312" pitchFamily="49" charset="-122"/>
              </a:rPr>
              <a:t>：求两个</a:t>
            </a:r>
            <a:r>
              <a:rPr lang="en-US" altLang="zh-CN" sz="3200" dirty="0">
                <a:effectLst>
                  <a:outerShdw blurRad="38100" dist="38100" dir="2700000" algn="tl">
                    <a:srgbClr val="C0C0C0"/>
                  </a:outerShdw>
                </a:effectLst>
                <a:latin typeface="Times New Roman" panose="02020603050405020304" pitchFamily="18" charset="0"/>
                <a:ea typeface="楷体_GB2312" pitchFamily="49" charset="-122"/>
              </a:rPr>
              <a:t>n</a:t>
            </a:r>
            <a:r>
              <a:rPr lang="zh-CN" altLang="en-US" sz="3200" dirty="0">
                <a:effectLst>
                  <a:outerShdw blurRad="38100" dist="38100" dir="2700000" algn="tl">
                    <a:srgbClr val="C0C0C0"/>
                  </a:outerShdw>
                </a:effectLst>
                <a:latin typeface="Times New Roman" panose="02020603050405020304" pitchFamily="18" charset="0"/>
                <a:ea typeface="楷体_GB2312" pitchFamily="49" charset="-122"/>
              </a:rPr>
              <a:t>阶方阵的乘积</a:t>
            </a:r>
            <a:r>
              <a:rPr lang="en-US" altLang="zh-CN" sz="3200" dirty="0">
                <a:effectLst>
                  <a:outerShdw blurRad="38100" dist="38100" dir="2700000" algn="tl">
                    <a:srgbClr val="C0C0C0"/>
                  </a:outerShdw>
                </a:effectLst>
                <a:latin typeface="Times New Roman" panose="02020603050405020304" pitchFamily="18" charset="0"/>
                <a:ea typeface="楷体_GB2312" pitchFamily="49" charset="-122"/>
              </a:rPr>
              <a:t>C=A</a:t>
            </a:r>
            <a:r>
              <a:rPr lang="en-US" altLang="zh-CN" sz="32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a:t>
            </a:r>
            <a:r>
              <a:rPr lang="en-US" altLang="zh-CN" sz="3200" dirty="0">
                <a:effectLst>
                  <a:outerShdw blurRad="38100" dist="38100" dir="2700000" algn="tl">
                    <a:srgbClr val="C0C0C0"/>
                  </a:outerShdw>
                </a:effectLst>
                <a:latin typeface="Times New Roman" panose="02020603050405020304" pitchFamily="18" charset="0"/>
                <a:ea typeface="楷体_GB2312" pitchFamily="49" charset="-122"/>
              </a:rPr>
              <a:t>B</a:t>
            </a:r>
          </a:p>
          <a:p>
            <a:pPr fontAlgn="auto">
              <a:spcBef>
                <a:spcPct val="20000"/>
              </a:spcBef>
              <a:spcAft>
                <a:spcPts val="0"/>
              </a:spcAft>
              <a:buClr>
                <a:schemeClr val="tx2"/>
              </a:buClr>
              <a:buSzPct val="75000"/>
              <a:buFont typeface="Monotype Sorts" pitchFamily="2" charset="2"/>
              <a:buNone/>
              <a:defRPr/>
            </a:pPr>
            <a:r>
              <a:rPr lang="en-US" altLang="zh-CN" sz="3200" dirty="0">
                <a:effectLst>
                  <a:outerShdw blurRad="38100" dist="38100" dir="2700000" algn="tl">
                    <a:srgbClr val="C0C0C0"/>
                  </a:outerShdw>
                </a:effectLst>
                <a:latin typeface="Times New Roman" panose="02020603050405020304" pitchFamily="18" charset="0"/>
                <a:ea typeface="楷体_GB2312" pitchFamily="49" charset="-122"/>
              </a:rPr>
              <a:t>         </a:t>
            </a:r>
            <a:r>
              <a:rPr lang="en-US" altLang="zh-CN" sz="3200" dirty="0">
                <a:effectLst>
                  <a:outerShdw blurRad="38100" dist="38100" dir="2700000" algn="tl">
                    <a:srgbClr val="C0C0C0"/>
                  </a:outerShdw>
                </a:effectLst>
                <a:latin typeface="Verdana" panose="020B0604030504040204" pitchFamily="34" charset="0"/>
                <a:ea typeface="楷体_GB2312" pitchFamily="49" charset="-122"/>
              </a:rPr>
              <a:t>for(</a:t>
            </a:r>
            <a:r>
              <a:rPr lang="en-US" altLang="zh-CN" sz="3200" dirty="0" err="1">
                <a:effectLst>
                  <a:outerShdw blurRad="38100" dist="38100" dir="2700000" algn="tl">
                    <a:srgbClr val="C0C0C0"/>
                  </a:outerShdw>
                </a:effectLst>
                <a:latin typeface="Verdana" panose="020B0604030504040204" pitchFamily="34" charset="0"/>
                <a:ea typeface="楷体_GB2312" pitchFamily="49" charset="-122"/>
              </a:rPr>
              <a:t>i</a:t>
            </a:r>
            <a:r>
              <a:rPr lang="en-US" altLang="zh-CN" sz="3200" dirty="0">
                <a:effectLst>
                  <a:outerShdw blurRad="38100" dist="38100" dir="2700000" algn="tl">
                    <a:srgbClr val="C0C0C0"/>
                  </a:outerShdw>
                </a:effectLst>
                <a:latin typeface="Verdana" panose="020B0604030504040204" pitchFamily="34" charset="0"/>
                <a:ea typeface="楷体_GB2312" pitchFamily="49" charset="-122"/>
              </a:rPr>
              <a:t>=0;i&lt;n;++</a:t>
            </a:r>
            <a:r>
              <a:rPr lang="en-US" altLang="zh-CN" sz="3200" dirty="0" err="1">
                <a:effectLst>
                  <a:outerShdw blurRad="38100" dist="38100" dir="2700000" algn="tl">
                    <a:srgbClr val="C0C0C0"/>
                  </a:outerShdw>
                </a:effectLst>
                <a:latin typeface="Verdana" panose="020B0604030504040204" pitchFamily="34" charset="0"/>
                <a:ea typeface="楷体_GB2312" pitchFamily="49" charset="-122"/>
              </a:rPr>
              <a:t>i</a:t>
            </a:r>
            <a:r>
              <a:rPr lang="en-US" altLang="zh-CN" sz="3200" dirty="0">
                <a:effectLst>
                  <a:outerShdw blurRad="38100" dist="38100" dir="2700000" algn="tl">
                    <a:srgbClr val="C0C0C0"/>
                  </a:outerShdw>
                </a:effectLst>
                <a:latin typeface="Verdana" panose="020B0604030504040204" pitchFamily="34" charset="0"/>
                <a:ea typeface="楷体_GB2312" pitchFamily="49" charset="-122"/>
              </a:rPr>
              <a:t>)</a:t>
            </a:r>
          </a:p>
          <a:p>
            <a:pPr fontAlgn="auto">
              <a:spcBef>
                <a:spcPct val="20000"/>
              </a:spcBef>
              <a:spcAft>
                <a:spcPts val="0"/>
              </a:spcAft>
              <a:buClr>
                <a:schemeClr val="tx2"/>
              </a:buClr>
              <a:buSzPct val="75000"/>
              <a:buFont typeface="Monotype Sorts" pitchFamily="2" charset="2"/>
              <a:buNone/>
              <a:defRPr/>
            </a:pPr>
            <a:r>
              <a:rPr lang="en-US" altLang="zh-CN" sz="3200" dirty="0">
                <a:effectLst>
                  <a:outerShdw blurRad="38100" dist="38100" dir="2700000" algn="tl">
                    <a:srgbClr val="C0C0C0"/>
                  </a:outerShdw>
                </a:effectLst>
                <a:latin typeface="Verdana" panose="020B0604030504040204" pitchFamily="34" charset="0"/>
                <a:ea typeface="楷体_GB2312" pitchFamily="49" charset="-122"/>
              </a:rPr>
              <a:t>             for(j=0;j&lt;n;++j)</a:t>
            </a:r>
          </a:p>
          <a:p>
            <a:pPr fontAlgn="auto">
              <a:spcBef>
                <a:spcPct val="20000"/>
              </a:spcBef>
              <a:spcAft>
                <a:spcPts val="0"/>
              </a:spcAft>
              <a:buClr>
                <a:schemeClr val="tx2"/>
              </a:buClr>
              <a:buSzPct val="75000"/>
              <a:buFont typeface="Monotype Sorts" pitchFamily="2" charset="2"/>
              <a:buNone/>
              <a:defRPr/>
            </a:pPr>
            <a:r>
              <a:rPr lang="en-US" altLang="zh-CN" sz="3200" dirty="0">
                <a:effectLst>
                  <a:outerShdw blurRad="38100" dist="38100" dir="2700000" algn="tl">
                    <a:srgbClr val="C0C0C0"/>
                  </a:outerShdw>
                </a:effectLst>
                <a:latin typeface="Verdana" panose="020B0604030504040204" pitchFamily="34" charset="0"/>
                <a:ea typeface="楷体_GB2312" pitchFamily="49" charset="-122"/>
              </a:rPr>
              <a:t>                { c[</a:t>
            </a:r>
            <a:r>
              <a:rPr lang="en-US" altLang="zh-CN" sz="3200" dirty="0" err="1">
                <a:effectLst>
                  <a:outerShdw blurRad="38100" dist="38100" dir="2700000" algn="tl">
                    <a:srgbClr val="C0C0C0"/>
                  </a:outerShdw>
                </a:effectLst>
                <a:latin typeface="Verdana" panose="020B0604030504040204" pitchFamily="34" charset="0"/>
                <a:ea typeface="楷体_GB2312" pitchFamily="49" charset="-122"/>
              </a:rPr>
              <a:t>i</a:t>
            </a:r>
            <a:r>
              <a:rPr lang="en-US" altLang="zh-CN" sz="3200" dirty="0">
                <a:effectLst>
                  <a:outerShdw blurRad="38100" dist="38100" dir="2700000" algn="tl">
                    <a:srgbClr val="C0C0C0"/>
                  </a:outerShdw>
                </a:effectLst>
                <a:latin typeface="Verdana" panose="020B0604030504040204" pitchFamily="34" charset="0"/>
                <a:ea typeface="楷体_GB2312" pitchFamily="49" charset="-122"/>
              </a:rPr>
              <a:t>][j]=0;</a:t>
            </a:r>
          </a:p>
          <a:p>
            <a:pPr fontAlgn="auto">
              <a:spcBef>
                <a:spcPct val="20000"/>
              </a:spcBef>
              <a:spcAft>
                <a:spcPts val="0"/>
              </a:spcAft>
              <a:buClr>
                <a:schemeClr val="tx2"/>
              </a:buClr>
              <a:buSzPct val="75000"/>
              <a:buFont typeface="Monotype Sorts" pitchFamily="2" charset="2"/>
              <a:buNone/>
              <a:defRPr/>
            </a:pPr>
            <a:r>
              <a:rPr lang="en-US" altLang="zh-CN" sz="3200" dirty="0">
                <a:effectLst>
                  <a:outerShdw blurRad="38100" dist="38100" dir="2700000" algn="tl">
                    <a:srgbClr val="C0C0C0"/>
                  </a:outerShdw>
                </a:effectLst>
                <a:latin typeface="Verdana" panose="020B0604030504040204" pitchFamily="34" charset="0"/>
                <a:ea typeface="楷体_GB2312" pitchFamily="49" charset="-122"/>
              </a:rPr>
              <a:t>                   for(k=0;k&lt;n;++k)</a:t>
            </a:r>
          </a:p>
          <a:p>
            <a:pPr fontAlgn="auto">
              <a:spcBef>
                <a:spcPct val="20000"/>
              </a:spcBef>
              <a:spcAft>
                <a:spcPts val="0"/>
              </a:spcAft>
              <a:buClr>
                <a:schemeClr val="tx2"/>
              </a:buClr>
              <a:buSzPct val="75000"/>
              <a:buFont typeface="Monotype Sorts" pitchFamily="2" charset="2"/>
              <a:buNone/>
              <a:defRPr/>
            </a:pPr>
            <a:r>
              <a:rPr lang="en-US" altLang="zh-CN" sz="3200" dirty="0">
                <a:effectLst>
                  <a:outerShdw blurRad="38100" dist="38100" dir="2700000" algn="tl">
                    <a:srgbClr val="C0C0C0"/>
                  </a:outerShdw>
                </a:effectLst>
                <a:latin typeface="Verdana" panose="020B0604030504040204" pitchFamily="34" charset="0"/>
                <a:ea typeface="楷体_GB2312" pitchFamily="49" charset="-122"/>
              </a:rPr>
              <a:t>                  c[</a:t>
            </a:r>
            <a:r>
              <a:rPr lang="en-US" altLang="zh-CN" sz="3200" dirty="0" err="1">
                <a:effectLst>
                  <a:outerShdw blurRad="38100" dist="38100" dir="2700000" algn="tl">
                    <a:srgbClr val="C0C0C0"/>
                  </a:outerShdw>
                </a:effectLst>
                <a:latin typeface="Verdana" panose="020B0604030504040204" pitchFamily="34" charset="0"/>
                <a:ea typeface="楷体_GB2312" pitchFamily="49" charset="-122"/>
              </a:rPr>
              <a:t>i</a:t>
            </a:r>
            <a:r>
              <a:rPr lang="en-US" altLang="zh-CN" sz="3200" dirty="0">
                <a:effectLst>
                  <a:outerShdw blurRad="38100" dist="38100" dir="2700000" algn="tl">
                    <a:srgbClr val="C0C0C0"/>
                  </a:outerShdw>
                </a:effectLst>
                <a:latin typeface="Verdana" panose="020B0604030504040204" pitchFamily="34" charset="0"/>
                <a:ea typeface="楷体_GB2312" pitchFamily="49" charset="-122"/>
              </a:rPr>
              <a:t>][j]+=a[</a:t>
            </a:r>
            <a:r>
              <a:rPr lang="en-US" altLang="zh-CN" sz="3200" dirty="0" err="1">
                <a:effectLst>
                  <a:outerShdw blurRad="38100" dist="38100" dir="2700000" algn="tl">
                    <a:srgbClr val="C0C0C0"/>
                  </a:outerShdw>
                </a:effectLst>
                <a:latin typeface="Verdana" panose="020B0604030504040204" pitchFamily="34" charset="0"/>
                <a:ea typeface="楷体_GB2312" pitchFamily="49" charset="-122"/>
              </a:rPr>
              <a:t>i</a:t>
            </a:r>
            <a:r>
              <a:rPr lang="en-US" altLang="zh-CN" sz="3200" dirty="0">
                <a:effectLst>
                  <a:outerShdw blurRad="38100" dist="38100" dir="2700000" algn="tl">
                    <a:srgbClr val="C0C0C0"/>
                  </a:outerShdw>
                </a:effectLst>
                <a:latin typeface="Verdana" panose="020B0604030504040204" pitchFamily="34" charset="0"/>
                <a:ea typeface="楷体_GB2312" pitchFamily="49" charset="-122"/>
              </a:rPr>
              <a:t>][k]*b[k][j];</a:t>
            </a:r>
          </a:p>
          <a:p>
            <a:pPr fontAlgn="auto">
              <a:spcBef>
                <a:spcPct val="20000"/>
              </a:spcBef>
              <a:spcAft>
                <a:spcPts val="0"/>
              </a:spcAft>
              <a:buClr>
                <a:schemeClr val="tx2"/>
              </a:buClr>
              <a:buSzPct val="75000"/>
              <a:buFont typeface="Monotype Sorts" pitchFamily="2" charset="2"/>
              <a:buNone/>
              <a:defRPr/>
            </a:pPr>
            <a:r>
              <a:rPr lang="en-US" altLang="zh-CN" sz="3200" dirty="0">
                <a:effectLst>
                  <a:outerShdw blurRad="38100" dist="38100" dir="2700000" algn="tl">
                    <a:srgbClr val="C0C0C0"/>
                  </a:outerShdw>
                </a:effectLst>
                <a:latin typeface="Verdana" panose="020B0604030504040204" pitchFamily="34" charset="0"/>
                <a:ea typeface="楷体_GB2312" pitchFamily="49" charset="-122"/>
              </a:rPr>
              <a:t>                 }</a:t>
            </a:r>
          </a:p>
        </p:txBody>
      </p:sp>
      <p:sp>
        <p:nvSpPr>
          <p:cNvPr id="175107" name="Text Box 3">
            <a:extLst>
              <a:ext uri="{FF2B5EF4-FFF2-40B4-BE49-F238E27FC236}">
                <a16:creationId xmlns:a16="http://schemas.microsoft.com/office/drawing/2014/main" id="{2311F2E3-2C81-F143-8BDA-2C140E021FC8}"/>
              </a:ext>
            </a:extLst>
          </p:cNvPr>
          <p:cNvSpPr txBox="1">
            <a:spLocks noChangeArrowheads="1"/>
          </p:cNvSpPr>
          <p:nvPr/>
        </p:nvSpPr>
        <p:spPr bwMode="auto">
          <a:xfrm>
            <a:off x="8126413" y="2501900"/>
            <a:ext cx="8255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spcBef>
                <a:spcPct val="50000"/>
              </a:spcBef>
              <a:spcAft>
                <a:spcPts val="0"/>
              </a:spcAft>
              <a:defRPr/>
            </a:pPr>
            <a:r>
              <a:rPr lang="en-US" altLang="zh-CN" sz="3200">
                <a:effectLst>
                  <a:outerShdw blurRad="38100" dist="38100" dir="2700000" algn="tl">
                    <a:srgbClr val="C0C0C0"/>
                  </a:outerShdw>
                </a:effectLst>
                <a:latin typeface="Times New Roman" panose="02020603050405020304" pitchFamily="18" charset="0"/>
                <a:ea typeface="楷体_GB2312" pitchFamily="49" charset="-122"/>
              </a:rPr>
              <a:t>n+1</a:t>
            </a:r>
          </a:p>
        </p:txBody>
      </p:sp>
      <p:sp>
        <p:nvSpPr>
          <p:cNvPr id="175108" name="Text Box 4">
            <a:extLst>
              <a:ext uri="{FF2B5EF4-FFF2-40B4-BE49-F238E27FC236}">
                <a16:creationId xmlns:a16="http://schemas.microsoft.com/office/drawing/2014/main" id="{F541E8C4-6CDC-4E42-99E6-C4A7D015A8B8}"/>
              </a:ext>
            </a:extLst>
          </p:cNvPr>
          <p:cNvSpPr txBox="1">
            <a:spLocks noChangeArrowheads="1"/>
          </p:cNvSpPr>
          <p:nvPr/>
        </p:nvSpPr>
        <p:spPr bwMode="auto">
          <a:xfrm>
            <a:off x="8126413" y="3111500"/>
            <a:ext cx="1651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spcBef>
                <a:spcPct val="50000"/>
              </a:spcBef>
              <a:spcAft>
                <a:spcPts val="0"/>
              </a:spcAft>
              <a:defRPr/>
            </a:pPr>
            <a:r>
              <a:rPr lang="en-US" altLang="zh-CN" sz="3200">
                <a:effectLst>
                  <a:outerShdw blurRad="38100" dist="38100" dir="2700000" algn="tl">
                    <a:srgbClr val="C0C0C0"/>
                  </a:outerShdw>
                </a:effectLst>
                <a:latin typeface="Times New Roman" panose="02020603050405020304" pitchFamily="18" charset="0"/>
                <a:ea typeface="楷体_GB2312" pitchFamily="49" charset="-122"/>
              </a:rPr>
              <a:t>n(n+1)</a:t>
            </a:r>
          </a:p>
        </p:txBody>
      </p:sp>
      <p:sp>
        <p:nvSpPr>
          <p:cNvPr id="175109" name="Text Box 5">
            <a:extLst>
              <a:ext uri="{FF2B5EF4-FFF2-40B4-BE49-F238E27FC236}">
                <a16:creationId xmlns:a16="http://schemas.microsoft.com/office/drawing/2014/main" id="{38D77780-147E-D643-9C39-ABAE298FB698}"/>
              </a:ext>
            </a:extLst>
          </p:cNvPr>
          <p:cNvSpPr txBox="1">
            <a:spLocks noChangeArrowheads="1"/>
          </p:cNvSpPr>
          <p:nvPr/>
        </p:nvSpPr>
        <p:spPr bwMode="auto">
          <a:xfrm>
            <a:off x="8126413" y="3644900"/>
            <a:ext cx="8255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spcBef>
                <a:spcPct val="50000"/>
              </a:spcBef>
              <a:spcAft>
                <a:spcPts val="0"/>
              </a:spcAft>
              <a:defRPr/>
            </a:pPr>
            <a:r>
              <a:rPr lang="en-US" altLang="zh-CN" sz="3200">
                <a:effectLst>
                  <a:outerShdw blurRad="38100" dist="38100" dir="2700000" algn="tl">
                    <a:srgbClr val="C0C0C0"/>
                  </a:outerShdw>
                </a:effectLst>
                <a:latin typeface="Times New Roman" panose="02020603050405020304" pitchFamily="18" charset="0"/>
                <a:ea typeface="楷体_GB2312" pitchFamily="49" charset="-122"/>
              </a:rPr>
              <a:t>n</a:t>
            </a:r>
            <a:r>
              <a:rPr lang="en-US" altLang="zh-CN" sz="3200" baseline="30000">
                <a:effectLst>
                  <a:outerShdw blurRad="38100" dist="38100" dir="2700000" algn="tl">
                    <a:srgbClr val="C0C0C0"/>
                  </a:outerShdw>
                </a:effectLst>
                <a:latin typeface="Times New Roman" panose="02020603050405020304" pitchFamily="18" charset="0"/>
                <a:ea typeface="楷体_GB2312" pitchFamily="49" charset="-122"/>
              </a:rPr>
              <a:t>2</a:t>
            </a:r>
          </a:p>
        </p:txBody>
      </p:sp>
      <p:sp>
        <p:nvSpPr>
          <p:cNvPr id="175110" name="Text Box 6">
            <a:extLst>
              <a:ext uri="{FF2B5EF4-FFF2-40B4-BE49-F238E27FC236}">
                <a16:creationId xmlns:a16="http://schemas.microsoft.com/office/drawing/2014/main" id="{D89B34A3-5F48-2D42-B478-76F94B987CB8}"/>
              </a:ext>
            </a:extLst>
          </p:cNvPr>
          <p:cNvSpPr txBox="1">
            <a:spLocks noChangeArrowheads="1"/>
          </p:cNvSpPr>
          <p:nvPr/>
        </p:nvSpPr>
        <p:spPr bwMode="auto">
          <a:xfrm>
            <a:off x="8126413" y="4217988"/>
            <a:ext cx="16510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spcBef>
                <a:spcPct val="50000"/>
              </a:spcBef>
              <a:spcAft>
                <a:spcPts val="0"/>
              </a:spcAft>
              <a:defRPr/>
            </a:pPr>
            <a:r>
              <a:rPr lang="en-US" altLang="zh-CN" sz="3200">
                <a:effectLst>
                  <a:outerShdw blurRad="38100" dist="38100" dir="2700000" algn="tl">
                    <a:srgbClr val="C0C0C0"/>
                  </a:outerShdw>
                </a:effectLst>
                <a:latin typeface="Times New Roman" panose="02020603050405020304" pitchFamily="18" charset="0"/>
                <a:ea typeface="楷体_GB2312" pitchFamily="49" charset="-122"/>
              </a:rPr>
              <a:t>n</a:t>
            </a:r>
            <a:r>
              <a:rPr lang="en-US" altLang="zh-CN" sz="3200" baseline="30000">
                <a:effectLst>
                  <a:outerShdw blurRad="38100" dist="38100" dir="2700000" algn="tl">
                    <a:srgbClr val="C0C0C0"/>
                  </a:outerShdw>
                </a:effectLst>
                <a:latin typeface="Times New Roman" panose="02020603050405020304" pitchFamily="18" charset="0"/>
                <a:ea typeface="楷体_GB2312" pitchFamily="49" charset="-122"/>
              </a:rPr>
              <a:t>2</a:t>
            </a:r>
            <a:r>
              <a:rPr lang="en-US" altLang="zh-CN" sz="3200">
                <a:effectLst>
                  <a:outerShdw blurRad="38100" dist="38100" dir="2700000" algn="tl">
                    <a:srgbClr val="C0C0C0"/>
                  </a:outerShdw>
                </a:effectLst>
                <a:latin typeface="Times New Roman" panose="02020603050405020304" pitchFamily="18" charset="0"/>
                <a:ea typeface="楷体_GB2312" pitchFamily="49" charset="-122"/>
              </a:rPr>
              <a:t>(n+1)</a:t>
            </a:r>
          </a:p>
        </p:txBody>
      </p:sp>
      <p:sp>
        <p:nvSpPr>
          <p:cNvPr id="175111" name="Text Box 7">
            <a:extLst>
              <a:ext uri="{FF2B5EF4-FFF2-40B4-BE49-F238E27FC236}">
                <a16:creationId xmlns:a16="http://schemas.microsoft.com/office/drawing/2014/main" id="{0FBD13B5-7D78-254E-A694-C969F0C4BBDA}"/>
              </a:ext>
            </a:extLst>
          </p:cNvPr>
          <p:cNvSpPr txBox="1">
            <a:spLocks noChangeArrowheads="1"/>
          </p:cNvSpPr>
          <p:nvPr/>
        </p:nvSpPr>
        <p:spPr bwMode="auto">
          <a:xfrm>
            <a:off x="8126413" y="4865688"/>
            <a:ext cx="8255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spcBef>
                <a:spcPct val="50000"/>
              </a:spcBef>
              <a:spcAft>
                <a:spcPts val="0"/>
              </a:spcAft>
              <a:defRPr/>
            </a:pPr>
            <a:r>
              <a:rPr lang="en-US" altLang="zh-CN" sz="3200">
                <a:effectLst>
                  <a:outerShdw blurRad="38100" dist="38100" dir="2700000" algn="tl">
                    <a:srgbClr val="C0C0C0"/>
                  </a:outerShdw>
                </a:effectLst>
                <a:latin typeface="Times New Roman" panose="02020603050405020304" pitchFamily="18" charset="0"/>
                <a:ea typeface="楷体_GB2312" pitchFamily="49" charset="-122"/>
              </a:rPr>
              <a:t>n</a:t>
            </a:r>
            <a:r>
              <a:rPr lang="en-US" altLang="zh-CN" sz="3200" baseline="30000">
                <a:effectLst>
                  <a:outerShdw blurRad="38100" dist="38100" dir="2700000" algn="tl">
                    <a:srgbClr val="C0C0C0"/>
                  </a:outerShdw>
                </a:effectLst>
                <a:latin typeface="Times New Roman" panose="02020603050405020304" pitchFamily="18" charset="0"/>
                <a:ea typeface="楷体_GB2312" pitchFamily="49" charset="-122"/>
              </a:rPr>
              <a:t>3</a:t>
            </a:r>
          </a:p>
        </p:txBody>
      </p:sp>
      <p:sp>
        <p:nvSpPr>
          <p:cNvPr id="8" name="Text Box 2">
            <a:extLst>
              <a:ext uri="{FF2B5EF4-FFF2-40B4-BE49-F238E27FC236}">
                <a16:creationId xmlns:a16="http://schemas.microsoft.com/office/drawing/2014/main" id="{40DE896F-3CB1-B64F-94CC-FD3D764BC974}"/>
              </a:ext>
            </a:extLst>
          </p:cNvPr>
          <p:cNvSpPr txBox="1">
            <a:spLocks noChangeArrowheads="1"/>
          </p:cNvSpPr>
          <p:nvPr/>
        </p:nvSpPr>
        <p:spPr bwMode="auto">
          <a:xfrm>
            <a:off x="330200" y="808038"/>
            <a:ext cx="71818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dirty="0">
                <a:solidFill>
                  <a:srgbClr val="FF0000"/>
                </a:solidFill>
                <a:effectLst>
                  <a:outerShdw blurRad="38100" dist="38100" dir="2700000" algn="tl">
                    <a:srgbClr val="C0C0C0"/>
                  </a:outerShdw>
                </a:effectLst>
                <a:latin typeface="+mn-lt"/>
                <a:ea typeface="楷体_GB2312" pitchFamily="49" charset="-122"/>
              </a:rPr>
              <a:t>1.3.2</a:t>
            </a:r>
            <a:r>
              <a:rPr lang="zh-CN" altLang="en-US" sz="3200" b="1" dirty="0">
                <a:solidFill>
                  <a:srgbClr val="FF0000"/>
                </a:solidFill>
                <a:effectLst>
                  <a:outerShdw blurRad="38100" dist="38100" dir="2700000" algn="tl">
                    <a:srgbClr val="C0C0C0"/>
                  </a:outerShdw>
                </a:effectLst>
                <a:latin typeface="+mn-lt"/>
                <a:ea typeface="楷体_GB2312" pitchFamily="49" charset="-122"/>
              </a:rPr>
              <a:t>算法的时间和空间复杂性</a:t>
            </a:r>
            <a:r>
              <a:rPr lang="zh-CN" altLang="en-US" sz="3200" dirty="0">
                <a:solidFill>
                  <a:srgbClr val="FF0000"/>
                </a:solidFill>
                <a:effectLst>
                  <a:outerShdw blurRad="38100" dist="38100" dir="2700000" algn="tl">
                    <a:srgbClr val="C0C0C0"/>
                  </a:outerShdw>
                </a:effectLst>
                <a:latin typeface="+mn-lt"/>
                <a:ea typeface="楷体_GB2312" pitchFamily="49" charset="-122"/>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5106"/>
                                        </p:tgtEl>
                                        <p:attrNameLst>
                                          <p:attrName>style.visibility</p:attrName>
                                        </p:attrNameLst>
                                      </p:cBhvr>
                                      <p:to>
                                        <p:strVal val="visible"/>
                                      </p:to>
                                    </p:set>
                                    <p:anim calcmode="lin" valueType="num">
                                      <p:cBhvr additive="base">
                                        <p:cTn id="7" dur="500" fill="hold"/>
                                        <p:tgtEl>
                                          <p:spTgt spid="175106"/>
                                        </p:tgtEl>
                                        <p:attrNameLst>
                                          <p:attrName>ppt_x</p:attrName>
                                        </p:attrNameLst>
                                      </p:cBhvr>
                                      <p:tavLst>
                                        <p:tav tm="0">
                                          <p:val>
                                            <p:strVal val="0-#ppt_w/2"/>
                                          </p:val>
                                        </p:tav>
                                        <p:tav tm="100000">
                                          <p:val>
                                            <p:strVal val="#ppt_x"/>
                                          </p:val>
                                        </p:tav>
                                      </p:tavLst>
                                    </p:anim>
                                    <p:anim calcmode="lin" valueType="num">
                                      <p:cBhvr additive="base">
                                        <p:cTn id="8" dur="500" fill="hold"/>
                                        <p:tgtEl>
                                          <p:spTgt spid="17510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75107"/>
                                        </p:tgtEl>
                                        <p:attrNameLst>
                                          <p:attrName>style.visibility</p:attrName>
                                        </p:attrNameLst>
                                      </p:cBhvr>
                                      <p:to>
                                        <p:strVal val="visible"/>
                                      </p:to>
                                    </p:set>
                                    <p:animEffect transition="in" filter="blinds(horizontal)">
                                      <p:cBhvr>
                                        <p:cTn id="13" dur="500"/>
                                        <p:tgtEl>
                                          <p:spTgt spid="175107"/>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75108"/>
                                        </p:tgtEl>
                                        <p:attrNameLst>
                                          <p:attrName>style.visibility</p:attrName>
                                        </p:attrNameLst>
                                      </p:cBhvr>
                                      <p:to>
                                        <p:strVal val="visible"/>
                                      </p:to>
                                    </p:set>
                                    <p:animEffect transition="in" filter="blinds(horizontal)">
                                      <p:cBhvr>
                                        <p:cTn id="18" dur="500"/>
                                        <p:tgtEl>
                                          <p:spTgt spid="17510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75109"/>
                                        </p:tgtEl>
                                        <p:attrNameLst>
                                          <p:attrName>style.visibility</p:attrName>
                                        </p:attrNameLst>
                                      </p:cBhvr>
                                      <p:to>
                                        <p:strVal val="visible"/>
                                      </p:to>
                                    </p:set>
                                    <p:animEffect transition="in" filter="blinds(horizontal)">
                                      <p:cBhvr>
                                        <p:cTn id="23" dur="500"/>
                                        <p:tgtEl>
                                          <p:spTgt spid="175109"/>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75110"/>
                                        </p:tgtEl>
                                        <p:attrNameLst>
                                          <p:attrName>style.visibility</p:attrName>
                                        </p:attrNameLst>
                                      </p:cBhvr>
                                      <p:to>
                                        <p:strVal val="visible"/>
                                      </p:to>
                                    </p:set>
                                    <p:animEffect transition="in" filter="blinds(horizontal)">
                                      <p:cBhvr>
                                        <p:cTn id="28" dur="500"/>
                                        <p:tgtEl>
                                          <p:spTgt spid="175110"/>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75111"/>
                                        </p:tgtEl>
                                        <p:attrNameLst>
                                          <p:attrName>style.visibility</p:attrName>
                                        </p:attrNameLst>
                                      </p:cBhvr>
                                      <p:to>
                                        <p:strVal val="visible"/>
                                      </p:to>
                                    </p:set>
                                    <p:animEffect transition="in" filter="blinds(horizontal)">
                                      <p:cBhvr>
                                        <p:cTn id="33" dur="500"/>
                                        <p:tgtEl>
                                          <p:spTgt spid="175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6" grpId="0" autoUpdateAnimBg="0"/>
      <p:bldP spid="175107" grpId="0" autoUpdateAnimBg="0"/>
      <p:bldP spid="175108" grpId="0" autoUpdateAnimBg="0"/>
      <p:bldP spid="175109" grpId="0" autoUpdateAnimBg="0"/>
      <p:bldP spid="175110" grpId="0" autoUpdateAnimBg="0"/>
      <p:bldP spid="175111" grpId="0"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Text Box 2">
            <a:extLst>
              <a:ext uri="{FF2B5EF4-FFF2-40B4-BE49-F238E27FC236}">
                <a16:creationId xmlns:a16="http://schemas.microsoft.com/office/drawing/2014/main" id="{909A9816-3EDA-3346-87FE-9101741B6F0C}"/>
              </a:ext>
            </a:extLst>
          </p:cNvPr>
          <p:cNvSpPr txBox="1">
            <a:spLocks noChangeArrowheads="1"/>
          </p:cNvSpPr>
          <p:nvPr/>
        </p:nvSpPr>
        <p:spPr bwMode="auto">
          <a:xfrm>
            <a:off x="560388" y="1489075"/>
            <a:ext cx="8832850" cy="4579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spcBef>
                <a:spcPct val="50000"/>
              </a:spcBef>
              <a:spcAft>
                <a:spcPts val="0"/>
              </a:spcAft>
              <a:defRPr/>
            </a:pP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        上述</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n</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阶矩阵相乘算法的时间复杂度</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T</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（）为算法中所有语句的频度之和：</a:t>
            </a:r>
          </a:p>
          <a:p>
            <a:pPr fontAlgn="auto">
              <a:spcBef>
                <a:spcPct val="50000"/>
              </a:spcBef>
              <a:spcAft>
                <a:spcPts val="0"/>
              </a:spcAft>
              <a:defRPr/>
            </a:pP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T</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n</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=2n</a:t>
            </a:r>
            <a:r>
              <a:rPr lang="en-US" altLang="zh-CN" sz="2800" baseline="30000">
                <a:effectLst>
                  <a:outerShdw blurRad="38100" dist="38100" dir="2700000" algn="tl">
                    <a:srgbClr val="C0C0C0"/>
                  </a:outerShdw>
                </a:effectLst>
                <a:latin typeface="Times New Roman" panose="02020603050405020304" pitchFamily="18" charset="0"/>
                <a:ea typeface="楷体_GB2312" pitchFamily="49" charset="-122"/>
              </a:rPr>
              <a:t>3</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+3n</a:t>
            </a:r>
            <a:r>
              <a:rPr lang="en-US" altLang="zh-CN" sz="2800" baseline="30000">
                <a:effectLst>
                  <a:outerShdw blurRad="38100" dist="38100" dir="2700000" algn="tl">
                    <a:srgbClr val="C0C0C0"/>
                  </a:outerShdw>
                </a:effectLst>
                <a:latin typeface="Times New Roman" panose="02020603050405020304" pitchFamily="18" charset="0"/>
                <a:ea typeface="楷体_GB2312" pitchFamily="49" charset="-122"/>
              </a:rPr>
              <a:t>2</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+2n+1</a:t>
            </a:r>
          </a:p>
          <a:p>
            <a:pPr fontAlgn="auto">
              <a:spcBef>
                <a:spcPct val="50000"/>
              </a:spcBef>
              <a:spcAft>
                <a:spcPts val="0"/>
              </a:spcAft>
              <a:defRPr/>
            </a:pP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按照</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O</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记法，当</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n</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趋向无穷大时有：</a:t>
            </a:r>
          </a:p>
          <a:p>
            <a:pPr fontAlgn="auto">
              <a:spcBef>
                <a:spcPct val="50000"/>
              </a:spcBef>
              <a:spcAft>
                <a:spcPts val="0"/>
              </a:spcAft>
              <a:defRPr/>
            </a:pP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limT</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n</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/n</a:t>
            </a:r>
            <a:r>
              <a:rPr lang="en-US" altLang="zh-CN" sz="2800" baseline="30000">
                <a:effectLst>
                  <a:outerShdw blurRad="38100" dist="38100" dir="2700000" algn="tl">
                    <a:srgbClr val="C0C0C0"/>
                  </a:outerShdw>
                </a:effectLst>
                <a:latin typeface="Times New Roman" panose="02020603050405020304" pitchFamily="18" charset="0"/>
                <a:ea typeface="楷体_GB2312" pitchFamily="49" charset="-122"/>
              </a:rPr>
              <a:t>3</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=lim</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2n</a:t>
            </a:r>
            <a:r>
              <a:rPr lang="en-US" altLang="zh-CN" sz="2800" baseline="30000">
                <a:effectLst>
                  <a:outerShdw blurRad="38100" dist="38100" dir="2700000" algn="tl">
                    <a:srgbClr val="C0C0C0"/>
                  </a:outerShdw>
                </a:effectLst>
                <a:latin typeface="Times New Roman" panose="02020603050405020304" pitchFamily="18" charset="0"/>
                <a:ea typeface="楷体_GB2312" pitchFamily="49" charset="-122"/>
              </a:rPr>
              <a:t>3</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+3n</a:t>
            </a:r>
            <a:r>
              <a:rPr lang="en-US" altLang="zh-CN" sz="2800" baseline="30000">
                <a:effectLst>
                  <a:outerShdw blurRad="38100" dist="38100" dir="2700000" algn="tl">
                    <a:srgbClr val="C0C0C0"/>
                  </a:outerShdw>
                </a:effectLst>
                <a:latin typeface="Times New Roman" panose="02020603050405020304" pitchFamily="18" charset="0"/>
                <a:ea typeface="楷体_GB2312" pitchFamily="49" charset="-122"/>
              </a:rPr>
              <a:t>2</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+2n+1</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/n</a:t>
            </a:r>
            <a:r>
              <a:rPr lang="en-US" altLang="zh-CN" sz="2800" baseline="30000">
                <a:effectLst>
                  <a:outerShdw blurRad="38100" dist="38100" dir="2700000" algn="tl">
                    <a:srgbClr val="C0C0C0"/>
                  </a:outerShdw>
                </a:effectLst>
                <a:latin typeface="Times New Roman" panose="02020603050405020304" pitchFamily="18" charset="0"/>
                <a:ea typeface="楷体_GB2312" pitchFamily="49" charset="-122"/>
              </a:rPr>
              <a:t>3</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=2</a:t>
            </a:r>
          </a:p>
          <a:p>
            <a:pPr fontAlgn="auto">
              <a:spcBef>
                <a:spcPct val="50000"/>
              </a:spcBef>
              <a:spcAft>
                <a:spcPts val="0"/>
              </a:spcAft>
              <a:defRPr/>
            </a:pP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这表明，当</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n</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充分大时，</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T</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n</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）和</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n</a:t>
            </a:r>
            <a:r>
              <a:rPr lang="en-US" altLang="zh-CN" sz="2800" baseline="30000">
                <a:effectLst>
                  <a:outerShdw blurRad="38100" dist="38100" dir="2700000" algn="tl">
                    <a:srgbClr val="C0C0C0"/>
                  </a:outerShdw>
                </a:effectLst>
                <a:latin typeface="Times New Roman" panose="02020603050405020304" pitchFamily="18" charset="0"/>
                <a:ea typeface="楷体_GB2312" pitchFamily="49" charset="-122"/>
              </a:rPr>
              <a:t>3</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之比是一个不等于</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0</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的常数，即</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T</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n</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）和</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n</a:t>
            </a:r>
            <a:r>
              <a:rPr lang="en-US" altLang="zh-CN" sz="2800" baseline="30000">
                <a:effectLst>
                  <a:outerShdw blurRad="38100" dist="38100" dir="2700000" algn="tl">
                    <a:srgbClr val="C0C0C0"/>
                  </a:outerShdw>
                </a:effectLst>
                <a:latin typeface="Times New Roman" panose="02020603050405020304" pitchFamily="18" charset="0"/>
                <a:ea typeface="楷体_GB2312" pitchFamily="49" charset="-122"/>
              </a:rPr>
              <a:t>3</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是同阶的，所以</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a:t>
            </a:r>
          </a:p>
          <a:p>
            <a:pPr fontAlgn="auto">
              <a:spcBef>
                <a:spcPct val="50000"/>
              </a:spcBef>
              <a:spcAft>
                <a:spcPts val="0"/>
              </a:spcAft>
              <a:defRPr/>
            </a:pPr>
            <a:r>
              <a:rPr lang="en-US" altLang="zh-CN" sz="28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T</a:t>
            </a:r>
            <a:r>
              <a:rPr lang="zh-CN" altLang="en-US" sz="28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a:t>
            </a:r>
            <a:r>
              <a:rPr lang="en-US" altLang="zh-CN" sz="28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n</a:t>
            </a:r>
            <a:r>
              <a:rPr lang="zh-CN" altLang="en-US" sz="28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a:t>
            </a:r>
            <a:r>
              <a:rPr lang="en-US" altLang="zh-CN" sz="28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=O</a:t>
            </a:r>
            <a:r>
              <a:rPr lang="zh-CN" altLang="en-US" sz="28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 </a:t>
            </a:r>
            <a:r>
              <a:rPr lang="en-US" altLang="zh-CN" sz="28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n</a:t>
            </a:r>
            <a:r>
              <a:rPr lang="en-US" altLang="zh-CN" sz="2800" baseline="300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3</a:t>
            </a:r>
            <a:r>
              <a:rPr lang="en-US" altLang="zh-CN" sz="28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 </a:t>
            </a:r>
            <a:r>
              <a:rPr lang="zh-CN" altLang="en-US" sz="28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a:t>
            </a:r>
          </a:p>
        </p:txBody>
      </p:sp>
      <p:sp>
        <p:nvSpPr>
          <p:cNvPr id="154627" name="Text Box 3">
            <a:extLst>
              <a:ext uri="{FF2B5EF4-FFF2-40B4-BE49-F238E27FC236}">
                <a16:creationId xmlns:a16="http://schemas.microsoft.com/office/drawing/2014/main" id="{3AFF2252-6DE3-F84C-8ECD-E242B9AAAB7F}"/>
              </a:ext>
            </a:extLst>
          </p:cNvPr>
          <p:cNvSpPr txBox="1">
            <a:spLocks noChangeArrowheads="1"/>
          </p:cNvSpPr>
          <p:nvPr/>
        </p:nvSpPr>
        <p:spPr bwMode="auto">
          <a:xfrm>
            <a:off x="560388" y="6165850"/>
            <a:ext cx="70993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20000"/>
              </a:spcBef>
              <a:spcAft>
                <a:spcPts val="0"/>
              </a:spcAft>
              <a:buClr>
                <a:schemeClr val="accent2"/>
              </a:buClr>
              <a:buSzPct val="80000"/>
              <a:buFont typeface="Wingdings" pitchFamily="2" charset="2"/>
              <a:buChar char="l"/>
              <a:defRPr/>
            </a:pPr>
            <a:r>
              <a:rPr kumimoji="1" lang="zh-CN" altLang="en-US" sz="2800">
                <a:solidFill>
                  <a:schemeClr val="tx2"/>
                </a:solidFill>
                <a:effectLst>
                  <a:outerShdw blurRad="38100" dist="38100" dir="2700000" algn="tl">
                    <a:srgbClr val="C0C0C0"/>
                  </a:outerShdw>
                </a:effectLst>
                <a:latin typeface="Times New Roman" panose="02020603050405020304" pitchFamily="18" charset="0"/>
                <a:ea typeface="楷体_GB2312" pitchFamily="49" charset="-122"/>
              </a:rPr>
              <a:t>频度</a:t>
            </a:r>
            <a:r>
              <a:rPr kumimoji="1" lang="zh-CN" altLang="en-US" sz="2800">
                <a:latin typeface="Times New Roman" panose="02020603050405020304" pitchFamily="18" charset="0"/>
              </a:rPr>
              <a:t>：</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是指该语句重复执行的次数。</a:t>
            </a:r>
            <a:endParaRPr lang="zh-CN" altLang="en-US" sz="2800">
              <a:effectLst>
                <a:outerShdw blurRad="38100" dist="38100" dir="2700000" algn="tl">
                  <a:srgbClr val="C0C0C0"/>
                </a:outerShdw>
              </a:effectLst>
              <a:latin typeface="Times New Roman" panose="02020603050405020304" pitchFamily="18" charset="0"/>
              <a:ea typeface="楷体_GB2312" pitchFamily="49" charset="-122"/>
            </a:endParaRPr>
          </a:p>
        </p:txBody>
      </p:sp>
      <p:sp>
        <p:nvSpPr>
          <p:cNvPr id="154628" name="Text Box 4">
            <a:extLst>
              <a:ext uri="{FF2B5EF4-FFF2-40B4-BE49-F238E27FC236}">
                <a16:creationId xmlns:a16="http://schemas.microsoft.com/office/drawing/2014/main" id="{E0552196-04CD-0844-BE32-050A6D955259}"/>
              </a:ext>
            </a:extLst>
          </p:cNvPr>
          <p:cNvSpPr txBox="1">
            <a:spLocks noChangeArrowheads="1"/>
          </p:cNvSpPr>
          <p:nvPr/>
        </p:nvSpPr>
        <p:spPr bwMode="auto">
          <a:xfrm>
            <a:off x="560388" y="4076700"/>
            <a:ext cx="1073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spcBef>
                <a:spcPct val="50000"/>
              </a:spcBef>
              <a:spcAft>
                <a:spcPts val="0"/>
              </a:spcAft>
              <a:defRPr/>
            </a:pPr>
            <a:r>
              <a:rPr lang="en-US" altLang="zh-CN" sz="2000">
                <a:effectLst>
                  <a:outerShdw blurRad="38100" dist="38100" dir="2700000" algn="tl">
                    <a:srgbClr val="C0C0C0"/>
                  </a:outerShdw>
                </a:effectLst>
                <a:latin typeface="Times New Roman" panose="02020603050405020304" pitchFamily="18" charset="0"/>
                <a:ea typeface="楷体_GB2312" pitchFamily="49" charset="-122"/>
              </a:rPr>
              <a:t>n</a:t>
            </a:r>
            <a:r>
              <a:rPr lang="en-US" altLang="zh-CN" sz="2000">
                <a:effectLst>
                  <a:outerShdw blurRad="38100" dist="38100" dir="2700000" algn="tl">
                    <a:srgbClr val="C0C0C0"/>
                  </a:outerShdw>
                </a:effectLst>
                <a:latin typeface="宋体" panose="02010600030101010101" pitchFamily="2" charset="-122"/>
              </a:rPr>
              <a:t>→</a:t>
            </a:r>
            <a:r>
              <a:rPr lang="en-US" altLang="zh-CN" sz="2000">
                <a:effectLst>
                  <a:outerShdw blurRad="38100" dist="38100" dir="2700000" algn="tl">
                    <a:srgbClr val="C0C0C0"/>
                  </a:outerShdw>
                </a:effectLst>
                <a:latin typeface="Times New Roman" panose="02020603050405020304" pitchFamily="18" charset="0"/>
                <a:ea typeface="楷体_GB2312" pitchFamily="49" charset="-122"/>
              </a:rPr>
              <a:t> </a:t>
            </a:r>
            <a:r>
              <a:rPr lang="en-US" altLang="zh-CN" sz="2000">
                <a:effectLst>
                  <a:outerShdw blurRad="38100" dist="38100" dir="2700000" algn="tl">
                    <a:srgbClr val="C0C0C0"/>
                  </a:outerShdw>
                </a:effectLst>
                <a:latin typeface="宋体" panose="02010600030101010101" pitchFamily="2" charset="-122"/>
              </a:rPr>
              <a:t>∞</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 </a:t>
            </a:r>
          </a:p>
        </p:txBody>
      </p:sp>
      <p:sp>
        <p:nvSpPr>
          <p:cNvPr id="154629" name="Text Box 5">
            <a:extLst>
              <a:ext uri="{FF2B5EF4-FFF2-40B4-BE49-F238E27FC236}">
                <a16:creationId xmlns:a16="http://schemas.microsoft.com/office/drawing/2014/main" id="{E7609043-864F-604B-BCB0-85C5B7C27D77}"/>
              </a:ext>
            </a:extLst>
          </p:cNvPr>
          <p:cNvSpPr txBox="1">
            <a:spLocks noChangeArrowheads="1"/>
          </p:cNvSpPr>
          <p:nvPr/>
        </p:nvSpPr>
        <p:spPr bwMode="auto">
          <a:xfrm>
            <a:off x="2954338" y="4076700"/>
            <a:ext cx="1073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spcBef>
                <a:spcPct val="50000"/>
              </a:spcBef>
              <a:spcAft>
                <a:spcPts val="0"/>
              </a:spcAft>
              <a:defRPr/>
            </a:pPr>
            <a:r>
              <a:rPr lang="en-US" altLang="zh-CN" sz="2000">
                <a:effectLst>
                  <a:outerShdw blurRad="38100" dist="38100" dir="2700000" algn="tl">
                    <a:srgbClr val="C0C0C0"/>
                  </a:outerShdw>
                </a:effectLst>
                <a:latin typeface="Times New Roman" panose="02020603050405020304" pitchFamily="18" charset="0"/>
                <a:ea typeface="楷体_GB2312" pitchFamily="49" charset="-122"/>
              </a:rPr>
              <a:t>n</a:t>
            </a:r>
            <a:r>
              <a:rPr lang="en-US" altLang="zh-CN" sz="2000">
                <a:effectLst>
                  <a:outerShdw blurRad="38100" dist="38100" dir="2700000" algn="tl">
                    <a:srgbClr val="C0C0C0"/>
                  </a:outerShdw>
                </a:effectLst>
                <a:latin typeface="宋体" panose="02010600030101010101" pitchFamily="2" charset="-122"/>
              </a:rPr>
              <a:t>→</a:t>
            </a:r>
            <a:r>
              <a:rPr lang="en-US" altLang="zh-CN" sz="2000">
                <a:effectLst>
                  <a:outerShdw blurRad="38100" dist="38100" dir="2700000" algn="tl">
                    <a:srgbClr val="C0C0C0"/>
                  </a:outerShdw>
                </a:effectLst>
                <a:latin typeface="Times New Roman" panose="02020603050405020304" pitchFamily="18" charset="0"/>
                <a:ea typeface="楷体_GB2312" pitchFamily="49" charset="-122"/>
              </a:rPr>
              <a:t> </a:t>
            </a:r>
            <a:r>
              <a:rPr lang="en-US" altLang="zh-CN" sz="2000">
                <a:effectLst>
                  <a:outerShdw blurRad="38100" dist="38100" dir="2700000" algn="tl">
                    <a:srgbClr val="C0C0C0"/>
                  </a:outerShdw>
                </a:effectLst>
                <a:latin typeface="宋体" panose="02010600030101010101" pitchFamily="2" charset="-122"/>
              </a:rPr>
              <a:t>∞</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 </a:t>
            </a:r>
          </a:p>
        </p:txBody>
      </p:sp>
      <p:sp>
        <p:nvSpPr>
          <p:cNvPr id="6" name="Text Box 2">
            <a:extLst>
              <a:ext uri="{FF2B5EF4-FFF2-40B4-BE49-F238E27FC236}">
                <a16:creationId xmlns:a16="http://schemas.microsoft.com/office/drawing/2014/main" id="{2549E97D-1258-6349-B4D0-BB58CCE3A4ED}"/>
              </a:ext>
            </a:extLst>
          </p:cNvPr>
          <p:cNvSpPr txBox="1">
            <a:spLocks noChangeArrowheads="1"/>
          </p:cNvSpPr>
          <p:nvPr/>
        </p:nvSpPr>
        <p:spPr bwMode="auto">
          <a:xfrm>
            <a:off x="330200" y="808038"/>
            <a:ext cx="71818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dirty="0">
                <a:solidFill>
                  <a:srgbClr val="FF0000"/>
                </a:solidFill>
                <a:effectLst>
                  <a:outerShdw blurRad="38100" dist="38100" dir="2700000" algn="tl">
                    <a:srgbClr val="C0C0C0"/>
                  </a:outerShdw>
                </a:effectLst>
                <a:latin typeface="+mn-lt"/>
                <a:ea typeface="楷体_GB2312" pitchFamily="49" charset="-122"/>
              </a:rPr>
              <a:t>1.3.2</a:t>
            </a:r>
            <a:r>
              <a:rPr lang="zh-CN" altLang="en-US" sz="3200" b="1" dirty="0">
                <a:solidFill>
                  <a:srgbClr val="FF0000"/>
                </a:solidFill>
                <a:effectLst>
                  <a:outerShdw blurRad="38100" dist="38100" dir="2700000" algn="tl">
                    <a:srgbClr val="C0C0C0"/>
                  </a:outerShdw>
                </a:effectLst>
                <a:latin typeface="+mn-lt"/>
                <a:ea typeface="楷体_GB2312" pitchFamily="49" charset="-122"/>
              </a:rPr>
              <a:t>算法的时间和空间复杂性</a:t>
            </a:r>
            <a:r>
              <a:rPr lang="zh-CN" altLang="en-US" sz="3200" dirty="0">
                <a:solidFill>
                  <a:srgbClr val="FF0000"/>
                </a:solidFill>
                <a:effectLst>
                  <a:outerShdw blurRad="38100" dist="38100" dir="2700000" algn="tl">
                    <a:srgbClr val="C0C0C0"/>
                  </a:outerShdw>
                </a:effectLst>
                <a:latin typeface="+mn-lt"/>
                <a:ea typeface="楷体_GB2312" pitchFamily="49" charset="-122"/>
              </a:rPr>
              <a:t> </a:t>
            </a: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Text Box 2">
            <a:extLst>
              <a:ext uri="{FF2B5EF4-FFF2-40B4-BE49-F238E27FC236}">
                <a16:creationId xmlns:a16="http://schemas.microsoft.com/office/drawing/2014/main" id="{58633F9C-5A86-0742-85F3-5D6CCDD4E165}"/>
              </a:ext>
            </a:extLst>
          </p:cNvPr>
          <p:cNvSpPr txBox="1">
            <a:spLocks noChangeArrowheads="1"/>
          </p:cNvSpPr>
          <p:nvPr/>
        </p:nvSpPr>
        <p:spPr bwMode="auto">
          <a:xfrm>
            <a:off x="1065213" y="1773238"/>
            <a:ext cx="8337550" cy="154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20000"/>
              </a:spcBef>
              <a:spcAft>
                <a:spcPts val="0"/>
              </a:spcAft>
              <a:buClr>
                <a:schemeClr val="accent2"/>
              </a:buClr>
              <a:buSzPct val="80000"/>
              <a:buFont typeface="Wingdings" pitchFamily="2" charset="2"/>
              <a:buNone/>
              <a:defRPr/>
            </a:pP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例</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3</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  </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 </a:t>
            </a:r>
          </a:p>
          <a:p>
            <a:pPr eaLnBrk="1" fontAlgn="auto" hangingPunct="1">
              <a:spcBef>
                <a:spcPct val="20000"/>
              </a:spcBef>
              <a:spcAft>
                <a:spcPts val="0"/>
              </a:spcAft>
              <a:buClr>
                <a:schemeClr val="accent2"/>
              </a:buClr>
              <a:buSzPct val="80000"/>
              <a:buFont typeface="Wingdings" pitchFamily="2" charset="2"/>
              <a:buNone/>
              <a:defRPr/>
            </a:pP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               ++x</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s=0</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   </a:t>
            </a:r>
          </a:p>
          <a:p>
            <a:pPr eaLnBrk="1" fontAlgn="auto" hangingPunct="1">
              <a:spcBef>
                <a:spcPct val="20000"/>
              </a:spcBef>
              <a:spcAft>
                <a:spcPts val="0"/>
              </a:spcAft>
              <a:buClr>
                <a:schemeClr val="accent2"/>
              </a:buClr>
              <a:buSzPct val="80000"/>
              <a:buFont typeface="Wingdings" pitchFamily="2" charset="2"/>
              <a:buNone/>
              <a:defRPr/>
            </a:pP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            </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        </a:t>
            </a:r>
            <a:endPar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endParaRPr>
          </a:p>
        </p:txBody>
      </p:sp>
      <p:sp>
        <p:nvSpPr>
          <p:cNvPr id="155652" name="Text Box 4">
            <a:extLst>
              <a:ext uri="{FF2B5EF4-FFF2-40B4-BE49-F238E27FC236}">
                <a16:creationId xmlns:a16="http://schemas.microsoft.com/office/drawing/2014/main" id="{F1A71F01-ACCA-2C45-810A-10C9097E879E}"/>
              </a:ext>
            </a:extLst>
          </p:cNvPr>
          <p:cNvSpPr txBox="1">
            <a:spLocks noChangeArrowheads="1"/>
          </p:cNvSpPr>
          <p:nvPr/>
        </p:nvSpPr>
        <p:spPr bwMode="auto">
          <a:xfrm>
            <a:off x="1008063" y="3703638"/>
            <a:ext cx="8337550" cy="188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20000"/>
              </a:spcBef>
              <a:spcAft>
                <a:spcPts val="0"/>
              </a:spcAft>
              <a:buClr>
                <a:schemeClr val="accent2"/>
              </a:buClr>
              <a:buSzPct val="80000"/>
              <a:buFont typeface="Wingdings" pitchFamily="2" charset="2"/>
              <a:buNone/>
              <a:defRPr/>
            </a:pP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将</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x</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自增看成是基本操作，则语句频度为１，即时间复杂度为Ｏ</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(1)</a:t>
            </a:r>
          </a:p>
          <a:p>
            <a:pPr eaLnBrk="1" fontAlgn="auto" hangingPunct="1">
              <a:spcBef>
                <a:spcPct val="20000"/>
              </a:spcBef>
              <a:spcAft>
                <a:spcPts val="0"/>
              </a:spcAft>
              <a:buClr>
                <a:schemeClr val="accent2"/>
              </a:buClr>
              <a:buSzPct val="80000"/>
              <a:buFont typeface="Wingdings" pitchFamily="2" charset="2"/>
              <a:buNone/>
              <a:defRPr/>
            </a:pP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如果将</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s=0</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也看成是基本操作，则语句频度为２，其时间复杂度仍为Ｏ</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(1)</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，即常量阶。</a:t>
            </a:r>
          </a:p>
        </p:txBody>
      </p:sp>
      <p:sp>
        <p:nvSpPr>
          <p:cNvPr id="4" name="Text Box 2">
            <a:extLst>
              <a:ext uri="{FF2B5EF4-FFF2-40B4-BE49-F238E27FC236}">
                <a16:creationId xmlns:a16="http://schemas.microsoft.com/office/drawing/2014/main" id="{EBA5AD18-C384-4F40-807A-5B33B773F080}"/>
              </a:ext>
            </a:extLst>
          </p:cNvPr>
          <p:cNvSpPr txBox="1">
            <a:spLocks noChangeArrowheads="1"/>
          </p:cNvSpPr>
          <p:nvPr/>
        </p:nvSpPr>
        <p:spPr bwMode="auto">
          <a:xfrm>
            <a:off x="330200" y="808038"/>
            <a:ext cx="71818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dirty="0">
                <a:solidFill>
                  <a:srgbClr val="FF0000"/>
                </a:solidFill>
                <a:effectLst>
                  <a:outerShdw blurRad="38100" dist="38100" dir="2700000" algn="tl">
                    <a:srgbClr val="C0C0C0"/>
                  </a:outerShdw>
                </a:effectLst>
                <a:latin typeface="+mn-lt"/>
                <a:ea typeface="楷体_GB2312" pitchFamily="49" charset="-122"/>
              </a:rPr>
              <a:t>1.3.2</a:t>
            </a:r>
            <a:r>
              <a:rPr lang="zh-CN" altLang="en-US" sz="3200" b="1" dirty="0">
                <a:solidFill>
                  <a:srgbClr val="FF0000"/>
                </a:solidFill>
                <a:effectLst>
                  <a:outerShdw blurRad="38100" dist="38100" dir="2700000" algn="tl">
                    <a:srgbClr val="C0C0C0"/>
                  </a:outerShdw>
                </a:effectLst>
                <a:latin typeface="+mn-lt"/>
                <a:ea typeface="楷体_GB2312" pitchFamily="49" charset="-122"/>
              </a:rPr>
              <a:t>算法的时间和空间复杂性</a:t>
            </a:r>
            <a:r>
              <a:rPr lang="zh-CN" altLang="en-US" sz="3200" dirty="0">
                <a:solidFill>
                  <a:srgbClr val="FF0000"/>
                </a:solidFill>
                <a:effectLst>
                  <a:outerShdw blurRad="38100" dist="38100" dir="2700000" algn="tl">
                    <a:srgbClr val="C0C0C0"/>
                  </a:outerShdw>
                </a:effectLst>
                <a:latin typeface="+mn-lt"/>
                <a:ea typeface="楷体_GB2312" pitchFamily="49" charset="-122"/>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5650"/>
                                        </p:tgtEl>
                                        <p:attrNameLst>
                                          <p:attrName>style.visibility</p:attrName>
                                        </p:attrNameLst>
                                      </p:cBhvr>
                                      <p:to>
                                        <p:strVal val="visible"/>
                                      </p:to>
                                    </p:set>
                                    <p:anim calcmode="lin" valueType="num">
                                      <p:cBhvr additive="base">
                                        <p:cTn id="7" dur="500" fill="hold"/>
                                        <p:tgtEl>
                                          <p:spTgt spid="155650"/>
                                        </p:tgtEl>
                                        <p:attrNameLst>
                                          <p:attrName>ppt_x</p:attrName>
                                        </p:attrNameLst>
                                      </p:cBhvr>
                                      <p:tavLst>
                                        <p:tav tm="0">
                                          <p:val>
                                            <p:strVal val="#ppt_x"/>
                                          </p:val>
                                        </p:tav>
                                        <p:tav tm="100000">
                                          <p:val>
                                            <p:strVal val="#ppt_x"/>
                                          </p:val>
                                        </p:tav>
                                      </p:tavLst>
                                    </p:anim>
                                    <p:anim calcmode="lin" valueType="num">
                                      <p:cBhvr additive="base">
                                        <p:cTn id="8" dur="500" fill="hold"/>
                                        <p:tgtEl>
                                          <p:spTgt spid="15565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5652"/>
                                        </p:tgtEl>
                                        <p:attrNameLst>
                                          <p:attrName>style.visibility</p:attrName>
                                        </p:attrNameLst>
                                      </p:cBhvr>
                                      <p:to>
                                        <p:strVal val="visible"/>
                                      </p:to>
                                    </p:set>
                                    <p:anim calcmode="lin" valueType="num">
                                      <p:cBhvr additive="base">
                                        <p:cTn id="13" dur="500" fill="hold"/>
                                        <p:tgtEl>
                                          <p:spTgt spid="155652"/>
                                        </p:tgtEl>
                                        <p:attrNameLst>
                                          <p:attrName>ppt_x</p:attrName>
                                        </p:attrNameLst>
                                      </p:cBhvr>
                                      <p:tavLst>
                                        <p:tav tm="0">
                                          <p:val>
                                            <p:strVal val="#ppt_x"/>
                                          </p:val>
                                        </p:tav>
                                        <p:tav tm="100000">
                                          <p:val>
                                            <p:strVal val="#ppt_x"/>
                                          </p:val>
                                        </p:tav>
                                      </p:tavLst>
                                    </p:anim>
                                    <p:anim calcmode="lin" valueType="num">
                                      <p:cBhvr additive="base">
                                        <p:cTn id="14" dur="500" fill="hold"/>
                                        <p:tgtEl>
                                          <p:spTgt spid="1556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0" grpId="0"/>
      <p:bldP spid="15565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a:extLst>
              <a:ext uri="{FF2B5EF4-FFF2-40B4-BE49-F238E27FC236}">
                <a16:creationId xmlns:a16="http://schemas.microsoft.com/office/drawing/2014/main" id="{A89D5488-AE2E-2A48-9D35-4511CC9C3BF4}"/>
              </a:ext>
            </a:extLst>
          </p:cNvPr>
          <p:cNvSpPr>
            <a:spLocks noGrp="1" noChangeArrowheads="1"/>
          </p:cNvSpPr>
          <p:nvPr>
            <p:ph type="title"/>
          </p:nvPr>
        </p:nvSpPr>
        <p:spPr/>
        <p:txBody>
          <a:bodyPr/>
          <a:lstStyle/>
          <a:p>
            <a:pPr eaLnBrk="1" hangingPunct="1"/>
            <a:endParaRPr lang="zh-CN" altLang="en-US" dirty="0">
              <a:ea typeface="宋体" panose="02010600030101010101" pitchFamily="2" charset="-122"/>
            </a:endParaRPr>
          </a:p>
        </p:txBody>
      </p:sp>
      <p:sp>
        <p:nvSpPr>
          <p:cNvPr id="189443" name="Rectangle 3">
            <a:extLst>
              <a:ext uri="{FF2B5EF4-FFF2-40B4-BE49-F238E27FC236}">
                <a16:creationId xmlns:a16="http://schemas.microsoft.com/office/drawing/2014/main" id="{8D2BC0D8-1533-4044-91C0-ED1D60ACB957}"/>
              </a:ext>
            </a:extLst>
          </p:cNvPr>
          <p:cNvSpPr>
            <a:spLocks noGrp="1" noChangeArrowheads="1"/>
          </p:cNvSpPr>
          <p:nvPr>
            <p:ph sz="half" idx="1"/>
          </p:nvPr>
        </p:nvSpPr>
        <p:spPr>
          <a:xfrm>
            <a:off x="742950" y="2289456"/>
            <a:ext cx="8530530" cy="3744415"/>
          </a:xfrm>
        </p:spPr>
        <p:txBody>
          <a:bodyPr>
            <a:normAutofit/>
          </a:bodyPr>
          <a:lstStyle/>
          <a:p>
            <a:pPr marL="0" indent="400050" eaLnBrk="1" hangingPunct="1">
              <a:buNone/>
            </a:pPr>
            <a:r>
              <a:rPr lang="en-US" altLang="zh-CN" sz="2400" dirty="0">
                <a:ea typeface="宋体" panose="02010600030101010101" pitchFamily="2" charset="-122"/>
              </a:rPr>
              <a:t>temp=</a:t>
            </a:r>
            <a:r>
              <a:rPr lang="en-US" altLang="zh-CN" sz="2400" dirty="0" err="1">
                <a:ea typeface="宋体" panose="02010600030101010101" pitchFamily="2" charset="-122"/>
              </a:rPr>
              <a:t>i</a:t>
            </a:r>
            <a:r>
              <a:rPr lang="en-US" altLang="zh-CN" sz="2400" dirty="0">
                <a:ea typeface="宋体" panose="02010600030101010101" pitchFamily="2" charset="-122"/>
              </a:rPr>
              <a:t>;</a:t>
            </a:r>
          </a:p>
          <a:p>
            <a:pPr marL="0" indent="400050" eaLnBrk="1" hangingPunct="1">
              <a:buNone/>
            </a:pPr>
            <a:r>
              <a:rPr lang="en-US" altLang="zh-CN" sz="2400" dirty="0" err="1">
                <a:ea typeface="宋体" panose="02010600030101010101" pitchFamily="2" charset="-122"/>
              </a:rPr>
              <a:t>i</a:t>
            </a:r>
            <a:r>
              <a:rPr lang="en-US" altLang="zh-CN" sz="2400" dirty="0">
                <a:ea typeface="宋体" panose="02010600030101010101" pitchFamily="2" charset="-122"/>
              </a:rPr>
              <a:t>=j;</a:t>
            </a:r>
          </a:p>
          <a:p>
            <a:pPr marL="0" indent="400050" eaLnBrk="1" hangingPunct="1">
              <a:buNone/>
            </a:pPr>
            <a:r>
              <a:rPr lang="en-US" altLang="zh-CN" sz="2400" dirty="0">
                <a:ea typeface="宋体" panose="02010600030101010101" pitchFamily="2" charset="-122"/>
              </a:rPr>
              <a:t>j=temp;</a:t>
            </a:r>
          </a:p>
          <a:p>
            <a:pPr eaLnBrk="1" hangingPunct="1"/>
            <a:r>
              <a:rPr lang="en-US" altLang="zh-CN" sz="2400" dirty="0">
                <a:ea typeface="宋体" panose="02010600030101010101" pitchFamily="2" charset="-122"/>
              </a:rPr>
              <a:t>T(n)=3</a:t>
            </a:r>
          </a:p>
          <a:p>
            <a:pPr eaLnBrk="1" hangingPunct="1"/>
            <a:r>
              <a:rPr lang="zh-CN" altLang="en-US" sz="2400" dirty="0">
                <a:ea typeface="宋体" panose="02010600030101010101" pitchFamily="2" charset="-122"/>
              </a:rPr>
              <a:t>该程序执行时间与问题规模</a:t>
            </a:r>
            <a:r>
              <a:rPr lang="en-US" altLang="zh-CN" sz="2400" dirty="0">
                <a:ea typeface="宋体" panose="02010600030101010101" pitchFamily="2" charset="-122"/>
              </a:rPr>
              <a:t>n</a:t>
            </a:r>
            <a:r>
              <a:rPr lang="zh-CN" altLang="en-US" sz="2400" dirty="0">
                <a:ea typeface="宋体" panose="02010600030101010101" pitchFamily="2" charset="-122"/>
              </a:rPr>
              <a:t>无关的常数，因此算法的时间复杂度为常数阶，记做</a:t>
            </a:r>
            <a:r>
              <a:rPr lang="en-US" altLang="zh-CN" sz="2400" dirty="0">
                <a:ea typeface="宋体" panose="02010600030101010101" pitchFamily="2" charset="-122"/>
              </a:rPr>
              <a:t>T(n)=O(1)</a:t>
            </a:r>
            <a:endParaRPr lang="zh-CN" altLang="en-US" sz="2400" dirty="0">
              <a:ea typeface="宋体" panose="02010600030101010101" pitchFamily="2" charset="-122"/>
            </a:endParaRPr>
          </a:p>
        </p:txBody>
      </p:sp>
      <p:sp>
        <p:nvSpPr>
          <p:cNvPr id="4" name="Text Box 2">
            <a:extLst>
              <a:ext uri="{FF2B5EF4-FFF2-40B4-BE49-F238E27FC236}">
                <a16:creationId xmlns:a16="http://schemas.microsoft.com/office/drawing/2014/main" id="{DEBF2502-3DD1-714F-A804-D7BF60F93AB9}"/>
              </a:ext>
            </a:extLst>
          </p:cNvPr>
          <p:cNvSpPr txBox="1">
            <a:spLocks noChangeArrowheads="1"/>
          </p:cNvSpPr>
          <p:nvPr/>
        </p:nvSpPr>
        <p:spPr bwMode="auto">
          <a:xfrm>
            <a:off x="330200" y="808038"/>
            <a:ext cx="71818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dirty="0">
                <a:solidFill>
                  <a:srgbClr val="FF0000"/>
                </a:solidFill>
                <a:effectLst>
                  <a:outerShdw blurRad="38100" dist="38100" dir="2700000" algn="tl">
                    <a:srgbClr val="C0C0C0"/>
                  </a:outerShdw>
                </a:effectLst>
                <a:latin typeface="+mn-lt"/>
                <a:ea typeface="楷体_GB2312" pitchFamily="49" charset="-122"/>
              </a:rPr>
              <a:t>1.3.2</a:t>
            </a:r>
            <a:r>
              <a:rPr lang="zh-CN" altLang="en-US" sz="3200" b="1" dirty="0">
                <a:solidFill>
                  <a:srgbClr val="FF0000"/>
                </a:solidFill>
                <a:effectLst>
                  <a:outerShdw blurRad="38100" dist="38100" dir="2700000" algn="tl">
                    <a:srgbClr val="C0C0C0"/>
                  </a:outerShdw>
                </a:effectLst>
                <a:latin typeface="+mn-lt"/>
                <a:ea typeface="楷体_GB2312" pitchFamily="49" charset="-122"/>
              </a:rPr>
              <a:t>算法的时间和空间复杂性</a:t>
            </a:r>
            <a:r>
              <a:rPr lang="zh-CN" altLang="en-US" sz="3200" dirty="0">
                <a:solidFill>
                  <a:srgbClr val="FF0000"/>
                </a:solidFill>
                <a:effectLst>
                  <a:outerShdw blurRad="38100" dist="38100" dir="2700000" algn="tl">
                    <a:srgbClr val="C0C0C0"/>
                  </a:outerShdw>
                </a:effectLst>
                <a:latin typeface="+mn-lt"/>
                <a:ea typeface="楷体_GB2312" pitchFamily="49" charset="-122"/>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9443">
                                            <p:txEl>
                                              <p:pRg st="0" end="0"/>
                                            </p:txEl>
                                          </p:spTgt>
                                        </p:tgtEl>
                                        <p:attrNameLst>
                                          <p:attrName>style.visibility</p:attrName>
                                        </p:attrNameLst>
                                      </p:cBhvr>
                                      <p:to>
                                        <p:strVal val="visible"/>
                                      </p:to>
                                    </p:set>
                                    <p:anim calcmode="lin" valueType="num">
                                      <p:cBhvr additive="base">
                                        <p:cTn id="7" dur="500" fill="hold"/>
                                        <p:tgtEl>
                                          <p:spTgt spid="1894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94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9443">
                                            <p:txEl>
                                              <p:pRg st="1" end="1"/>
                                            </p:txEl>
                                          </p:spTgt>
                                        </p:tgtEl>
                                        <p:attrNameLst>
                                          <p:attrName>style.visibility</p:attrName>
                                        </p:attrNameLst>
                                      </p:cBhvr>
                                      <p:to>
                                        <p:strVal val="visible"/>
                                      </p:to>
                                    </p:set>
                                    <p:anim calcmode="lin" valueType="num">
                                      <p:cBhvr additive="base">
                                        <p:cTn id="13" dur="500" fill="hold"/>
                                        <p:tgtEl>
                                          <p:spTgt spid="18944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94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9443">
                                            <p:txEl>
                                              <p:pRg st="2" end="2"/>
                                            </p:txEl>
                                          </p:spTgt>
                                        </p:tgtEl>
                                        <p:attrNameLst>
                                          <p:attrName>style.visibility</p:attrName>
                                        </p:attrNameLst>
                                      </p:cBhvr>
                                      <p:to>
                                        <p:strVal val="visible"/>
                                      </p:to>
                                    </p:set>
                                    <p:anim calcmode="lin" valueType="num">
                                      <p:cBhvr additive="base">
                                        <p:cTn id="19" dur="500" fill="hold"/>
                                        <p:tgtEl>
                                          <p:spTgt spid="18944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94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9443">
                                            <p:txEl>
                                              <p:pRg st="3" end="3"/>
                                            </p:txEl>
                                          </p:spTgt>
                                        </p:tgtEl>
                                        <p:attrNameLst>
                                          <p:attrName>style.visibility</p:attrName>
                                        </p:attrNameLst>
                                      </p:cBhvr>
                                      <p:to>
                                        <p:strVal val="visible"/>
                                      </p:to>
                                    </p:set>
                                    <p:anim calcmode="lin" valueType="num">
                                      <p:cBhvr additive="base">
                                        <p:cTn id="25" dur="500" fill="hold"/>
                                        <p:tgtEl>
                                          <p:spTgt spid="18944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8944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89443">
                                            <p:txEl>
                                              <p:pRg st="4" end="4"/>
                                            </p:txEl>
                                          </p:spTgt>
                                        </p:tgtEl>
                                        <p:attrNameLst>
                                          <p:attrName>style.visibility</p:attrName>
                                        </p:attrNameLst>
                                      </p:cBhvr>
                                      <p:to>
                                        <p:strVal val="visible"/>
                                      </p:to>
                                    </p:set>
                                    <p:anim calcmode="lin" valueType="num">
                                      <p:cBhvr additive="base">
                                        <p:cTn id="31" dur="500" fill="hold"/>
                                        <p:tgtEl>
                                          <p:spTgt spid="18944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8944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3"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1" name="Text Box 3">
            <a:extLst>
              <a:ext uri="{FF2B5EF4-FFF2-40B4-BE49-F238E27FC236}">
                <a16:creationId xmlns:a16="http://schemas.microsoft.com/office/drawing/2014/main" id="{26C790CB-534D-2147-8409-73819B6713EC}"/>
              </a:ext>
            </a:extLst>
          </p:cNvPr>
          <p:cNvSpPr txBox="1">
            <a:spLocks noChangeArrowheads="1"/>
          </p:cNvSpPr>
          <p:nvPr/>
        </p:nvSpPr>
        <p:spPr bwMode="auto">
          <a:xfrm>
            <a:off x="920750" y="1700213"/>
            <a:ext cx="8667750" cy="1544637"/>
          </a:xfrm>
          <a:prstGeom prst="rect">
            <a:avLst/>
          </a:prstGeom>
          <a:noFill/>
          <a:ln>
            <a:noFill/>
          </a:ln>
          <a:effectLst/>
          <a:extLst>
            <a:ext uri="{909E8E84-426E-40DD-AFC4-6F175D3DCCD1}">
              <a14:hiddenFill xmlns:a14="http://schemas.microsoft.com/office/drawing/2010/main">
                <a:solidFill>
                  <a:srgbClr val="008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eaLnBrk="1" fontAlgn="auto" hangingPunct="1">
              <a:spcBef>
                <a:spcPct val="20000"/>
              </a:spcBef>
              <a:spcAft>
                <a:spcPts val="0"/>
              </a:spcAft>
              <a:buClr>
                <a:schemeClr val="accent2"/>
              </a:buClr>
              <a:buSzPct val="80000"/>
              <a:buFont typeface="Wingdings" pitchFamily="2" charset="2"/>
              <a:buNone/>
              <a:defRPr/>
            </a:pP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例</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4</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p>
          <a:p>
            <a:pPr eaLnBrk="1" fontAlgn="auto" hangingPunct="1">
              <a:spcBef>
                <a:spcPct val="20000"/>
              </a:spcBef>
              <a:spcAft>
                <a:spcPts val="0"/>
              </a:spcAft>
              <a:buClr>
                <a:schemeClr val="accent2"/>
              </a:buClr>
              <a:buSzPct val="80000"/>
              <a:buFont typeface="Wingdings" pitchFamily="2" charset="2"/>
              <a:buNone/>
              <a:defRPr/>
            </a:pP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          </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for</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i=1</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i&lt;=n</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++i</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p>
          <a:p>
            <a:pPr eaLnBrk="1" fontAlgn="auto" hangingPunct="1">
              <a:spcBef>
                <a:spcPct val="20000"/>
              </a:spcBef>
              <a:spcAft>
                <a:spcPts val="0"/>
              </a:spcAft>
              <a:buClr>
                <a:schemeClr val="accent2"/>
              </a:buClr>
              <a:buSzPct val="80000"/>
              <a:buFont typeface="Wingdings" pitchFamily="2" charset="2"/>
              <a:buNone/>
              <a:defRPr/>
            </a:pP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                 </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 ++x</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s+=x</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   </a:t>
            </a:r>
            <a:endParaRPr lang="zh-CN" altLang="en-US" sz="2800">
              <a:effectLst>
                <a:outerShdw blurRad="38100" dist="38100" dir="2700000" algn="tl">
                  <a:srgbClr val="C0C0C0"/>
                </a:outerShdw>
              </a:effectLst>
              <a:latin typeface="+mn-lt"/>
              <a:ea typeface="楷体_GB2312" pitchFamily="49" charset="-122"/>
            </a:endParaRPr>
          </a:p>
        </p:txBody>
      </p:sp>
      <p:sp>
        <p:nvSpPr>
          <p:cNvPr id="176132" name="Text Box 4">
            <a:extLst>
              <a:ext uri="{FF2B5EF4-FFF2-40B4-BE49-F238E27FC236}">
                <a16:creationId xmlns:a16="http://schemas.microsoft.com/office/drawing/2014/main" id="{55197C67-172E-2E48-875C-DB16BCBEAE08}"/>
              </a:ext>
            </a:extLst>
          </p:cNvPr>
          <p:cNvSpPr txBox="1">
            <a:spLocks noChangeArrowheads="1"/>
          </p:cNvSpPr>
          <p:nvPr/>
        </p:nvSpPr>
        <p:spPr bwMode="auto">
          <a:xfrm>
            <a:off x="776288" y="4005263"/>
            <a:ext cx="8667750" cy="1031875"/>
          </a:xfrm>
          <a:prstGeom prst="rect">
            <a:avLst/>
          </a:prstGeom>
          <a:noFill/>
          <a:ln>
            <a:noFill/>
          </a:ln>
          <a:effectLst/>
          <a:extLst>
            <a:ext uri="{909E8E84-426E-40DD-AFC4-6F175D3DCCD1}">
              <a14:hiddenFill xmlns:a14="http://schemas.microsoft.com/office/drawing/2010/main">
                <a:solidFill>
                  <a:srgbClr val="008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eaLnBrk="1" fontAlgn="auto" hangingPunct="1">
              <a:spcBef>
                <a:spcPct val="20000"/>
              </a:spcBef>
              <a:spcAft>
                <a:spcPts val="0"/>
              </a:spcAft>
              <a:buClr>
                <a:schemeClr val="accent2"/>
              </a:buClr>
              <a:buSzPct val="80000"/>
              <a:buFont typeface="Wingdings" pitchFamily="2" charset="2"/>
              <a:buNone/>
              <a:defRPr/>
            </a:pP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语句频度为：</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2n</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　其时间复杂度为：</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O</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n</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p>
          <a:p>
            <a:pPr eaLnBrk="1" fontAlgn="auto" hangingPunct="1">
              <a:spcBef>
                <a:spcPct val="20000"/>
              </a:spcBef>
              <a:spcAft>
                <a:spcPts val="0"/>
              </a:spcAft>
              <a:buClr>
                <a:schemeClr val="accent2"/>
              </a:buClr>
              <a:buSzPct val="80000"/>
              <a:buFont typeface="Wingdings" pitchFamily="2" charset="2"/>
              <a:buNone/>
              <a:defRPr/>
            </a:pP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即时间复杂度为线性阶。</a:t>
            </a:r>
            <a:endParaRPr lang="zh-CN" altLang="en-US" sz="2800">
              <a:effectLst>
                <a:outerShdw blurRad="38100" dist="38100" dir="2700000" algn="tl">
                  <a:srgbClr val="C0C0C0"/>
                </a:outerShdw>
              </a:effectLst>
              <a:latin typeface="+mn-lt"/>
              <a:ea typeface="楷体_GB2312" pitchFamily="49" charset="-122"/>
            </a:endParaRPr>
          </a:p>
        </p:txBody>
      </p:sp>
      <p:sp>
        <p:nvSpPr>
          <p:cNvPr id="4" name="Text Box 2">
            <a:extLst>
              <a:ext uri="{FF2B5EF4-FFF2-40B4-BE49-F238E27FC236}">
                <a16:creationId xmlns:a16="http://schemas.microsoft.com/office/drawing/2014/main" id="{9623D7E9-7750-FD43-BABD-EA8C97316271}"/>
              </a:ext>
            </a:extLst>
          </p:cNvPr>
          <p:cNvSpPr txBox="1">
            <a:spLocks noChangeArrowheads="1"/>
          </p:cNvSpPr>
          <p:nvPr/>
        </p:nvSpPr>
        <p:spPr bwMode="auto">
          <a:xfrm>
            <a:off x="330200" y="808038"/>
            <a:ext cx="71818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dirty="0">
                <a:solidFill>
                  <a:srgbClr val="FF0000"/>
                </a:solidFill>
                <a:effectLst>
                  <a:outerShdw blurRad="38100" dist="38100" dir="2700000" algn="tl">
                    <a:srgbClr val="C0C0C0"/>
                  </a:outerShdw>
                </a:effectLst>
                <a:latin typeface="+mn-lt"/>
                <a:ea typeface="楷体_GB2312" pitchFamily="49" charset="-122"/>
              </a:rPr>
              <a:t>1.3.2</a:t>
            </a:r>
            <a:r>
              <a:rPr lang="zh-CN" altLang="en-US" sz="3200" b="1" dirty="0">
                <a:solidFill>
                  <a:srgbClr val="FF0000"/>
                </a:solidFill>
                <a:effectLst>
                  <a:outerShdw blurRad="38100" dist="38100" dir="2700000" algn="tl">
                    <a:srgbClr val="C0C0C0"/>
                  </a:outerShdw>
                </a:effectLst>
                <a:latin typeface="+mn-lt"/>
                <a:ea typeface="楷体_GB2312" pitchFamily="49" charset="-122"/>
              </a:rPr>
              <a:t>算法的时间和空间复杂性</a:t>
            </a:r>
            <a:r>
              <a:rPr lang="zh-CN" altLang="en-US" sz="3200" dirty="0">
                <a:solidFill>
                  <a:srgbClr val="FF0000"/>
                </a:solidFill>
                <a:effectLst>
                  <a:outerShdw blurRad="38100" dist="38100" dir="2700000" algn="tl">
                    <a:srgbClr val="C0C0C0"/>
                  </a:outerShdw>
                </a:effectLst>
                <a:latin typeface="+mn-lt"/>
                <a:ea typeface="楷体_GB2312" pitchFamily="49" charset="-122"/>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6131"/>
                                        </p:tgtEl>
                                        <p:attrNameLst>
                                          <p:attrName>style.visibility</p:attrName>
                                        </p:attrNameLst>
                                      </p:cBhvr>
                                      <p:to>
                                        <p:strVal val="visible"/>
                                      </p:to>
                                    </p:set>
                                    <p:animEffect transition="in" filter="blinds(horizontal)">
                                      <p:cBhvr>
                                        <p:cTn id="7" dur="500"/>
                                        <p:tgtEl>
                                          <p:spTgt spid="1761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6132"/>
                                        </p:tgtEl>
                                        <p:attrNameLst>
                                          <p:attrName>style.visibility</p:attrName>
                                        </p:attrNameLst>
                                      </p:cBhvr>
                                      <p:to>
                                        <p:strVal val="visible"/>
                                      </p:to>
                                    </p:set>
                                    <p:animEffect transition="in" filter="blinds(horizontal)">
                                      <p:cBhvr>
                                        <p:cTn id="12" dur="500"/>
                                        <p:tgtEl>
                                          <p:spTgt spid="176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1" grpId="0" autoUpdateAnimBg="0"/>
      <p:bldP spid="176132" grpId="0"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ext Box 2">
            <a:extLst>
              <a:ext uri="{FF2B5EF4-FFF2-40B4-BE49-F238E27FC236}">
                <a16:creationId xmlns:a16="http://schemas.microsoft.com/office/drawing/2014/main" id="{950F2595-5E66-1547-A571-4FCEF1A8955E}"/>
              </a:ext>
            </a:extLst>
          </p:cNvPr>
          <p:cNvSpPr txBox="1">
            <a:spLocks noChangeArrowheads="1"/>
          </p:cNvSpPr>
          <p:nvPr/>
        </p:nvSpPr>
        <p:spPr bwMode="auto">
          <a:xfrm>
            <a:off x="920750" y="1773238"/>
            <a:ext cx="8255000" cy="154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20000"/>
              </a:spcBef>
              <a:spcAft>
                <a:spcPts val="0"/>
              </a:spcAft>
              <a:buClr>
                <a:schemeClr val="accent2"/>
              </a:buClr>
              <a:buSzPct val="80000"/>
              <a:buFont typeface="Wingdings" pitchFamily="2" charset="2"/>
              <a:buNone/>
              <a:defRPr/>
            </a:pP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例</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5</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for</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i=1</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i&lt;=n</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++i</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p>
          <a:p>
            <a:pPr eaLnBrk="1" fontAlgn="auto" hangingPunct="1">
              <a:spcBef>
                <a:spcPct val="20000"/>
              </a:spcBef>
              <a:spcAft>
                <a:spcPts val="0"/>
              </a:spcAft>
              <a:buClr>
                <a:schemeClr val="accent2"/>
              </a:buClr>
              <a:buSzPct val="80000"/>
              <a:buFont typeface="Wingdings" pitchFamily="2" charset="2"/>
              <a:buNone/>
              <a:defRPr/>
            </a:pP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　　　　</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for</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j=1</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j&lt;=n</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++j</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p>
          <a:p>
            <a:pPr eaLnBrk="1" fontAlgn="auto" hangingPunct="1">
              <a:spcBef>
                <a:spcPct val="20000"/>
              </a:spcBef>
              <a:spcAft>
                <a:spcPts val="0"/>
              </a:spcAft>
              <a:buClr>
                <a:schemeClr val="accent2"/>
              </a:buClr>
              <a:buSzPct val="80000"/>
              <a:buFont typeface="Wingdings" pitchFamily="2" charset="2"/>
              <a:buNone/>
              <a:defRPr/>
            </a:pP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               </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 ++x</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s+=x</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 </a:t>
            </a:r>
            <a:endPar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endParaRPr>
          </a:p>
        </p:txBody>
      </p:sp>
      <p:sp>
        <p:nvSpPr>
          <p:cNvPr id="156676" name="Text Box 4">
            <a:extLst>
              <a:ext uri="{FF2B5EF4-FFF2-40B4-BE49-F238E27FC236}">
                <a16:creationId xmlns:a16="http://schemas.microsoft.com/office/drawing/2014/main" id="{08D75DFE-DC48-BF4B-BA00-CD49FD229286}"/>
              </a:ext>
            </a:extLst>
          </p:cNvPr>
          <p:cNvSpPr txBox="1">
            <a:spLocks noChangeArrowheads="1"/>
          </p:cNvSpPr>
          <p:nvPr/>
        </p:nvSpPr>
        <p:spPr bwMode="auto">
          <a:xfrm>
            <a:off x="920750" y="3429000"/>
            <a:ext cx="8255000" cy="2484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20000"/>
              </a:spcBef>
              <a:spcAft>
                <a:spcPts val="0"/>
              </a:spcAft>
              <a:buClr>
                <a:schemeClr val="accent2"/>
              </a:buClr>
              <a:buSzPct val="80000"/>
              <a:buFont typeface="Wingdings" pitchFamily="2" charset="2"/>
              <a:buNone/>
              <a:defRPr/>
            </a:pPr>
            <a:r>
              <a:rPr kumimoji="1" lang="zh-CN" altLang="en-US" sz="2800" dirty="0">
                <a:effectLst>
                  <a:outerShdw blurRad="38100" dist="38100" dir="2700000" algn="tl">
                    <a:srgbClr val="C0C0C0"/>
                  </a:outerShdw>
                </a:effectLst>
                <a:latin typeface="Times New Roman" panose="02020603050405020304" pitchFamily="18" charset="0"/>
                <a:ea typeface="楷体_GB2312" pitchFamily="49" charset="-122"/>
              </a:rPr>
              <a:t>语句频度为：</a:t>
            </a:r>
            <a:r>
              <a:rPr kumimoji="1" lang="en-US" altLang="zh-CN" sz="2800" dirty="0">
                <a:effectLst>
                  <a:outerShdw blurRad="38100" dist="38100" dir="2700000" algn="tl">
                    <a:srgbClr val="C0C0C0"/>
                  </a:outerShdw>
                </a:effectLst>
                <a:latin typeface="Times New Roman" panose="02020603050405020304" pitchFamily="18" charset="0"/>
                <a:ea typeface="楷体_GB2312" pitchFamily="49" charset="-122"/>
              </a:rPr>
              <a:t>2n</a:t>
            </a:r>
            <a:r>
              <a:rPr kumimoji="1" lang="en-US" altLang="zh-CN" sz="2800" baseline="26000" dirty="0">
                <a:effectLst>
                  <a:outerShdw blurRad="38100" dist="38100" dir="2700000" algn="tl">
                    <a:srgbClr val="C0C0C0"/>
                  </a:outerShdw>
                </a:effectLst>
                <a:latin typeface="Times New Roman" panose="02020603050405020304" pitchFamily="18" charset="0"/>
                <a:ea typeface="楷体_GB2312" pitchFamily="49" charset="-122"/>
              </a:rPr>
              <a:t>2</a:t>
            </a:r>
            <a:r>
              <a:rPr kumimoji="1" lang="zh-CN" altLang="en-US" sz="2800" dirty="0">
                <a:effectLst>
                  <a:outerShdw blurRad="38100" dist="38100" dir="2700000" algn="tl">
                    <a:srgbClr val="C0C0C0"/>
                  </a:outerShdw>
                </a:effectLst>
                <a:latin typeface="Times New Roman" panose="02020603050405020304" pitchFamily="18" charset="0"/>
                <a:ea typeface="楷体_GB2312" pitchFamily="49" charset="-122"/>
              </a:rPr>
              <a:t>　其时间复杂度为：</a:t>
            </a:r>
            <a:r>
              <a:rPr kumimoji="1" lang="en-US" altLang="zh-CN" sz="2800" dirty="0">
                <a:effectLst>
                  <a:outerShdw blurRad="38100" dist="38100" dir="2700000" algn="tl">
                    <a:srgbClr val="C0C0C0"/>
                  </a:outerShdw>
                </a:effectLst>
                <a:latin typeface="Times New Roman" panose="02020603050405020304" pitchFamily="18" charset="0"/>
                <a:ea typeface="楷体_GB2312" pitchFamily="49" charset="-122"/>
              </a:rPr>
              <a:t>O(n</a:t>
            </a:r>
            <a:r>
              <a:rPr kumimoji="1" lang="en-US" altLang="zh-CN" sz="2800" baseline="26000" dirty="0">
                <a:effectLst>
                  <a:outerShdw blurRad="38100" dist="38100" dir="2700000" algn="tl">
                    <a:srgbClr val="C0C0C0"/>
                  </a:outerShdw>
                </a:effectLst>
                <a:latin typeface="Times New Roman" panose="02020603050405020304" pitchFamily="18" charset="0"/>
                <a:ea typeface="楷体_GB2312" pitchFamily="49" charset="-122"/>
              </a:rPr>
              <a:t>2</a:t>
            </a:r>
            <a:r>
              <a:rPr kumimoji="1" lang="en-US" altLang="zh-CN" sz="2800" dirty="0">
                <a:effectLst>
                  <a:outerShdw blurRad="38100" dist="38100" dir="2700000" algn="tl">
                    <a:srgbClr val="C0C0C0"/>
                  </a:outerShdw>
                </a:effectLst>
                <a:latin typeface="Times New Roman" panose="02020603050405020304" pitchFamily="18" charset="0"/>
                <a:ea typeface="楷体_GB2312" pitchFamily="49" charset="-122"/>
              </a:rPr>
              <a:t>)</a:t>
            </a:r>
          </a:p>
          <a:p>
            <a:pPr eaLnBrk="1" fontAlgn="auto" hangingPunct="1">
              <a:spcBef>
                <a:spcPct val="20000"/>
              </a:spcBef>
              <a:spcAft>
                <a:spcPts val="0"/>
              </a:spcAft>
              <a:buClr>
                <a:schemeClr val="accent2"/>
              </a:buClr>
              <a:buSzPct val="80000"/>
              <a:buFont typeface="Wingdings" pitchFamily="2" charset="2"/>
              <a:buNone/>
              <a:defRPr/>
            </a:pPr>
            <a:r>
              <a:rPr kumimoji="1" lang="en-US" altLang="zh-CN" sz="2800" dirty="0">
                <a:effectLst>
                  <a:outerShdw blurRad="38100" dist="38100" dir="2700000" algn="tl">
                    <a:srgbClr val="C0C0C0"/>
                  </a:outerShdw>
                </a:effectLst>
                <a:latin typeface="Times New Roman" panose="02020603050405020304" pitchFamily="18" charset="0"/>
                <a:ea typeface="楷体_GB2312" pitchFamily="49" charset="-122"/>
              </a:rPr>
              <a:t> </a:t>
            </a:r>
            <a:r>
              <a:rPr kumimoji="1" lang="zh-CN" altLang="en-US" sz="2800" dirty="0">
                <a:effectLst>
                  <a:outerShdw blurRad="38100" dist="38100" dir="2700000" algn="tl">
                    <a:srgbClr val="C0C0C0"/>
                  </a:outerShdw>
                </a:effectLst>
                <a:latin typeface="Times New Roman" panose="02020603050405020304" pitchFamily="18" charset="0"/>
                <a:ea typeface="楷体_GB2312" pitchFamily="49" charset="-122"/>
              </a:rPr>
              <a:t>即时间复杂度为平方阶。</a:t>
            </a:r>
          </a:p>
          <a:p>
            <a:pPr eaLnBrk="1" fontAlgn="auto" hangingPunct="1">
              <a:spcBef>
                <a:spcPct val="20000"/>
              </a:spcBef>
              <a:spcAft>
                <a:spcPts val="0"/>
              </a:spcAft>
              <a:buClr>
                <a:schemeClr val="accent2"/>
              </a:buClr>
              <a:buSzPct val="80000"/>
              <a:buFont typeface="Wingdings" pitchFamily="2" charset="2"/>
              <a:buNone/>
              <a:defRPr/>
            </a:pPr>
            <a:r>
              <a:rPr kumimoji="1" lang="zh-CN" altLang="en-US" sz="2800" dirty="0">
                <a:effectLst>
                  <a:outerShdw blurRad="38100" dist="38100" dir="2700000" algn="tl">
                    <a:srgbClr val="C0C0C0"/>
                  </a:outerShdw>
                </a:effectLst>
                <a:latin typeface="Times New Roman" panose="02020603050405020304" pitchFamily="18" charset="0"/>
                <a:ea typeface="楷体_GB2312" pitchFamily="49" charset="-122"/>
              </a:rPr>
              <a:t>定理：若</a:t>
            </a:r>
            <a:r>
              <a:rPr kumimoji="1" lang="en-US" altLang="zh-CN" sz="2800" dirty="0">
                <a:effectLst>
                  <a:outerShdw blurRad="38100" dist="38100" dir="2700000" algn="tl">
                    <a:srgbClr val="C0C0C0"/>
                  </a:outerShdw>
                </a:effectLst>
                <a:latin typeface="Times New Roman" panose="02020603050405020304" pitchFamily="18" charset="0"/>
                <a:ea typeface="楷体_GB2312" pitchFamily="49" charset="-122"/>
              </a:rPr>
              <a:t>A(n)=a </a:t>
            </a:r>
            <a:r>
              <a:rPr kumimoji="1" lang="en-US" altLang="zh-CN" sz="2800" baseline="-20000" dirty="0">
                <a:effectLst>
                  <a:outerShdw blurRad="38100" dist="38100" dir="2700000" algn="tl">
                    <a:srgbClr val="C0C0C0"/>
                  </a:outerShdw>
                </a:effectLst>
                <a:latin typeface="Times New Roman" panose="02020603050405020304" pitchFamily="18" charset="0"/>
                <a:ea typeface="楷体_GB2312" pitchFamily="49" charset="-122"/>
              </a:rPr>
              <a:t>m </a:t>
            </a:r>
            <a:r>
              <a:rPr kumimoji="1" lang="en-US" altLang="zh-CN" sz="2800" dirty="0">
                <a:effectLst>
                  <a:outerShdw blurRad="38100" dist="38100" dir="2700000" algn="tl">
                    <a:srgbClr val="C0C0C0"/>
                  </a:outerShdw>
                </a:effectLst>
                <a:latin typeface="Times New Roman" panose="02020603050405020304" pitchFamily="18" charset="0"/>
                <a:ea typeface="楷体_GB2312" pitchFamily="49" charset="-122"/>
              </a:rPr>
              <a:t>n </a:t>
            </a:r>
            <a:r>
              <a:rPr kumimoji="1" lang="en-US" altLang="zh-CN" sz="2800" baseline="20000" dirty="0">
                <a:effectLst>
                  <a:outerShdw blurRad="38100" dist="38100" dir="2700000" algn="tl">
                    <a:srgbClr val="C0C0C0"/>
                  </a:outerShdw>
                </a:effectLst>
                <a:latin typeface="Times New Roman" panose="02020603050405020304" pitchFamily="18" charset="0"/>
                <a:ea typeface="楷体_GB2312" pitchFamily="49" charset="-122"/>
              </a:rPr>
              <a:t>m </a:t>
            </a:r>
            <a:r>
              <a:rPr kumimoji="1" lang="en-US" altLang="zh-CN" sz="2800" dirty="0">
                <a:effectLst>
                  <a:outerShdw blurRad="38100" dist="38100" dir="2700000" algn="tl">
                    <a:srgbClr val="C0C0C0"/>
                  </a:outerShdw>
                </a:effectLst>
                <a:latin typeface="Times New Roman" panose="02020603050405020304" pitchFamily="18" charset="0"/>
                <a:ea typeface="楷体_GB2312" pitchFamily="49" charset="-122"/>
              </a:rPr>
              <a:t>+a </a:t>
            </a:r>
            <a:r>
              <a:rPr kumimoji="1" lang="en-US" altLang="zh-CN" sz="2800" baseline="-20000" dirty="0">
                <a:effectLst>
                  <a:outerShdw blurRad="38100" dist="38100" dir="2700000" algn="tl">
                    <a:srgbClr val="C0C0C0"/>
                  </a:outerShdw>
                </a:effectLst>
                <a:latin typeface="Times New Roman" panose="02020603050405020304" pitchFamily="18" charset="0"/>
                <a:ea typeface="楷体_GB2312" pitchFamily="49" charset="-122"/>
              </a:rPr>
              <a:t>m-1</a:t>
            </a:r>
            <a:r>
              <a:rPr kumimoji="1" lang="en-US" altLang="zh-CN" sz="2800" dirty="0">
                <a:effectLst>
                  <a:outerShdw blurRad="38100" dist="38100" dir="2700000" algn="tl">
                    <a:srgbClr val="C0C0C0"/>
                  </a:outerShdw>
                </a:effectLst>
                <a:latin typeface="Times New Roman" panose="02020603050405020304" pitchFamily="18" charset="0"/>
                <a:ea typeface="楷体_GB2312" pitchFamily="49" charset="-122"/>
              </a:rPr>
              <a:t> n </a:t>
            </a:r>
            <a:r>
              <a:rPr kumimoji="1" lang="en-US" altLang="zh-CN" sz="2800" baseline="20000" dirty="0">
                <a:effectLst>
                  <a:outerShdw blurRad="38100" dist="38100" dir="2700000" algn="tl">
                    <a:srgbClr val="C0C0C0"/>
                  </a:outerShdw>
                </a:effectLst>
                <a:latin typeface="Times New Roman" panose="02020603050405020304" pitchFamily="18" charset="0"/>
                <a:ea typeface="楷体_GB2312" pitchFamily="49" charset="-122"/>
              </a:rPr>
              <a:t>m-1</a:t>
            </a:r>
            <a:r>
              <a:rPr kumimoji="1" lang="en-US" altLang="zh-CN" sz="2800" dirty="0">
                <a:effectLst>
                  <a:outerShdw blurRad="38100" dist="38100" dir="2700000" algn="tl">
                    <a:srgbClr val="C0C0C0"/>
                  </a:outerShdw>
                </a:effectLst>
                <a:latin typeface="Times New Roman" panose="02020603050405020304" pitchFamily="18" charset="0"/>
                <a:ea typeface="楷体_GB2312" pitchFamily="49" charset="-122"/>
              </a:rPr>
              <a:t> +…+a</a:t>
            </a:r>
            <a:r>
              <a:rPr kumimoji="1" lang="en-US" altLang="zh-CN" sz="2800" baseline="-20000" dirty="0">
                <a:effectLst>
                  <a:outerShdw blurRad="38100" dist="38100" dir="2700000" algn="tl">
                    <a:srgbClr val="C0C0C0"/>
                  </a:outerShdw>
                </a:effectLst>
                <a:latin typeface="Times New Roman" panose="02020603050405020304" pitchFamily="18" charset="0"/>
                <a:ea typeface="楷体_GB2312" pitchFamily="49" charset="-122"/>
              </a:rPr>
              <a:t>1</a:t>
            </a:r>
            <a:r>
              <a:rPr kumimoji="1" lang="en-US" altLang="zh-CN" sz="2800" dirty="0">
                <a:effectLst>
                  <a:outerShdw blurRad="38100" dist="38100" dir="2700000" algn="tl">
                    <a:srgbClr val="C0C0C0"/>
                  </a:outerShdw>
                </a:effectLst>
                <a:latin typeface="Times New Roman" panose="02020603050405020304" pitchFamily="18" charset="0"/>
                <a:ea typeface="楷体_GB2312" pitchFamily="49" charset="-122"/>
              </a:rPr>
              <a:t>n+a</a:t>
            </a:r>
            <a:r>
              <a:rPr kumimoji="1" lang="en-US" altLang="zh-CN" sz="2800" baseline="-20000" dirty="0">
                <a:effectLst>
                  <a:outerShdw blurRad="38100" dist="38100" dir="2700000" algn="tl">
                    <a:srgbClr val="C0C0C0"/>
                  </a:outerShdw>
                </a:effectLst>
                <a:latin typeface="Times New Roman" panose="02020603050405020304" pitchFamily="18" charset="0"/>
                <a:ea typeface="楷体_GB2312" pitchFamily="49" charset="-122"/>
              </a:rPr>
              <a:t>0</a:t>
            </a:r>
            <a:r>
              <a:rPr kumimoji="1" lang="zh-CN" altLang="en-US" sz="2800" dirty="0">
                <a:effectLst>
                  <a:outerShdw blurRad="38100" dist="38100" dir="2700000" algn="tl">
                    <a:srgbClr val="C0C0C0"/>
                  </a:outerShdw>
                </a:effectLst>
                <a:latin typeface="Times New Roman" panose="02020603050405020304" pitchFamily="18" charset="0"/>
                <a:ea typeface="楷体_GB2312" pitchFamily="49" charset="-122"/>
              </a:rPr>
              <a:t>是一个</a:t>
            </a:r>
            <a:r>
              <a:rPr kumimoji="1" lang="en-US" altLang="zh-CN" sz="2800" dirty="0">
                <a:effectLst>
                  <a:outerShdw blurRad="38100" dist="38100" dir="2700000" algn="tl">
                    <a:srgbClr val="C0C0C0"/>
                  </a:outerShdw>
                </a:effectLst>
                <a:latin typeface="Times New Roman" panose="02020603050405020304" pitchFamily="18" charset="0"/>
                <a:ea typeface="楷体_GB2312" pitchFamily="49" charset="-122"/>
              </a:rPr>
              <a:t>m</a:t>
            </a:r>
            <a:r>
              <a:rPr kumimoji="1" lang="zh-CN" altLang="en-US" sz="2800" dirty="0">
                <a:effectLst>
                  <a:outerShdw blurRad="38100" dist="38100" dir="2700000" algn="tl">
                    <a:srgbClr val="C0C0C0"/>
                  </a:outerShdw>
                </a:effectLst>
                <a:latin typeface="Times New Roman" panose="02020603050405020304" pitchFamily="18" charset="0"/>
                <a:ea typeface="楷体_GB2312" pitchFamily="49" charset="-122"/>
              </a:rPr>
              <a:t>次多项式，则</a:t>
            </a:r>
            <a:r>
              <a:rPr kumimoji="1" lang="en-US" altLang="zh-CN" sz="2800" dirty="0">
                <a:effectLst>
                  <a:outerShdw blurRad="38100" dist="38100" dir="2700000" algn="tl">
                    <a:srgbClr val="C0C0C0"/>
                  </a:outerShdw>
                </a:effectLst>
                <a:latin typeface="Times New Roman" panose="02020603050405020304" pitchFamily="18" charset="0"/>
                <a:ea typeface="楷体_GB2312" pitchFamily="49" charset="-122"/>
              </a:rPr>
              <a:t>A(n)=O(n</a:t>
            </a:r>
            <a:r>
              <a:rPr kumimoji="1" lang="en-US" altLang="zh-CN" sz="2800" baseline="20000" dirty="0">
                <a:effectLst>
                  <a:outerShdw blurRad="38100" dist="38100" dir="2700000" algn="tl">
                    <a:srgbClr val="C0C0C0"/>
                  </a:outerShdw>
                </a:effectLst>
                <a:latin typeface="Times New Roman" panose="02020603050405020304" pitchFamily="18" charset="0"/>
                <a:ea typeface="楷体_GB2312" pitchFamily="49" charset="-122"/>
              </a:rPr>
              <a:t> m</a:t>
            </a:r>
            <a:r>
              <a:rPr kumimoji="1" lang="en-US" altLang="zh-CN" sz="2800" dirty="0">
                <a:effectLst>
                  <a:outerShdw blurRad="38100" dist="38100" dir="2700000" algn="tl">
                    <a:srgbClr val="C0C0C0"/>
                  </a:outerShdw>
                </a:effectLst>
                <a:latin typeface="Times New Roman" panose="02020603050405020304" pitchFamily="18" charset="0"/>
                <a:ea typeface="楷体_GB2312" pitchFamily="49" charset="-122"/>
              </a:rPr>
              <a:t>)</a:t>
            </a:r>
          </a:p>
          <a:p>
            <a:pPr eaLnBrk="1" fontAlgn="auto" hangingPunct="1">
              <a:spcBef>
                <a:spcPct val="20000"/>
              </a:spcBef>
              <a:spcAft>
                <a:spcPts val="0"/>
              </a:spcAft>
              <a:buClr>
                <a:schemeClr val="accent2"/>
              </a:buClr>
              <a:buSzPct val="80000"/>
              <a:buFont typeface="Wingdings" pitchFamily="2" charset="2"/>
              <a:buNone/>
              <a:defRPr/>
            </a:pPr>
            <a:r>
              <a:rPr kumimoji="1" lang="zh-CN" altLang="en-US" sz="2800" dirty="0">
                <a:effectLst>
                  <a:outerShdw blurRad="38100" dist="38100" dir="2700000" algn="tl">
                    <a:srgbClr val="C0C0C0"/>
                  </a:outerShdw>
                </a:effectLst>
                <a:latin typeface="Times New Roman" panose="02020603050405020304" pitchFamily="18" charset="0"/>
                <a:ea typeface="楷体_GB2312" pitchFamily="49" charset="-122"/>
              </a:rPr>
              <a:t>　　　　　　　　</a:t>
            </a:r>
          </a:p>
        </p:txBody>
      </p:sp>
      <p:sp>
        <p:nvSpPr>
          <p:cNvPr id="4" name="Text Box 2">
            <a:extLst>
              <a:ext uri="{FF2B5EF4-FFF2-40B4-BE49-F238E27FC236}">
                <a16:creationId xmlns:a16="http://schemas.microsoft.com/office/drawing/2014/main" id="{8A4808FD-7373-D341-B37E-10DE0C02FF61}"/>
              </a:ext>
            </a:extLst>
          </p:cNvPr>
          <p:cNvSpPr txBox="1">
            <a:spLocks noChangeArrowheads="1"/>
          </p:cNvSpPr>
          <p:nvPr/>
        </p:nvSpPr>
        <p:spPr bwMode="auto">
          <a:xfrm>
            <a:off x="330200" y="808038"/>
            <a:ext cx="71818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dirty="0">
                <a:solidFill>
                  <a:srgbClr val="FF0000"/>
                </a:solidFill>
                <a:effectLst>
                  <a:outerShdw blurRad="38100" dist="38100" dir="2700000" algn="tl">
                    <a:srgbClr val="C0C0C0"/>
                  </a:outerShdw>
                </a:effectLst>
                <a:latin typeface="+mn-lt"/>
                <a:ea typeface="楷体_GB2312" pitchFamily="49" charset="-122"/>
              </a:rPr>
              <a:t>1.3.2</a:t>
            </a:r>
            <a:r>
              <a:rPr lang="zh-CN" altLang="en-US" sz="3200" b="1" dirty="0">
                <a:solidFill>
                  <a:srgbClr val="FF0000"/>
                </a:solidFill>
                <a:effectLst>
                  <a:outerShdw blurRad="38100" dist="38100" dir="2700000" algn="tl">
                    <a:srgbClr val="C0C0C0"/>
                  </a:outerShdw>
                </a:effectLst>
                <a:latin typeface="+mn-lt"/>
                <a:ea typeface="楷体_GB2312" pitchFamily="49" charset="-122"/>
              </a:rPr>
              <a:t>算法的时间和空间复杂性</a:t>
            </a:r>
            <a:r>
              <a:rPr lang="zh-CN" altLang="en-US" sz="3200" dirty="0">
                <a:solidFill>
                  <a:srgbClr val="FF0000"/>
                </a:solidFill>
                <a:effectLst>
                  <a:outerShdw blurRad="38100" dist="38100" dir="2700000" algn="tl">
                    <a:srgbClr val="C0C0C0"/>
                  </a:outerShdw>
                </a:effectLst>
                <a:latin typeface="+mn-lt"/>
                <a:ea typeface="楷体_GB2312" pitchFamily="49" charset="-122"/>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6674"/>
                                        </p:tgtEl>
                                        <p:attrNameLst>
                                          <p:attrName>style.visibility</p:attrName>
                                        </p:attrNameLst>
                                      </p:cBhvr>
                                      <p:to>
                                        <p:strVal val="visible"/>
                                      </p:to>
                                    </p:set>
                                    <p:anim calcmode="lin" valueType="num">
                                      <p:cBhvr additive="base">
                                        <p:cTn id="7" dur="500" fill="hold"/>
                                        <p:tgtEl>
                                          <p:spTgt spid="156674"/>
                                        </p:tgtEl>
                                        <p:attrNameLst>
                                          <p:attrName>ppt_x</p:attrName>
                                        </p:attrNameLst>
                                      </p:cBhvr>
                                      <p:tavLst>
                                        <p:tav tm="0">
                                          <p:val>
                                            <p:strVal val="#ppt_x"/>
                                          </p:val>
                                        </p:tav>
                                        <p:tav tm="100000">
                                          <p:val>
                                            <p:strVal val="#ppt_x"/>
                                          </p:val>
                                        </p:tav>
                                      </p:tavLst>
                                    </p:anim>
                                    <p:anim calcmode="lin" valueType="num">
                                      <p:cBhvr additive="base">
                                        <p:cTn id="8" dur="500" fill="hold"/>
                                        <p:tgtEl>
                                          <p:spTgt spid="15667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6676"/>
                                        </p:tgtEl>
                                        <p:attrNameLst>
                                          <p:attrName>style.visibility</p:attrName>
                                        </p:attrNameLst>
                                      </p:cBhvr>
                                      <p:to>
                                        <p:strVal val="visible"/>
                                      </p:to>
                                    </p:set>
                                    <p:anim calcmode="lin" valueType="num">
                                      <p:cBhvr additive="base">
                                        <p:cTn id="13" dur="500" fill="hold"/>
                                        <p:tgtEl>
                                          <p:spTgt spid="156676"/>
                                        </p:tgtEl>
                                        <p:attrNameLst>
                                          <p:attrName>ppt_x</p:attrName>
                                        </p:attrNameLst>
                                      </p:cBhvr>
                                      <p:tavLst>
                                        <p:tav tm="0">
                                          <p:val>
                                            <p:strVal val="#ppt_x"/>
                                          </p:val>
                                        </p:tav>
                                        <p:tav tm="100000">
                                          <p:val>
                                            <p:strVal val="#ppt_x"/>
                                          </p:val>
                                        </p:tav>
                                      </p:tavLst>
                                    </p:anim>
                                    <p:anim calcmode="lin" valueType="num">
                                      <p:cBhvr additive="base">
                                        <p:cTn id="14" dur="500" fill="hold"/>
                                        <p:tgtEl>
                                          <p:spTgt spid="1566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4" grpId="0"/>
      <p:bldP spid="156676"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5" name="Text Box 3">
            <a:extLst>
              <a:ext uri="{FF2B5EF4-FFF2-40B4-BE49-F238E27FC236}">
                <a16:creationId xmlns:a16="http://schemas.microsoft.com/office/drawing/2014/main" id="{B13CF9A3-FAAA-2747-B868-2DDC074F38F0}"/>
              </a:ext>
            </a:extLst>
          </p:cNvPr>
          <p:cNvSpPr txBox="1">
            <a:spLocks noChangeArrowheads="1"/>
          </p:cNvSpPr>
          <p:nvPr/>
        </p:nvSpPr>
        <p:spPr bwMode="auto">
          <a:xfrm>
            <a:off x="776288" y="1628775"/>
            <a:ext cx="8502650" cy="1544638"/>
          </a:xfrm>
          <a:prstGeom prst="rect">
            <a:avLst/>
          </a:prstGeom>
          <a:noFill/>
          <a:ln>
            <a:noFill/>
          </a:ln>
          <a:effectLst/>
          <a:extLst>
            <a:ext uri="{909E8E84-426E-40DD-AFC4-6F175D3DCCD1}">
              <a14:hiddenFill xmlns:a14="http://schemas.microsoft.com/office/drawing/2010/main">
                <a:solidFill>
                  <a:srgbClr val="008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eaLnBrk="1" fontAlgn="auto" hangingPunct="1">
              <a:spcBef>
                <a:spcPct val="20000"/>
              </a:spcBef>
              <a:spcAft>
                <a:spcPts val="0"/>
              </a:spcAft>
              <a:buClr>
                <a:schemeClr val="accent2"/>
              </a:buClr>
              <a:buSzPct val="80000"/>
              <a:buFont typeface="Wingdings" pitchFamily="2" charset="2"/>
              <a:buNone/>
              <a:defRPr/>
            </a:pP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例</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6  for</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i=2</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i&lt;=n</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++i</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 </a:t>
            </a:r>
          </a:p>
          <a:p>
            <a:pPr eaLnBrk="1" fontAlgn="auto" hangingPunct="1">
              <a:spcBef>
                <a:spcPct val="20000"/>
              </a:spcBef>
              <a:spcAft>
                <a:spcPts val="0"/>
              </a:spcAft>
              <a:buClr>
                <a:schemeClr val="accent2"/>
              </a:buClr>
              <a:buSzPct val="80000"/>
              <a:buFont typeface="Wingdings" pitchFamily="2" charset="2"/>
              <a:buNone/>
              <a:defRPr/>
            </a:pP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             </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for</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j=2</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j&lt;=i-1</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++j</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p>
          <a:p>
            <a:pPr eaLnBrk="1" fontAlgn="auto" hangingPunct="1">
              <a:spcBef>
                <a:spcPct val="20000"/>
              </a:spcBef>
              <a:spcAft>
                <a:spcPts val="0"/>
              </a:spcAft>
              <a:buClr>
                <a:schemeClr val="accent2"/>
              </a:buClr>
              <a:buSzPct val="80000"/>
              <a:buFont typeface="Wingdings" pitchFamily="2" charset="2"/>
              <a:buNone/>
              <a:defRPr/>
            </a:pP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                    </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 ++x</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a[i][j]=x; }</a:t>
            </a:r>
            <a:endParaRPr lang="en-US" altLang="zh-CN" sz="2800">
              <a:effectLst>
                <a:outerShdw blurRad="38100" dist="38100" dir="2700000" algn="tl">
                  <a:srgbClr val="C0C0C0"/>
                </a:outerShdw>
              </a:effectLst>
              <a:latin typeface="+mn-lt"/>
              <a:ea typeface="楷体_GB2312" pitchFamily="49" charset="-122"/>
            </a:endParaRPr>
          </a:p>
        </p:txBody>
      </p:sp>
      <p:sp>
        <p:nvSpPr>
          <p:cNvPr id="177156" name="Text Box 4">
            <a:extLst>
              <a:ext uri="{FF2B5EF4-FFF2-40B4-BE49-F238E27FC236}">
                <a16:creationId xmlns:a16="http://schemas.microsoft.com/office/drawing/2014/main" id="{9DBBB401-A757-B343-8150-DC5463416E0E}"/>
              </a:ext>
            </a:extLst>
          </p:cNvPr>
          <p:cNvSpPr txBox="1">
            <a:spLocks noChangeArrowheads="1"/>
          </p:cNvSpPr>
          <p:nvPr/>
        </p:nvSpPr>
        <p:spPr bwMode="auto">
          <a:xfrm>
            <a:off x="776288" y="2565400"/>
            <a:ext cx="8255000" cy="3595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20000"/>
              </a:spcBef>
              <a:spcAft>
                <a:spcPts val="0"/>
              </a:spcAft>
              <a:buClr>
                <a:schemeClr val="accent2"/>
              </a:buClr>
              <a:buSzPct val="80000"/>
              <a:buFont typeface="Wingdings" pitchFamily="2" charset="2"/>
              <a:buNone/>
              <a:defRPr/>
            </a:pP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语句频度为：</a:t>
            </a:r>
          </a:p>
          <a:p>
            <a:pPr eaLnBrk="1" fontAlgn="auto" hangingPunct="1">
              <a:spcBef>
                <a:spcPct val="20000"/>
              </a:spcBef>
              <a:spcAft>
                <a:spcPts val="0"/>
              </a:spcAft>
              <a:buClr>
                <a:schemeClr val="accent2"/>
              </a:buClr>
              <a:buSzPct val="80000"/>
              <a:buFont typeface="Wingdings" pitchFamily="2" charset="2"/>
              <a:buNone/>
              <a:defRPr/>
            </a:pP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     </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1+2+3+…+n-2=(1+n-2) ×(n-2)/2</a:t>
            </a:r>
          </a:p>
          <a:p>
            <a:pPr eaLnBrk="1" fontAlgn="auto" hangingPunct="1">
              <a:spcBef>
                <a:spcPct val="20000"/>
              </a:spcBef>
              <a:spcAft>
                <a:spcPts val="0"/>
              </a:spcAft>
              <a:buClr>
                <a:schemeClr val="accent2"/>
              </a:buClr>
              <a:buSzPct val="80000"/>
              <a:buFont typeface="Wingdings" pitchFamily="2" charset="2"/>
              <a:buNone/>
              <a:defRPr/>
            </a:pP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                             =(n-1)(n-2)/2</a:t>
            </a:r>
          </a:p>
          <a:p>
            <a:pPr eaLnBrk="1" fontAlgn="auto" hangingPunct="1">
              <a:spcBef>
                <a:spcPct val="20000"/>
              </a:spcBef>
              <a:spcAft>
                <a:spcPts val="0"/>
              </a:spcAft>
              <a:buClr>
                <a:schemeClr val="accent2"/>
              </a:buClr>
              <a:buSzPct val="80000"/>
              <a:buFont typeface="Wingdings" pitchFamily="2" charset="2"/>
              <a:buNone/>
              <a:defRPr/>
            </a:pP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                             =(n</a:t>
            </a:r>
            <a:r>
              <a:rPr kumimoji="1" lang="en-US" altLang="zh-CN" sz="2800" baseline="20000">
                <a:effectLst>
                  <a:outerShdw blurRad="38100" dist="38100" dir="2700000" algn="tl">
                    <a:srgbClr val="C0C0C0"/>
                  </a:outerShdw>
                </a:effectLst>
                <a:latin typeface="Times New Roman" panose="02020603050405020304" pitchFamily="18" charset="0"/>
                <a:ea typeface="楷体_GB2312" pitchFamily="49" charset="-122"/>
              </a:rPr>
              <a:t>2</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-3n+2)/2</a:t>
            </a:r>
          </a:p>
          <a:p>
            <a:pPr eaLnBrk="1" fontAlgn="auto" hangingPunct="1">
              <a:spcBef>
                <a:spcPct val="20000"/>
              </a:spcBef>
              <a:spcAft>
                <a:spcPts val="0"/>
              </a:spcAft>
              <a:buClr>
                <a:schemeClr val="accent2"/>
              </a:buClr>
              <a:buSzPct val="80000"/>
              <a:buFont typeface="Wingdings" pitchFamily="2" charset="2"/>
              <a:buNone/>
              <a:defRPr/>
            </a:pP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      ∴</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时间复杂度为</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O(n</a:t>
            </a:r>
            <a:r>
              <a:rPr kumimoji="1" lang="en-US" altLang="zh-CN" sz="2800" baseline="22000">
                <a:effectLst>
                  <a:outerShdw blurRad="38100" dist="38100" dir="2700000" algn="tl">
                    <a:srgbClr val="C0C0C0"/>
                  </a:outerShdw>
                </a:effectLst>
                <a:latin typeface="Times New Roman" panose="02020603050405020304" pitchFamily="18" charset="0"/>
                <a:ea typeface="楷体_GB2312" pitchFamily="49" charset="-122"/>
              </a:rPr>
              <a:t>2</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a:t>
            </a:r>
          </a:p>
          <a:p>
            <a:pPr eaLnBrk="1" fontAlgn="auto" hangingPunct="1">
              <a:spcBef>
                <a:spcPct val="20000"/>
              </a:spcBef>
              <a:spcAft>
                <a:spcPts val="0"/>
              </a:spcAft>
              <a:buClr>
                <a:schemeClr val="accent2"/>
              </a:buClr>
              <a:buSzPct val="80000"/>
              <a:buFont typeface="Wingdings" pitchFamily="2" charset="2"/>
              <a:buNone/>
              <a:defRPr/>
            </a:pP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      </a:t>
            </a:r>
            <a:r>
              <a:rPr kumimoji="1" lang="zh-CN" altLang="en-US" sz="2800">
                <a:effectLst>
                  <a:outerShdw blurRad="38100" dist="38100" dir="2700000" algn="tl">
                    <a:srgbClr val="C0C0C0"/>
                  </a:outerShdw>
                </a:effectLst>
                <a:latin typeface="Times New Roman" panose="02020603050405020304" pitchFamily="18" charset="0"/>
                <a:ea typeface="楷体_GB2312" pitchFamily="49" charset="-122"/>
              </a:rPr>
              <a:t>即此算法的时间复杂度为平方阶</a:t>
            </a: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a:t>
            </a:r>
          </a:p>
          <a:p>
            <a:pPr eaLnBrk="1" fontAlgn="auto" hangingPunct="1">
              <a:spcBef>
                <a:spcPct val="20000"/>
              </a:spcBef>
              <a:spcAft>
                <a:spcPts val="0"/>
              </a:spcAft>
              <a:buClr>
                <a:schemeClr val="accent2"/>
              </a:buClr>
              <a:buSzPct val="80000"/>
              <a:buFont typeface="Wingdings" pitchFamily="2" charset="2"/>
              <a:buNone/>
              <a:defRPr/>
            </a:pPr>
            <a:r>
              <a:rPr kumimoji="1" lang="en-US" altLang="zh-CN" sz="2800">
                <a:effectLst>
                  <a:outerShdw blurRad="38100" dist="38100" dir="2700000" algn="tl">
                    <a:srgbClr val="C0C0C0"/>
                  </a:outerShdw>
                </a:effectLst>
                <a:latin typeface="Times New Roman" panose="02020603050405020304" pitchFamily="18" charset="0"/>
                <a:ea typeface="楷体_GB2312" pitchFamily="49" charset="-122"/>
              </a:rPr>
              <a:t>        </a:t>
            </a:r>
            <a:endParaRPr lang="en-US" altLang="zh-CN" sz="2800">
              <a:effectLst>
                <a:outerShdw blurRad="38100" dist="38100" dir="2700000" algn="tl">
                  <a:srgbClr val="C0C0C0"/>
                </a:outerShdw>
              </a:effectLst>
              <a:latin typeface="Times New Roman" panose="02020603050405020304" pitchFamily="18" charset="0"/>
              <a:ea typeface="楷体_GB2312" pitchFamily="49" charset="-122"/>
            </a:endParaRPr>
          </a:p>
        </p:txBody>
      </p:sp>
      <p:sp>
        <p:nvSpPr>
          <p:cNvPr id="4" name="Text Box 2">
            <a:extLst>
              <a:ext uri="{FF2B5EF4-FFF2-40B4-BE49-F238E27FC236}">
                <a16:creationId xmlns:a16="http://schemas.microsoft.com/office/drawing/2014/main" id="{A7F90EE1-6DE7-9142-8957-4ED01F6BACF9}"/>
              </a:ext>
            </a:extLst>
          </p:cNvPr>
          <p:cNvSpPr txBox="1">
            <a:spLocks noChangeArrowheads="1"/>
          </p:cNvSpPr>
          <p:nvPr/>
        </p:nvSpPr>
        <p:spPr bwMode="auto">
          <a:xfrm>
            <a:off x="330200" y="808038"/>
            <a:ext cx="71818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dirty="0">
                <a:solidFill>
                  <a:srgbClr val="FF0000"/>
                </a:solidFill>
                <a:effectLst>
                  <a:outerShdw blurRad="38100" dist="38100" dir="2700000" algn="tl">
                    <a:srgbClr val="C0C0C0"/>
                  </a:outerShdw>
                </a:effectLst>
                <a:latin typeface="+mn-lt"/>
                <a:ea typeface="楷体_GB2312" pitchFamily="49" charset="-122"/>
              </a:rPr>
              <a:t>1.3.2</a:t>
            </a:r>
            <a:r>
              <a:rPr lang="zh-CN" altLang="en-US" sz="3200" b="1" dirty="0">
                <a:solidFill>
                  <a:srgbClr val="FF0000"/>
                </a:solidFill>
                <a:effectLst>
                  <a:outerShdw blurRad="38100" dist="38100" dir="2700000" algn="tl">
                    <a:srgbClr val="C0C0C0"/>
                  </a:outerShdw>
                </a:effectLst>
                <a:latin typeface="+mn-lt"/>
                <a:ea typeface="楷体_GB2312" pitchFamily="49" charset="-122"/>
              </a:rPr>
              <a:t>算法的时间和空间复杂性</a:t>
            </a:r>
            <a:r>
              <a:rPr lang="zh-CN" altLang="en-US" sz="3200" dirty="0">
                <a:solidFill>
                  <a:srgbClr val="FF0000"/>
                </a:solidFill>
                <a:effectLst>
                  <a:outerShdw blurRad="38100" dist="38100" dir="2700000" algn="tl">
                    <a:srgbClr val="C0C0C0"/>
                  </a:outerShdw>
                </a:effectLst>
                <a:latin typeface="+mn-lt"/>
                <a:ea typeface="楷体_GB2312" pitchFamily="49" charset="-122"/>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7155"/>
                                        </p:tgtEl>
                                        <p:attrNameLst>
                                          <p:attrName>style.visibility</p:attrName>
                                        </p:attrNameLst>
                                      </p:cBhvr>
                                      <p:to>
                                        <p:strVal val="visible"/>
                                      </p:to>
                                    </p:set>
                                    <p:animEffect transition="in" filter="blinds(horizontal)">
                                      <p:cBhvr>
                                        <p:cTn id="7" dur="500"/>
                                        <p:tgtEl>
                                          <p:spTgt spid="1771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77156"/>
                                        </p:tgtEl>
                                        <p:attrNameLst>
                                          <p:attrName>style.visibility</p:attrName>
                                        </p:attrNameLst>
                                      </p:cBhvr>
                                      <p:to>
                                        <p:strVal val="visible"/>
                                      </p:to>
                                    </p:set>
                                    <p:anim calcmode="lin" valueType="num">
                                      <p:cBhvr additive="base">
                                        <p:cTn id="12" dur="500" fill="hold"/>
                                        <p:tgtEl>
                                          <p:spTgt spid="177156"/>
                                        </p:tgtEl>
                                        <p:attrNameLst>
                                          <p:attrName>ppt_x</p:attrName>
                                        </p:attrNameLst>
                                      </p:cBhvr>
                                      <p:tavLst>
                                        <p:tav tm="0">
                                          <p:val>
                                            <p:strVal val="#ppt_x"/>
                                          </p:val>
                                        </p:tav>
                                        <p:tav tm="100000">
                                          <p:val>
                                            <p:strVal val="#ppt_x"/>
                                          </p:val>
                                        </p:tav>
                                      </p:tavLst>
                                    </p:anim>
                                    <p:anim calcmode="lin" valueType="num">
                                      <p:cBhvr additive="base">
                                        <p:cTn id="13" dur="500" fill="hold"/>
                                        <p:tgtEl>
                                          <p:spTgt spid="1771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5" grpId="0" autoUpdateAnimBg="0"/>
      <p:bldP spid="17715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9" name="Text Box 3">
            <a:extLst>
              <a:ext uri="{FF2B5EF4-FFF2-40B4-BE49-F238E27FC236}">
                <a16:creationId xmlns:a16="http://schemas.microsoft.com/office/drawing/2014/main" id="{AF7D3DA1-9081-9C44-94EB-C50A9B9037A1}"/>
              </a:ext>
            </a:extLst>
          </p:cNvPr>
          <p:cNvSpPr txBox="1">
            <a:spLocks noChangeArrowheads="1"/>
          </p:cNvSpPr>
          <p:nvPr/>
        </p:nvSpPr>
        <p:spPr bwMode="auto">
          <a:xfrm>
            <a:off x="704850" y="2060575"/>
            <a:ext cx="8585200" cy="2041525"/>
          </a:xfrm>
          <a:prstGeom prst="rect">
            <a:avLst/>
          </a:prstGeom>
          <a:noFill/>
          <a:ln>
            <a:noFill/>
          </a:ln>
          <a:effectLst/>
          <a:extLst>
            <a:ext uri="{909E8E84-426E-40DD-AFC4-6F175D3DCCD1}">
              <a14:hiddenFill xmlns:a14="http://schemas.microsoft.com/office/drawing/2010/main">
                <a:solidFill>
                  <a:srgbClr val="008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eaLnBrk="1" fontAlgn="auto" hangingPunct="1">
              <a:spcBef>
                <a:spcPct val="20000"/>
              </a:spcBef>
              <a:spcAft>
                <a:spcPts val="0"/>
              </a:spcAft>
              <a:buClr>
                <a:srgbClr val="FFFF00"/>
              </a:buClr>
              <a:buSzPct val="80000"/>
              <a:buFont typeface="Wingdings" pitchFamily="2" charset="2"/>
              <a:buChar char="Ø"/>
              <a:defRPr/>
            </a:pPr>
            <a:r>
              <a:rPr kumimoji="1" lang="zh-CN" altLang="en-US" sz="3200">
                <a:effectLst>
                  <a:outerShdw blurRad="38100" dist="38100" dir="2700000" algn="tl">
                    <a:srgbClr val="C0C0C0"/>
                  </a:outerShdw>
                </a:effectLst>
                <a:latin typeface="Times New Roman" panose="02020603050405020304" pitchFamily="18" charset="0"/>
                <a:ea typeface="楷体_GB2312" pitchFamily="49" charset="-122"/>
              </a:rPr>
              <a:t>一个算法时间为</a:t>
            </a:r>
            <a:r>
              <a:rPr kumimoji="1" lang="en-US" altLang="zh-CN" sz="3200">
                <a:effectLst>
                  <a:outerShdw blurRad="38100" dist="38100" dir="2700000" algn="tl">
                    <a:srgbClr val="C0C0C0"/>
                  </a:outerShdw>
                </a:effectLst>
                <a:latin typeface="Times New Roman" panose="02020603050405020304" pitchFamily="18" charset="0"/>
                <a:ea typeface="楷体_GB2312" pitchFamily="49" charset="-122"/>
              </a:rPr>
              <a:t>O(1)</a:t>
            </a:r>
            <a:r>
              <a:rPr kumimoji="1" lang="zh-CN" altLang="en-US" sz="3200">
                <a:effectLst>
                  <a:outerShdw blurRad="38100" dist="38100" dir="2700000" algn="tl">
                    <a:srgbClr val="C0C0C0"/>
                  </a:outerShdw>
                </a:effectLst>
                <a:latin typeface="Times New Roman" panose="02020603050405020304" pitchFamily="18" charset="0"/>
                <a:ea typeface="楷体_GB2312" pitchFamily="49" charset="-122"/>
              </a:rPr>
              <a:t>的算法，它的基本运算执行的次数是固定的。因此，总的时间由一个常数（即零次多项式）来限界。而一个时间为</a:t>
            </a:r>
            <a:r>
              <a:rPr kumimoji="1" lang="en-US" altLang="zh-CN" sz="3200">
                <a:effectLst>
                  <a:outerShdw blurRad="38100" dist="38100" dir="2700000" algn="tl">
                    <a:srgbClr val="C0C0C0"/>
                  </a:outerShdw>
                </a:effectLst>
                <a:latin typeface="Times New Roman" panose="02020603050405020304" pitchFamily="18" charset="0"/>
                <a:ea typeface="楷体_GB2312" pitchFamily="49" charset="-122"/>
              </a:rPr>
              <a:t>O(n</a:t>
            </a:r>
            <a:r>
              <a:rPr kumimoji="1" lang="en-US" altLang="zh-CN" sz="3200" baseline="20000">
                <a:effectLst>
                  <a:outerShdw blurRad="38100" dist="38100" dir="2700000" algn="tl">
                    <a:srgbClr val="C0C0C0"/>
                  </a:outerShdw>
                </a:effectLst>
                <a:latin typeface="Times New Roman" panose="02020603050405020304" pitchFamily="18" charset="0"/>
                <a:ea typeface="楷体_GB2312" pitchFamily="49" charset="-122"/>
              </a:rPr>
              <a:t>2</a:t>
            </a:r>
            <a:r>
              <a:rPr kumimoji="1" lang="en-US" altLang="zh-CN" sz="3200">
                <a:effectLst>
                  <a:outerShdw blurRad="38100" dist="38100" dir="2700000" algn="tl">
                    <a:srgbClr val="C0C0C0"/>
                  </a:outerShdw>
                </a:effectLst>
                <a:latin typeface="Times New Roman" panose="02020603050405020304" pitchFamily="18" charset="0"/>
                <a:ea typeface="楷体_GB2312" pitchFamily="49" charset="-122"/>
              </a:rPr>
              <a:t>)</a:t>
            </a:r>
            <a:r>
              <a:rPr kumimoji="1" lang="zh-CN" altLang="en-US" sz="3200">
                <a:effectLst>
                  <a:outerShdw blurRad="38100" dist="38100" dir="2700000" algn="tl">
                    <a:srgbClr val="C0C0C0"/>
                  </a:outerShdw>
                </a:effectLst>
                <a:latin typeface="Times New Roman" panose="02020603050405020304" pitchFamily="18" charset="0"/>
                <a:ea typeface="楷体_GB2312" pitchFamily="49" charset="-122"/>
              </a:rPr>
              <a:t>的算法则由一个二次多项式来限界。</a:t>
            </a:r>
            <a:endParaRPr lang="zh-CN" altLang="en-US" sz="3200">
              <a:effectLst>
                <a:outerShdw blurRad="38100" dist="38100" dir="2700000" algn="tl">
                  <a:srgbClr val="C0C0C0"/>
                </a:outerShdw>
              </a:effectLst>
              <a:latin typeface="+mn-lt"/>
              <a:ea typeface="楷体_GB2312" pitchFamily="49" charset="-122"/>
            </a:endParaRPr>
          </a:p>
        </p:txBody>
      </p:sp>
      <p:sp>
        <p:nvSpPr>
          <p:cNvPr id="3" name="Text Box 2">
            <a:extLst>
              <a:ext uri="{FF2B5EF4-FFF2-40B4-BE49-F238E27FC236}">
                <a16:creationId xmlns:a16="http://schemas.microsoft.com/office/drawing/2014/main" id="{DB5FD5A6-E2A4-8741-A7F7-9C4978ADF361}"/>
              </a:ext>
            </a:extLst>
          </p:cNvPr>
          <p:cNvSpPr txBox="1">
            <a:spLocks noChangeArrowheads="1"/>
          </p:cNvSpPr>
          <p:nvPr/>
        </p:nvSpPr>
        <p:spPr bwMode="auto">
          <a:xfrm>
            <a:off x="330200" y="808038"/>
            <a:ext cx="71818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dirty="0">
                <a:solidFill>
                  <a:srgbClr val="FF0000"/>
                </a:solidFill>
                <a:effectLst>
                  <a:outerShdw blurRad="38100" dist="38100" dir="2700000" algn="tl">
                    <a:srgbClr val="C0C0C0"/>
                  </a:outerShdw>
                </a:effectLst>
                <a:latin typeface="+mn-lt"/>
                <a:ea typeface="楷体_GB2312" pitchFamily="49" charset="-122"/>
              </a:rPr>
              <a:t>1.3.2</a:t>
            </a:r>
            <a:r>
              <a:rPr lang="zh-CN" altLang="en-US" sz="3200" b="1" dirty="0">
                <a:solidFill>
                  <a:srgbClr val="FF0000"/>
                </a:solidFill>
                <a:effectLst>
                  <a:outerShdw blurRad="38100" dist="38100" dir="2700000" algn="tl">
                    <a:srgbClr val="C0C0C0"/>
                  </a:outerShdw>
                </a:effectLst>
                <a:latin typeface="+mn-lt"/>
                <a:ea typeface="楷体_GB2312" pitchFamily="49" charset="-122"/>
              </a:rPr>
              <a:t>算法的时间和空间复杂性</a:t>
            </a:r>
            <a:r>
              <a:rPr lang="zh-CN" altLang="en-US" sz="3200" dirty="0">
                <a:solidFill>
                  <a:srgbClr val="FF0000"/>
                </a:solidFill>
                <a:effectLst>
                  <a:outerShdw blurRad="38100" dist="38100" dir="2700000" algn="tl">
                    <a:srgbClr val="C0C0C0"/>
                  </a:outerShdw>
                </a:effectLst>
                <a:latin typeface="+mn-lt"/>
                <a:ea typeface="楷体_GB2312" pitchFamily="49" charset="-122"/>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7699"/>
                                        </p:tgtEl>
                                        <p:attrNameLst>
                                          <p:attrName>style.visibility</p:attrName>
                                        </p:attrNameLst>
                                      </p:cBhvr>
                                      <p:to>
                                        <p:strVal val="visible"/>
                                      </p:to>
                                    </p:set>
                                    <p:animEffect transition="in" filter="blinds(horizontal)">
                                      <p:cBhvr>
                                        <p:cTn id="7" dur="500"/>
                                        <p:tgtEl>
                                          <p:spTgt spid="157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699" grpId="0"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707059C-EC03-E84C-B931-E4A34F4957C9}"/>
              </a:ext>
            </a:extLst>
          </p:cNvPr>
          <p:cNvSpPr>
            <a:spLocks noChangeArrowheads="1"/>
          </p:cNvSpPr>
          <p:nvPr/>
        </p:nvSpPr>
        <p:spPr bwMode="auto">
          <a:xfrm>
            <a:off x="0" y="1196975"/>
            <a:ext cx="9144000" cy="4679950"/>
          </a:xfrm>
          <a:prstGeom prst="rect">
            <a:avLst/>
          </a:prstGeom>
          <a:solidFill>
            <a:schemeClr val="accent1">
              <a:alpha val="25098"/>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a:ea typeface="仿宋_GB2312" pitchFamily="49" charset="-122"/>
            </a:endParaRPr>
          </a:p>
        </p:txBody>
      </p:sp>
      <p:sp>
        <p:nvSpPr>
          <p:cNvPr id="3" name="Text Box 2">
            <a:extLst>
              <a:ext uri="{FF2B5EF4-FFF2-40B4-BE49-F238E27FC236}">
                <a16:creationId xmlns:a16="http://schemas.microsoft.com/office/drawing/2014/main" id="{2165BF2C-E4B9-464C-A930-A9BA3950B491}"/>
              </a:ext>
            </a:extLst>
          </p:cNvPr>
          <p:cNvSpPr txBox="1">
            <a:spLocks noChangeArrowheads="1"/>
          </p:cNvSpPr>
          <p:nvPr/>
        </p:nvSpPr>
        <p:spPr bwMode="auto">
          <a:xfrm>
            <a:off x="365125" y="1287463"/>
            <a:ext cx="8610600" cy="441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2947" tIns="56473" rIns="112947" bIns="56473">
            <a:spAutoFit/>
          </a:bodyPr>
          <a:lstStyle>
            <a:lvl1pPr defTabSz="1128713">
              <a:defRPr sz="2800">
                <a:solidFill>
                  <a:schemeClr val="tx1"/>
                </a:solidFill>
                <a:latin typeface="Times New Roman" panose="02020603050405020304" pitchFamily="18" charset="0"/>
                <a:ea typeface="仿宋_GB2312" panose="02010609030101010101" pitchFamily="49" charset="-122"/>
              </a:defRPr>
            </a:lvl1pPr>
            <a:lvl2pPr defTabSz="1128713">
              <a:defRPr sz="2800">
                <a:solidFill>
                  <a:schemeClr val="tx1"/>
                </a:solidFill>
                <a:latin typeface="Times New Roman" panose="02020603050405020304" pitchFamily="18" charset="0"/>
                <a:ea typeface="仿宋_GB2312" panose="02010609030101010101" pitchFamily="49" charset="-122"/>
              </a:defRPr>
            </a:lvl2pPr>
            <a:lvl3pPr defTabSz="1128713">
              <a:defRPr sz="2800">
                <a:solidFill>
                  <a:schemeClr val="tx1"/>
                </a:solidFill>
                <a:latin typeface="Times New Roman" panose="02020603050405020304" pitchFamily="18" charset="0"/>
                <a:ea typeface="仿宋_GB2312" panose="02010609030101010101" pitchFamily="49" charset="-122"/>
              </a:defRPr>
            </a:lvl3pPr>
            <a:lvl4pPr defTabSz="1128713">
              <a:defRPr sz="2800">
                <a:solidFill>
                  <a:schemeClr val="tx1"/>
                </a:solidFill>
                <a:latin typeface="Times New Roman" panose="02020603050405020304" pitchFamily="18" charset="0"/>
                <a:ea typeface="仿宋_GB2312" panose="02010609030101010101" pitchFamily="49" charset="-122"/>
              </a:defRPr>
            </a:lvl4pPr>
            <a:lvl5pPr defTabSz="1128713">
              <a:defRPr sz="2800">
                <a:solidFill>
                  <a:schemeClr val="tx1"/>
                </a:solidFill>
                <a:latin typeface="Times New Roman" panose="02020603050405020304" pitchFamily="18" charset="0"/>
                <a:ea typeface="仿宋_GB2312" panose="02010609030101010101" pitchFamily="49" charset="-122"/>
              </a:defRPr>
            </a:lvl5pPr>
            <a:lvl6pPr defTabSz="1128713"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defTabSz="1128713"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defTabSz="1128713"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defTabSz="1128713"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zh-CN" altLang="zh-CN" sz="3000" dirty="0">
                <a:latin typeface="+mn-lt"/>
                <a:ea typeface="+mn-ea"/>
                <a:cs typeface="+mn-ea"/>
                <a:sym typeface="+mn-lt"/>
              </a:rPr>
              <a:t> </a:t>
            </a:r>
            <a:r>
              <a:rPr lang="en-US" altLang="zh-CN" dirty="0">
                <a:latin typeface="+mn-lt"/>
                <a:ea typeface="+mn-ea"/>
                <a:cs typeface="+mn-ea"/>
                <a:sym typeface="+mn-lt"/>
              </a:rPr>
              <a:t>void exam ( float x[ ][ ], int m, int n ) {</a:t>
            </a:r>
          </a:p>
          <a:p>
            <a:pPr>
              <a:defRPr/>
            </a:pPr>
            <a:r>
              <a:rPr lang="en-US" altLang="zh-CN" dirty="0">
                <a:latin typeface="+mn-lt"/>
                <a:ea typeface="+mn-ea"/>
                <a:cs typeface="+mn-ea"/>
                <a:sym typeface="+mn-lt"/>
              </a:rPr>
              <a:t>     float sum [ ];</a:t>
            </a:r>
          </a:p>
          <a:p>
            <a:pPr>
              <a:defRPr/>
            </a:pPr>
            <a:r>
              <a:rPr lang="en-US" altLang="zh-CN" dirty="0">
                <a:latin typeface="+mn-lt"/>
                <a:ea typeface="+mn-ea"/>
                <a:cs typeface="+mn-ea"/>
                <a:sym typeface="+mn-lt"/>
              </a:rPr>
              <a:t>     for ( int </a:t>
            </a:r>
            <a:r>
              <a:rPr lang="en-US" altLang="zh-CN" dirty="0" err="1">
                <a:latin typeface="+mn-lt"/>
                <a:ea typeface="+mn-ea"/>
                <a:cs typeface="+mn-ea"/>
                <a:sym typeface="+mn-lt"/>
              </a:rPr>
              <a:t>i</a:t>
            </a:r>
            <a:r>
              <a:rPr lang="en-US" altLang="zh-CN" dirty="0">
                <a:latin typeface="+mn-lt"/>
                <a:ea typeface="+mn-ea"/>
                <a:cs typeface="+mn-ea"/>
                <a:sym typeface="+mn-lt"/>
              </a:rPr>
              <a:t> = 0; </a:t>
            </a:r>
            <a:r>
              <a:rPr lang="en-US" altLang="zh-CN" dirty="0" err="1">
                <a:latin typeface="+mn-lt"/>
                <a:ea typeface="+mn-ea"/>
                <a:cs typeface="+mn-ea"/>
                <a:sym typeface="+mn-lt"/>
              </a:rPr>
              <a:t>i</a:t>
            </a:r>
            <a:r>
              <a:rPr lang="en-US" altLang="zh-CN" dirty="0">
                <a:latin typeface="+mn-lt"/>
                <a:ea typeface="+mn-ea"/>
                <a:cs typeface="+mn-ea"/>
                <a:sym typeface="+mn-lt"/>
              </a:rPr>
              <a:t> &lt; m; </a:t>
            </a:r>
            <a:r>
              <a:rPr lang="en-US" altLang="zh-CN" dirty="0" err="1">
                <a:latin typeface="+mn-lt"/>
                <a:ea typeface="+mn-ea"/>
                <a:cs typeface="+mn-ea"/>
                <a:sym typeface="+mn-lt"/>
              </a:rPr>
              <a:t>i</a:t>
            </a:r>
            <a:r>
              <a:rPr lang="en-US" altLang="zh-CN" dirty="0">
                <a:latin typeface="+mn-lt"/>
                <a:ea typeface="+mn-ea"/>
                <a:cs typeface="+mn-ea"/>
                <a:sym typeface="+mn-lt"/>
              </a:rPr>
              <a:t>++ ) { </a:t>
            </a:r>
            <a:endParaRPr lang="zh-CN" altLang="en-US" dirty="0">
              <a:latin typeface="+mn-lt"/>
              <a:ea typeface="+mn-ea"/>
              <a:cs typeface="+mn-ea"/>
              <a:sym typeface="+mn-lt"/>
            </a:endParaRPr>
          </a:p>
          <a:p>
            <a:pPr>
              <a:defRPr/>
            </a:pPr>
            <a:r>
              <a:rPr lang="zh-CN" altLang="zh-CN" dirty="0">
                <a:latin typeface="+mn-lt"/>
                <a:ea typeface="+mn-ea"/>
                <a:cs typeface="+mn-ea"/>
                <a:sym typeface="+mn-lt"/>
              </a:rPr>
              <a:t>         </a:t>
            </a:r>
            <a:r>
              <a:rPr lang="en-US" altLang="zh-CN" dirty="0">
                <a:latin typeface="+mn-lt"/>
                <a:ea typeface="+mn-ea"/>
                <a:cs typeface="+mn-ea"/>
                <a:sym typeface="+mn-lt"/>
              </a:rPr>
              <a:t>sum[</a:t>
            </a:r>
            <a:r>
              <a:rPr lang="en-US" altLang="zh-CN" dirty="0" err="1">
                <a:latin typeface="+mn-lt"/>
                <a:ea typeface="+mn-ea"/>
                <a:cs typeface="+mn-ea"/>
                <a:sym typeface="+mn-lt"/>
              </a:rPr>
              <a:t>i</a:t>
            </a:r>
            <a:r>
              <a:rPr lang="en-US" altLang="zh-CN" dirty="0">
                <a:latin typeface="+mn-lt"/>
                <a:ea typeface="+mn-ea"/>
                <a:cs typeface="+mn-ea"/>
                <a:sym typeface="+mn-lt"/>
              </a:rPr>
              <a:t>] = 0.0;                      </a:t>
            </a:r>
            <a:endParaRPr lang="zh-CN" altLang="zh-CN" dirty="0">
              <a:latin typeface="+mn-lt"/>
              <a:ea typeface="+mn-ea"/>
              <a:cs typeface="+mn-ea"/>
              <a:sym typeface="+mn-lt"/>
            </a:endParaRPr>
          </a:p>
          <a:p>
            <a:pPr>
              <a:defRPr/>
            </a:pPr>
            <a:r>
              <a:rPr lang="zh-CN" altLang="zh-CN" dirty="0">
                <a:latin typeface="+mn-lt"/>
                <a:ea typeface="+mn-ea"/>
                <a:cs typeface="+mn-ea"/>
                <a:sym typeface="+mn-lt"/>
              </a:rPr>
              <a:t>         </a:t>
            </a:r>
            <a:r>
              <a:rPr lang="en-US" altLang="zh-CN" dirty="0">
                <a:latin typeface="+mn-lt"/>
                <a:ea typeface="+mn-ea"/>
                <a:cs typeface="+mn-ea"/>
                <a:sym typeface="+mn-lt"/>
              </a:rPr>
              <a:t>for ( int j = 0; j &lt; n; j++ ) </a:t>
            </a:r>
          </a:p>
          <a:p>
            <a:pPr>
              <a:defRPr/>
            </a:pPr>
            <a:r>
              <a:rPr lang="en-US" altLang="zh-CN" dirty="0">
                <a:latin typeface="+mn-lt"/>
                <a:ea typeface="+mn-ea"/>
                <a:cs typeface="+mn-ea"/>
                <a:sym typeface="+mn-lt"/>
              </a:rPr>
              <a:t>	</a:t>
            </a:r>
            <a:r>
              <a:rPr lang="en-US" altLang="zh-CN" dirty="0">
                <a:solidFill>
                  <a:srgbClr val="FF0000"/>
                </a:solidFill>
                <a:latin typeface="+mn-lt"/>
                <a:ea typeface="+mn-ea"/>
                <a:cs typeface="+mn-ea"/>
                <a:sym typeface="+mn-lt"/>
              </a:rPr>
              <a:t>    sum[</a:t>
            </a:r>
            <a:r>
              <a:rPr lang="en-US" altLang="zh-CN" dirty="0" err="1">
                <a:solidFill>
                  <a:srgbClr val="FF0000"/>
                </a:solidFill>
                <a:latin typeface="+mn-lt"/>
                <a:ea typeface="+mn-ea"/>
                <a:cs typeface="+mn-ea"/>
                <a:sym typeface="+mn-lt"/>
              </a:rPr>
              <a:t>i</a:t>
            </a:r>
            <a:r>
              <a:rPr lang="en-US" altLang="zh-CN" dirty="0">
                <a:solidFill>
                  <a:srgbClr val="FF0000"/>
                </a:solidFill>
                <a:latin typeface="+mn-lt"/>
                <a:ea typeface="+mn-ea"/>
                <a:cs typeface="+mn-ea"/>
                <a:sym typeface="+mn-lt"/>
              </a:rPr>
              <a:t>] += x[</a:t>
            </a:r>
            <a:r>
              <a:rPr lang="en-US" altLang="zh-CN" dirty="0" err="1">
                <a:solidFill>
                  <a:srgbClr val="FF0000"/>
                </a:solidFill>
                <a:latin typeface="+mn-lt"/>
                <a:ea typeface="+mn-ea"/>
                <a:cs typeface="+mn-ea"/>
                <a:sym typeface="+mn-lt"/>
              </a:rPr>
              <a:t>i</a:t>
            </a:r>
            <a:r>
              <a:rPr lang="en-US" altLang="zh-CN" dirty="0">
                <a:solidFill>
                  <a:srgbClr val="FF0000"/>
                </a:solidFill>
                <a:latin typeface="+mn-lt"/>
                <a:ea typeface="+mn-ea"/>
                <a:cs typeface="+mn-ea"/>
                <a:sym typeface="+mn-lt"/>
              </a:rPr>
              <a:t>][j];  </a:t>
            </a:r>
            <a:endParaRPr lang="zh-CN" altLang="en-US" dirty="0">
              <a:solidFill>
                <a:srgbClr val="FF0000"/>
              </a:solidFill>
              <a:latin typeface="+mn-lt"/>
              <a:ea typeface="+mn-ea"/>
              <a:cs typeface="+mn-ea"/>
              <a:sym typeface="+mn-lt"/>
            </a:endParaRPr>
          </a:p>
          <a:p>
            <a:pPr>
              <a:defRPr/>
            </a:pPr>
            <a:r>
              <a:rPr lang="zh-CN" altLang="en-US" dirty="0">
                <a:latin typeface="+mn-lt"/>
                <a:ea typeface="+mn-ea"/>
                <a:cs typeface="+mn-ea"/>
                <a:sym typeface="+mn-lt"/>
              </a:rPr>
              <a:t>     </a:t>
            </a:r>
            <a:r>
              <a:rPr lang="en-US" altLang="zh-CN" dirty="0">
                <a:latin typeface="+mn-lt"/>
                <a:ea typeface="+mn-ea"/>
                <a:cs typeface="+mn-ea"/>
                <a:sym typeface="+mn-lt"/>
              </a:rPr>
              <a:t>}</a:t>
            </a:r>
          </a:p>
          <a:p>
            <a:pPr>
              <a:defRPr/>
            </a:pPr>
            <a:r>
              <a:rPr lang="en-US" altLang="zh-CN" dirty="0">
                <a:latin typeface="+mn-lt"/>
                <a:ea typeface="+mn-ea"/>
                <a:cs typeface="+mn-ea"/>
                <a:sym typeface="+mn-lt"/>
              </a:rPr>
              <a:t>     for ( </a:t>
            </a:r>
            <a:r>
              <a:rPr lang="en-US" altLang="zh-CN" dirty="0" err="1">
                <a:latin typeface="+mn-lt"/>
                <a:ea typeface="+mn-ea"/>
                <a:cs typeface="+mn-ea"/>
                <a:sym typeface="+mn-lt"/>
              </a:rPr>
              <a:t>i</a:t>
            </a:r>
            <a:r>
              <a:rPr lang="en-US" altLang="zh-CN" dirty="0">
                <a:latin typeface="+mn-lt"/>
                <a:ea typeface="+mn-ea"/>
                <a:cs typeface="+mn-ea"/>
                <a:sym typeface="+mn-lt"/>
              </a:rPr>
              <a:t> = 0; </a:t>
            </a:r>
            <a:r>
              <a:rPr lang="en-US" altLang="zh-CN" dirty="0" err="1">
                <a:latin typeface="+mn-lt"/>
                <a:ea typeface="+mn-ea"/>
                <a:cs typeface="+mn-ea"/>
                <a:sym typeface="+mn-lt"/>
              </a:rPr>
              <a:t>i</a:t>
            </a:r>
            <a:r>
              <a:rPr lang="en-US" altLang="zh-CN" dirty="0">
                <a:latin typeface="+mn-lt"/>
                <a:ea typeface="+mn-ea"/>
                <a:cs typeface="+mn-ea"/>
                <a:sym typeface="+mn-lt"/>
              </a:rPr>
              <a:t> &lt; m; </a:t>
            </a:r>
            <a:r>
              <a:rPr lang="en-US" altLang="zh-CN" dirty="0" err="1">
                <a:latin typeface="+mn-lt"/>
                <a:ea typeface="+mn-ea"/>
                <a:cs typeface="+mn-ea"/>
                <a:sym typeface="+mn-lt"/>
              </a:rPr>
              <a:t>i</a:t>
            </a:r>
            <a:r>
              <a:rPr lang="en-US" altLang="zh-CN" dirty="0">
                <a:latin typeface="+mn-lt"/>
                <a:ea typeface="+mn-ea"/>
                <a:cs typeface="+mn-ea"/>
                <a:sym typeface="+mn-lt"/>
              </a:rPr>
              <a:t>++ )</a:t>
            </a:r>
            <a:endParaRPr lang="zh-CN" altLang="en-US" dirty="0">
              <a:latin typeface="+mn-lt"/>
              <a:ea typeface="+mn-ea"/>
              <a:cs typeface="+mn-ea"/>
              <a:sym typeface="+mn-lt"/>
            </a:endParaRPr>
          </a:p>
          <a:p>
            <a:pPr>
              <a:defRPr/>
            </a:pPr>
            <a:r>
              <a:rPr lang="zh-CN" altLang="zh-CN" dirty="0">
                <a:latin typeface="+mn-lt"/>
                <a:ea typeface="+mn-ea"/>
                <a:cs typeface="+mn-ea"/>
                <a:sym typeface="+mn-lt"/>
              </a:rPr>
              <a:t>         </a:t>
            </a:r>
            <a:r>
              <a:rPr lang="en-US" altLang="zh-CN" dirty="0" err="1">
                <a:latin typeface="+mn-lt"/>
                <a:ea typeface="+mn-ea"/>
                <a:cs typeface="+mn-ea"/>
                <a:sym typeface="+mn-lt"/>
              </a:rPr>
              <a:t>cout</a:t>
            </a:r>
            <a:r>
              <a:rPr lang="en-US" altLang="zh-CN" dirty="0">
                <a:latin typeface="+mn-lt"/>
                <a:ea typeface="+mn-ea"/>
                <a:cs typeface="+mn-ea"/>
                <a:sym typeface="+mn-lt"/>
              </a:rPr>
              <a:t> &lt;&lt; </a:t>
            </a:r>
            <a:r>
              <a:rPr lang="en-US" altLang="zh-CN" dirty="0" err="1">
                <a:latin typeface="+mn-lt"/>
                <a:ea typeface="+mn-ea"/>
                <a:cs typeface="+mn-ea"/>
                <a:sym typeface="+mn-lt"/>
              </a:rPr>
              <a:t>i</a:t>
            </a:r>
            <a:r>
              <a:rPr lang="en-US" altLang="zh-CN" dirty="0">
                <a:latin typeface="+mn-lt"/>
                <a:ea typeface="+mn-ea"/>
                <a:cs typeface="+mn-ea"/>
                <a:sym typeface="+mn-lt"/>
              </a:rPr>
              <a:t> &lt;&lt; “ : ” &lt;&lt;sum [</a:t>
            </a:r>
            <a:r>
              <a:rPr lang="en-US" altLang="zh-CN" dirty="0" err="1">
                <a:latin typeface="+mn-lt"/>
                <a:ea typeface="+mn-ea"/>
                <a:cs typeface="+mn-ea"/>
                <a:sym typeface="+mn-lt"/>
              </a:rPr>
              <a:t>i</a:t>
            </a:r>
            <a:r>
              <a:rPr lang="en-US" altLang="zh-CN" dirty="0">
                <a:latin typeface="+mn-lt"/>
                <a:ea typeface="+mn-ea"/>
                <a:cs typeface="+mn-ea"/>
                <a:sym typeface="+mn-lt"/>
              </a:rPr>
              <a:t>] &lt;&lt; </a:t>
            </a:r>
            <a:r>
              <a:rPr lang="en-US" altLang="zh-CN" dirty="0" err="1">
                <a:latin typeface="+mn-lt"/>
                <a:ea typeface="+mn-ea"/>
                <a:cs typeface="+mn-ea"/>
                <a:sym typeface="+mn-lt"/>
              </a:rPr>
              <a:t>endl</a:t>
            </a:r>
            <a:r>
              <a:rPr lang="en-US" altLang="zh-CN" dirty="0">
                <a:latin typeface="+mn-lt"/>
                <a:ea typeface="+mn-ea"/>
                <a:cs typeface="+mn-ea"/>
                <a:sym typeface="+mn-lt"/>
              </a:rPr>
              <a:t>; </a:t>
            </a:r>
            <a:endParaRPr lang="zh-CN" altLang="en-US" dirty="0">
              <a:latin typeface="+mn-lt"/>
              <a:ea typeface="+mn-ea"/>
              <a:cs typeface="+mn-ea"/>
              <a:sym typeface="+mn-lt"/>
            </a:endParaRPr>
          </a:p>
          <a:p>
            <a:pPr>
              <a:defRPr/>
            </a:pPr>
            <a:r>
              <a:rPr lang="zh-CN" altLang="en-US" dirty="0">
                <a:latin typeface="+mn-lt"/>
                <a:ea typeface="+mn-ea"/>
                <a:cs typeface="+mn-ea"/>
                <a:sym typeface="+mn-lt"/>
              </a:rPr>
              <a:t> </a:t>
            </a:r>
            <a:r>
              <a:rPr lang="en-US" altLang="zh-CN" dirty="0">
                <a:latin typeface="+mn-lt"/>
                <a:ea typeface="+mn-ea"/>
                <a:cs typeface="+mn-ea"/>
                <a:sym typeface="+mn-lt"/>
              </a:rPr>
              <a:t>}</a:t>
            </a:r>
          </a:p>
        </p:txBody>
      </p:sp>
      <p:sp>
        <p:nvSpPr>
          <p:cNvPr id="4" name="Rectangle 4">
            <a:extLst>
              <a:ext uri="{FF2B5EF4-FFF2-40B4-BE49-F238E27FC236}">
                <a16:creationId xmlns:a16="http://schemas.microsoft.com/office/drawing/2014/main" id="{BFFB462E-C419-7049-9F83-6D2059031541}"/>
              </a:ext>
            </a:extLst>
          </p:cNvPr>
          <p:cNvSpPr>
            <a:spLocks noChangeArrowheads="1"/>
          </p:cNvSpPr>
          <p:nvPr/>
        </p:nvSpPr>
        <p:spPr bwMode="auto">
          <a:xfrm>
            <a:off x="755650" y="190500"/>
            <a:ext cx="7366000" cy="523875"/>
          </a:xfrm>
          <a:prstGeom prst="rect">
            <a:avLst/>
          </a:prstGeom>
        </p:spPr>
        <p:txBody>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r>
              <a:rPr lang="zh-CN" altLang="en-US">
                <a:solidFill>
                  <a:schemeClr val="bg1"/>
                </a:solidFill>
                <a:ea typeface="微软雅黑" panose="020B0503020204020204" pitchFamily="34" charset="-122"/>
                <a:sym typeface="+mn-lt"/>
              </a:rPr>
              <a:t>时间复杂度是由嵌套最深层语句的频度决定的</a:t>
            </a:r>
          </a:p>
        </p:txBody>
      </p:sp>
      <p:sp>
        <p:nvSpPr>
          <p:cNvPr id="5" name="云形标注 6">
            <a:extLst>
              <a:ext uri="{FF2B5EF4-FFF2-40B4-BE49-F238E27FC236}">
                <a16:creationId xmlns:a16="http://schemas.microsoft.com/office/drawing/2014/main" id="{E97F19B4-14CD-7A42-8DCA-548BC5879EF3}"/>
              </a:ext>
            </a:extLst>
          </p:cNvPr>
          <p:cNvSpPr>
            <a:spLocks noChangeArrowheads="1"/>
          </p:cNvSpPr>
          <p:nvPr/>
        </p:nvSpPr>
        <p:spPr bwMode="auto">
          <a:xfrm>
            <a:off x="6227763" y="3536950"/>
            <a:ext cx="2352675" cy="781050"/>
          </a:xfrm>
          <a:prstGeom prst="cloudCallout">
            <a:avLst>
              <a:gd name="adj1" fmla="val -111156"/>
              <a:gd name="adj2" fmla="val -13255"/>
            </a:avLst>
          </a:prstGeom>
          <a:solidFill>
            <a:schemeClr val="accent1">
              <a:lumMod val="60000"/>
              <a:lumOff val="40000"/>
            </a:schemeClr>
          </a:solidFill>
          <a:ln>
            <a:noFill/>
          </a:ln>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400" b="1" dirty="0">
                <a:solidFill>
                  <a:schemeClr val="bg1"/>
                </a:solidFill>
                <a:latin typeface="+mn-lt"/>
                <a:ea typeface="+mn-ea"/>
                <a:cs typeface="+mn-ea"/>
                <a:sym typeface="+mn-lt"/>
              </a:rPr>
              <a:t>f(n)=m*n</a:t>
            </a:r>
          </a:p>
        </p:txBody>
      </p:sp>
      <p:sp>
        <p:nvSpPr>
          <p:cNvPr id="6" name="云形标注 7">
            <a:extLst>
              <a:ext uri="{FF2B5EF4-FFF2-40B4-BE49-F238E27FC236}">
                <a16:creationId xmlns:a16="http://schemas.microsoft.com/office/drawing/2014/main" id="{A92C9B3A-771F-6B42-B877-3725B11C0965}"/>
              </a:ext>
            </a:extLst>
          </p:cNvPr>
          <p:cNvSpPr>
            <a:spLocks noChangeArrowheads="1"/>
          </p:cNvSpPr>
          <p:nvPr/>
        </p:nvSpPr>
        <p:spPr bwMode="auto">
          <a:xfrm>
            <a:off x="5546725" y="1844675"/>
            <a:ext cx="3324225" cy="814388"/>
          </a:xfrm>
          <a:prstGeom prst="cloudCallout">
            <a:avLst>
              <a:gd name="adj1" fmla="val -23074"/>
              <a:gd name="adj2" fmla="val 152884"/>
            </a:avLst>
          </a:prstGeom>
          <a:solidFill>
            <a:schemeClr val="accent1">
              <a:lumMod val="60000"/>
              <a:lumOff val="40000"/>
            </a:schemeClr>
          </a:solidFill>
          <a:ln>
            <a:noFill/>
          </a:ln>
        </p:spPr>
        <p:txBody>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2400" b="1" dirty="0">
                <a:solidFill>
                  <a:schemeClr val="bg1"/>
                </a:solidFill>
                <a:latin typeface="+mn-lt"/>
                <a:ea typeface="+mn-ea"/>
                <a:cs typeface="+mn-ea"/>
                <a:sym typeface="+mn-lt"/>
              </a:rPr>
              <a:t>T(n) = O(m*n)</a:t>
            </a:r>
          </a:p>
        </p:txBody>
      </p:sp>
      <p:grpSp>
        <p:nvGrpSpPr>
          <p:cNvPr id="7" name="组合 5">
            <a:extLst>
              <a:ext uri="{FF2B5EF4-FFF2-40B4-BE49-F238E27FC236}">
                <a16:creationId xmlns:a16="http://schemas.microsoft.com/office/drawing/2014/main" id="{4CB89EBD-06CD-5942-9347-4D979AB5D1E9}"/>
              </a:ext>
            </a:extLst>
          </p:cNvPr>
          <p:cNvGrpSpPr>
            <a:grpSpLocks/>
          </p:cNvGrpSpPr>
          <p:nvPr/>
        </p:nvGrpSpPr>
        <p:grpSpPr bwMode="auto">
          <a:xfrm>
            <a:off x="0" y="6380163"/>
            <a:ext cx="9144000" cy="431800"/>
            <a:chOff x="0" y="6379908"/>
            <a:chExt cx="9144000" cy="432048"/>
          </a:xfrm>
        </p:grpSpPr>
        <p:grpSp>
          <p:nvGrpSpPr>
            <p:cNvPr id="8" name="组合 5">
              <a:extLst>
                <a:ext uri="{FF2B5EF4-FFF2-40B4-BE49-F238E27FC236}">
                  <a16:creationId xmlns:a16="http://schemas.microsoft.com/office/drawing/2014/main" id="{98EBD67C-02E4-5E42-99E6-D6423085B123}"/>
                </a:ext>
              </a:extLst>
            </p:cNvPr>
            <p:cNvGrpSpPr>
              <a:grpSpLocks/>
            </p:cNvGrpSpPr>
            <p:nvPr/>
          </p:nvGrpSpPr>
          <p:grpSpPr bwMode="auto">
            <a:xfrm>
              <a:off x="0" y="6379908"/>
              <a:ext cx="9144000" cy="432048"/>
              <a:chOff x="0" y="6165304"/>
              <a:chExt cx="9144000" cy="432048"/>
            </a:xfrm>
          </p:grpSpPr>
          <p:cxnSp>
            <p:nvCxnSpPr>
              <p:cNvPr id="10" name="直接连接符 6">
                <a:extLst>
                  <a:ext uri="{FF2B5EF4-FFF2-40B4-BE49-F238E27FC236}">
                    <a16:creationId xmlns:a16="http://schemas.microsoft.com/office/drawing/2014/main" id="{496901C5-45E1-4345-B5B2-76D75E672475}"/>
                  </a:ext>
                </a:extLst>
              </p:cNvPr>
              <p:cNvCxnSpPr>
                <a:cxnSpLocks/>
              </p:cNvCxnSpPr>
              <p:nvPr/>
            </p:nvCxnSpPr>
            <p:spPr bwMode="auto">
              <a:xfrm>
                <a:off x="0" y="6597352"/>
                <a:ext cx="9144000" cy="0"/>
              </a:xfrm>
              <a:prstGeom prst="line">
                <a:avLst/>
              </a:prstGeom>
              <a:noFill/>
              <a:ln w="142875" algn="ctr">
                <a:solidFill>
                  <a:schemeClr val="bg2"/>
                </a:solidFill>
                <a:round/>
                <a:headEnd/>
                <a:tailEnd/>
              </a:ln>
              <a:extLst>
                <a:ext uri="{909E8E84-426E-40DD-AFC4-6F175D3DCCD1}">
                  <a14:hiddenFill xmlns:a14="http://schemas.microsoft.com/office/drawing/2010/main">
                    <a:noFill/>
                  </a14:hiddenFill>
                </a:ext>
              </a:extLst>
            </p:spPr>
          </p:cxnSp>
          <p:cxnSp>
            <p:nvCxnSpPr>
              <p:cNvPr id="11" name="直接连接符 11">
                <a:extLst>
                  <a:ext uri="{FF2B5EF4-FFF2-40B4-BE49-F238E27FC236}">
                    <a16:creationId xmlns:a16="http://schemas.microsoft.com/office/drawing/2014/main" id="{7C17F93F-C5AB-8F4B-8B89-9B12426599AB}"/>
                  </a:ext>
                </a:extLst>
              </p:cNvPr>
              <p:cNvCxnSpPr>
                <a:cxnSpLocks/>
              </p:cNvCxnSpPr>
              <p:nvPr/>
            </p:nvCxnSpPr>
            <p:spPr bwMode="auto">
              <a:xfrm>
                <a:off x="2339975" y="6381328"/>
                <a:ext cx="6804025" cy="0"/>
              </a:xfrm>
              <a:prstGeom prst="line">
                <a:avLst/>
              </a:prstGeom>
              <a:solidFill>
                <a:schemeClr val="accent1"/>
              </a:solidFill>
              <a:ln w="57150" cap="flat" cmpd="sng" algn="ctr">
                <a:solidFill>
                  <a:schemeClr val="bg2">
                    <a:lumMod val="60000"/>
                    <a:lumOff val="40000"/>
                  </a:schemeClr>
                </a:solidFill>
                <a:prstDash val="solid"/>
                <a:round/>
                <a:headEnd type="none" w="med" len="med"/>
                <a:tailEnd type="none" w="med" len="med"/>
              </a:ln>
            </p:spPr>
          </p:cxnSp>
          <p:cxnSp>
            <p:nvCxnSpPr>
              <p:cNvPr id="12" name="直接连接符 8">
                <a:extLst>
                  <a:ext uri="{FF2B5EF4-FFF2-40B4-BE49-F238E27FC236}">
                    <a16:creationId xmlns:a16="http://schemas.microsoft.com/office/drawing/2014/main" id="{8EBD72CD-8285-CD49-9510-FC9FE68918CA}"/>
                  </a:ext>
                </a:extLst>
              </p:cNvPr>
              <p:cNvCxnSpPr>
                <a:cxnSpLocks/>
              </p:cNvCxnSpPr>
              <p:nvPr/>
            </p:nvCxnSpPr>
            <p:spPr bwMode="auto">
              <a:xfrm>
                <a:off x="4283968" y="6165304"/>
                <a:ext cx="4860032" cy="0"/>
              </a:xfrm>
              <a:prstGeom prst="line">
                <a:avLst/>
              </a:prstGeom>
              <a:noFill/>
              <a:ln w="57150" algn="ctr">
                <a:solidFill>
                  <a:srgbClr val="E2D9EB"/>
                </a:solidFill>
                <a:round/>
                <a:headEnd/>
                <a:tailEnd/>
              </a:ln>
              <a:extLst>
                <a:ext uri="{909E8E84-426E-40DD-AFC4-6F175D3DCCD1}">
                  <a14:hiddenFill xmlns:a14="http://schemas.microsoft.com/office/drawing/2010/main">
                    <a:noFill/>
                  </a14:hiddenFill>
                </a:ext>
              </a:extLst>
            </p:spPr>
          </p:cxnSp>
        </p:grpSp>
        <p:sp>
          <p:nvSpPr>
            <p:cNvPr id="9" name="Shape 26">
              <a:extLst>
                <a:ext uri="{FF2B5EF4-FFF2-40B4-BE49-F238E27FC236}">
                  <a16:creationId xmlns:a16="http://schemas.microsoft.com/office/drawing/2014/main" id="{A857ED13-554B-FA47-BA52-945D945F4E15}"/>
                </a:ext>
              </a:extLst>
            </p:cNvPr>
            <p:cNvSpPr/>
            <p:nvPr/>
          </p:nvSpPr>
          <p:spPr>
            <a:xfrm flipH="1">
              <a:off x="0" y="6449798"/>
              <a:ext cx="2128838" cy="292268"/>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a:defRPr/>
              </a:pPr>
              <a:endParaRPr sz="1013">
                <a:solidFill>
                  <a:schemeClr val="dk1"/>
                </a:solidFill>
                <a:latin typeface="+mn-lt"/>
                <a:ea typeface="+mn-ea"/>
                <a:cs typeface="+mn-ea"/>
                <a:sym typeface="+mn-lt"/>
              </a:endParaRPr>
            </a:p>
          </p:txBody>
        </p:sp>
      </p:grpSp>
    </p:spTree>
    <p:extLst>
      <p:ext uri="{BB962C8B-B14F-4D97-AF65-F5344CB8AC3E}">
        <p14:creationId xmlns:p14="http://schemas.microsoft.com/office/powerpoint/2010/main" val="1003666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wipe(down)">
                                      <p:cBhvr>
                                        <p:cTn id="7" dur="500"/>
                                        <p:tgtEl>
                                          <p:spTgt spid="5">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wipe(down)">
                                      <p:cBhvr>
                                        <p:cTn id="10" dur="5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6">
                                            <p:bg/>
                                          </p:spTgt>
                                        </p:tgtEl>
                                        <p:attrNameLst>
                                          <p:attrName>style.visibility</p:attrName>
                                        </p:attrNameLst>
                                      </p:cBhvr>
                                      <p:to>
                                        <p:strVal val="visible"/>
                                      </p:to>
                                    </p:set>
                                    <p:animEffect transition="in" filter="wipe(down)">
                                      <p:cBhvr>
                                        <p:cTn id="15" dur="500"/>
                                        <p:tgtEl>
                                          <p:spTgt spid="6">
                                            <p:bg/>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wipe(down)">
                                      <p:cBhvr>
                                        <p:cTn id="18" dur="500"/>
                                        <p:tgtEl>
                                          <p:spTgt spid="6">
                                            <p:txEl>
                                              <p:pRg st="0" end="0"/>
                                            </p:txEl>
                                          </p:spTgt>
                                        </p:tgtEl>
                                      </p:cBhvr>
                                    </p:animEffect>
                                  </p:childTnLst>
                                </p:cTn>
                              </p:par>
                            </p:childTnLst>
                          </p:cTn>
                        </p:par>
                        <p:par>
                          <p:cTn id="19" fill="hold">
                            <p:stCondLst>
                              <p:cond delay="500"/>
                            </p:stCondLst>
                            <p:childTnLst>
                              <p:par>
                                <p:cTn id="20" presetID="2" presetClass="entr" presetSubtype="4"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animBg="1"/>
      <p:bldP spid="6" grpId="0" build="allAtOnce"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
            <a:extLst>
              <a:ext uri="{FF2B5EF4-FFF2-40B4-BE49-F238E27FC236}">
                <a16:creationId xmlns:a16="http://schemas.microsoft.com/office/drawing/2014/main" id="{AAE7F283-3991-7B4D-89A9-6E3558F09692}"/>
              </a:ext>
            </a:extLst>
          </p:cNvPr>
          <p:cNvGrpSpPr>
            <a:grpSpLocks/>
          </p:cNvGrpSpPr>
          <p:nvPr/>
        </p:nvGrpSpPr>
        <p:grpSpPr bwMode="auto">
          <a:xfrm>
            <a:off x="298450" y="5013325"/>
            <a:ext cx="8534400" cy="1676400"/>
            <a:chOff x="298822" y="5013176"/>
            <a:chExt cx="8534028" cy="1675804"/>
          </a:xfrm>
        </p:grpSpPr>
        <p:sp>
          <p:nvSpPr>
            <p:cNvPr id="3" name="矩形 12">
              <a:extLst>
                <a:ext uri="{FF2B5EF4-FFF2-40B4-BE49-F238E27FC236}">
                  <a16:creationId xmlns:a16="http://schemas.microsoft.com/office/drawing/2014/main" id="{E3225772-8747-9E49-8093-E9C92BF77282}"/>
                </a:ext>
              </a:extLst>
            </p:cNvPr>
            <p:cNvSpPr/>
            <p:nvPr/>
          </p:nvSpPr>
          <p:spPr bwMode="auto">
            <a:xfrm>
              <a:off x="298822" y="5589234"/>
              <a:ext cx="8534028" cy="1099746"/>
            </a:xfrm>
            <a:prstGeom prst="rect">
              <a:avLst/>
            </a:prstGeom>
            <a:solidFill>
              <a:schemeClr val="bg2">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a:p>
          </p:txBody>
        </p:sp>
        <p:sp>
          <p:nvSpPr>
            <p:cNvPr id="4" name="矩形: 圆角 16">
              <a:extLst>
                <a:ext uri="{FF2B5EF4-FFF2-40B4-BE49-F238E27FC236}">
                  <a16:creationId xmlns:a16="http://schemas.microsoft.com/office/drawing/2014/main" id="{2E7F631D-BCCC-F74B-8401-6CBA73964CCC}"/>
                </a:ext>
              </a:extLst>
            </p:cNvPr>
            <p:cNvSpPr>
              <a:spLocks noChangeArrowheads="1"/>
            </p:cNvSpPr>
            <p:nvPr/>
          </p:nvSpPr>
          <p:spPr bwMode="auto">
            <a:xfrm>
              <a:off x="298822" y="5013176"/>
              <a:ext cx="8534028" cy="504646"/>
            </a:xfrm>
            <a:prstGeom prst="roundRect">
              <a:avLst>
                <a:gd name="adj" fmla="val 16667"/>
              </a:avLst>
            </a:prstGeom>
            <a:solidFill>
              <a:srgbClr val="F5841C"/>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a:latin typeface="+mn-lt"/>
                <a:ea typeface="+mn-ea"/>
                <a:cs typeface="+mn-ea"/>
                <a:sym typeface="+mn-lt"/>
              </a:endParaRPr>
            </a:p>
          </p:txBody>
        </p:sp>
      </p:grpSp>
      <p:sp>
        <p:nvSpPr>
          <p:cNvPr id="5" name="矩形 3">
            <a:extLst>
              <a:ext uri="{FF2B5EF4-FFF2-40B4-BE49-F238E27FC236}">
                <a16:creationId xmlns:a16="http://schemas.microsoft.com/office/drawing/2014/main" id="{7940AEDD-6358-174A-AF7B-9C61C9E7439D}"/>
              </a:ext>
            </a:extLst>
          </p:cNvPr>
          <p:cNvSpPr/>
          <p:nvPr/>
        </p:nvSpPr>
        <p:spPr bwMode="auto">
          <a:xfrm>
            <a:off x="6588125" y="2805113"/>
            <a:ext cx="2087563" cy="631825"/>
          </a:xfrm>
          <a:prstGeom prst="rect">
            <a:avLst/>
          </a:prstGeom>
          <a:solidFill>
            <a:schemeClr val="bg2">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a:p>
        </p:txBody>
      </p:sp>
      <p:sp>
        <p:nvSpPr>
          <p:cNvPr id="6" name="Text Box 4">
            <a:extLst>
              <a:ext uri="{FF2B5EF4-FFF2-40B4-BE49-F238E27FC236}">
                <a16:creationId xmlns:a16="http://schemas.microsoft.com/office/drawing/2014/main" id="{E960BA07-303A-134C-B4E9-BAA596EB676E}"/>
              </a:ext>
            </a:extLst>
          </p:cNvPr>
          <p:cNvSpPr txBox="1">
            <a:spLocks noChangeArrowheads="1"/>
          </p:cNvSpPr>
          <p:nvPr/>
        </p:nvSpPr>
        <p:spPr bwMode="auto">
          <a:xfrm>
            <a:off x="363538" y="981075"/>
            <a:ext cx="4752975" cy="3752850"/>
          </a:xfrm>
          <a:prstGeom prst="rect">
            <a:avLst/>
          </a:prstGeom>
          <a:solidFill>
            <a:schemeClr val="bg2">
              <a:lumMod val="20000"/>
              <a:lumOff val="80000"/>
            </a:schemeClr>
          </a:solidFill>
          <a:ln w="9525">
            <a:noFill/>
            <a:miter lim="800000"/>
            <a:headEnd/>
            <a:tailEnd/>
          </a:ln>
        </p:spPr>
        <p:txBody>
          <a:bodyPr>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spcBef>
                <a:spcPct val="50000"/>
              </a:spcBef>
            </a:pPr>
            <a:r>
              <a:rPr lang="zh-CN" altLang="en-US" sz="2400" dirty="0">
                <a:ea typeface="微软雅黑" panose="020B0503020204020204" pitchFamily="34" charset="-122"/>
                <a:sym typeface="+mn-lt"/>
              </a:rPr>
              <a:t>例</a:t>
            </a:r>
            <a:r>
              <a:rPr lang="en-US" altLang="zh-CN" sz="2400" dirty="0">
                <a:ea typeface="微软雅黑" panose="020B0503020204020204" pitchFamily="34" charset="-122"/>
                <a:sym typeface="+mn-lt"/>
              </a:rPr>
              <a:t>7</a:t>
            </a:r>
            <a:r>
              <a:rPr lang="zh-CN" altLang="en-US" sz="2400" dirty="0">
                <a:ea typeface="微软雅黑" panose="020B0503020204020204" pitchFamily="34" charset="-122"/>
                <a:sym typeface="+mn-lt"/>
              </a:rPr>
              <a:t>：</a:t>
            </a:r>
            <a:r>
              <a:rPr lang="en-US" altLang="zh-CN" sz="2400" dirty="0">
                <a:ea typeface="微软雅黑" panose="020B0503020204020204" pitchFamily="34" charset="-122"/>
                <a:sym typeface="+mn-lt"/>
              </a:rPr>
              <a:t>N×N</a:t>
            </a:r>
            <a:r>
              <a:rPr lang="zh-CN" altLang="zh-CN" sz="2400" dirty="0">
                <a:ea typeface="微软雅黑" panose="020B0503020204020204" pitchFamily="34" charset="-122"/>
                <a:sym typeface="+mn-lt"/>
              </a:rPr>
              <a:t>矩阵相乘</a:t>
            </a:r>
          </a:p>
          <a:p>
            <a:pPr>
              <a:spcBef>
                <a:spcPct val="50000"/>
              </a:spcBef>
            </a:pPr>
            <a:r>
              <a:rPr lang="en-US" altLang="zh-CN" sz="2400" dirty="0">
                <a:ea typeface="微软雅黑" panose="020B0503020204020204" pitchFamily="34" charset="-122"/>
                <a:sym typeface="+mn-lt"/>
              </a:rPr>
              <a:t>for(</a:t>
            </a:r>
            <a:r>
              <a:rPr lang="en-US" altLang="zh-CN" sz="2400" dirty="0" err="1">
                <a:ea typeface="微软雅黑" panose="020B0503020204020204" pitchFamily="34" charset="-122"/>
                <a:sym typeface="+mn-lt"/>
              </a:rPr>
              <a:t>i</a:t>
            </a:r>
            <a:r>
              <a:rPr lang="en-US" altLang="zh-CN" sz="2400" dirty="0">
                <a:ea typeface="微软雅黑" panose="020B0503020204020204" pitchFamily="34" charset="-122"/>
                <a:sym typeface="+mn-lt"/>
              </a:rPr>
              <a:t>=1;i&lt;=</a:t>
            </a:r>
            <a:r>
              <a:rPr lang="en-US" altLang="zh-CN" sz="2400" dirty="0" err="1">
                <a:ea typeface="微软雅黑" panose="020B0503020204020204" pitchFamily="34" charset="-122"/>
                <a:sym typeface="+mn-lt"/>
              </a:rPr>
              <a:t>n;i</a:t>
            </a:r>
            <a:r>
              <a:rPr lang="en-US" altLang="zh-CN" sz="2400" dirty="0">
                <a:ea typeface="微软雅黑" panose="020B0503020204020204" pitchFamily="34" charset="-122"/>
                <a:sym typeface="+mn-lt"/>
              </a:rPr>
              <a:t>++)</a:t>
            </a:r>
          </a:p>
          <a:p>
            <a:pPr>
              <a:spcBef>
                <a:spcPct val="50000"/>
              </a:spcBef>
            </a:pPr>
            <a:r>
              <a:rPr lang="en-US" altLang="zh-CN" sz="2400" dirty="0">
                <a:ea typeface="微软雅黑" panose="020B0503020204020204" pitchFamily="34" charset="-122"/>
                <a:sym typeface="+mn-lt"/>
              </a:rPr>
              <a:t>  for(j=1;j&lt;=</a:t>
            </a:r>
            <a:r>
              <a:rPr lang="en-US" altLang="zh-CN" sz="2400" dirty="0" err="1">
                <a:ea typeface="微软雅黑" panose="020B0503020204020204" pitchFamily="34" charset="-122"/>
                <a:sym typeface="+mn-lt"/>
              </a:rPr>
              <a:t>n;j</a:t>
            </a:r>
            <a:r>
              <a:rPr lang="en-US" altLang="zh-CN" sz="2400" dirty="0">
                <a:ea typeface="微软雅黑" panose="020B0503020204020204" pitchFamily="34" charset="-122"/>
                <a:sym typeface="+mn-lt"/>
              </a:rPr>
              <a:t>++)</a:t>
            </a:r>
          </a:p>
          <a:p>
            <a:pPr>
              <a:spcBef>
                <a:spcPct val="50000"/>
              </a:spcBef>
            </a:pPr>
            <a:r>
              <a:rPr lang="en-US" altLang="zh-CN" sz="2400" dirty="0">
                <a:ea typeface="微软雅黑" panose="020B0503020204020204" pitchFamily="34" charset="-122"/>
                <a:sym typeface="+mn-lt"/>
              </a:rPr>
              <a:t>     {c[</a:t>
            </a:r>
            <a:r>
              <a:rPr lang="en-US" altLang="zh-CN" sz="2400" dirty="0" err="1">
                <a:ea typeface="微软雅黑" panose="020B0503020204020204" pitchFamily="34" charset="-122"/>
                <a:sym typeface="+mn-lt"/>
              </a:rPr>
              <a:t>i</a:t>
            </a:r>
            <a:r>
              <a:rPr lang="en-US" altLang="zh-CN" sz="2400" dirty="0">
                <a:ea typeface="微软雅黑" panose="020B0503020204020204" pitchFamily="34" charset="-122"/>
                <a:sym typeface="+mn-lt"/>
              </a:rPr>
              <a:t>][j]=0;	</a:t>
            </a:r>
          </a:p>
          <a:p>
            <a:pPr>
              <a:spcBef>
                <a:spcPct val="50000"/>
              </a:spcBef>
            </a:pPr>
            <a:r>
              <a:rPr lang="en-US" altLang="zh-CN" sz="2400" dirty="0">
                <a:ea typeface="微软雅黑" panose="020B0503020204020204" pitchFamily="34" charset="-122"/>
                <a:sym typeface="+mn-lt"/>
              </a:rPr>
              <a:t>       for(k=1;k&lt;=</a:t>
            </a:r>
            <a:r>
              <a:rPr lang="en-US" altLang="zh-CN" sz="2400" dirty="0" err="1">
                <a:ea typeface="微软雅黑" panose="020B0503020204020204" pitchFamily="34" charset="-122"/>
                <a:sym typeface="+mn-lt"/>
              </a:rPr>
              <a:t>n;k</a:t>
            </a:r>
            <a:r>
              <a:rPr lang="en-US" altLang="zh-CN" sz="2400" dirty="0">
                <a:ea typeface="微软雅黑" panose="020B0503020204020204" pitchFamily="34" charset="-122"/>
                <a:sym typeface="+mn-lt"/>
              </a:rPr>
              <a:t>++)</a:t>
            </a:r>
          </a:p>
          <a:p>
            <a:pPr>
              <a:spcBef>
                <a:spcPct val="50000"/>
              </a:spcBef>
            </a:pPr>
            <a:r>
              <a:rPr lang="en-US" altLang="zh-CN" sz="2400" dirty="0">
                <a:ea typeface="微软雅黑" panose="020B0503020204020204" pitchFamily="34" charset="-122"/>
                <a:sym typeface="+mn-lt"/>
              </a:rPr>
              <a:t>          c[</a:t>
            </a:r>
            <a:r>
              <a:rPr lang="en-US" altLang="zh-CN" sz="2400" dirty="0" err="1">
                <a:ea typeface="微软雅黑" panose="020B0503020204020204" pitchFamily="34" charset="-122"/>
                <a:sym typeface="+mn-lt"/>
              </a:rPr>
              <a:t>i</a:t>
            </a:r>
            <a:r>
              <a:rPr lang="en-US" altLang="zh-CN" sz="2400" dirty="0">
                <a:ea typeface="微软雅黑" panose="020B0503020204020204" pitchFamily="34" charset="-122"/>
                <a:sym typeface="+mn-lt"/>
              </a:rPr>
              <a:t>][j]=c[</a:t>
            </a:r>
            <a:r>
              <a:rPr lang="en-US" altLang="zh-CN" sz="2400" dirty="0" err="1">
                <a:ea typeface="微软雅黑" panose="020B0503020204020204" pitchFamily="34" charset="-122"/>
                <a:sym typeface="+mn-lt"/>
              </a:rPr>
              <a:t>i</a:t>
            </a:r>
            <a:r>
              <a:rPr lang="en-US" altLang="zh-CN" sz="2400" dirty="0">
                <a:ea typeface="微软雅黑" panose="020B0503020204020204" pitchFamily="34" charset="-122"/>
                <a:sym typeface="+mn-lt"/>
              </a:rPr>
              <a:t>][j]+a[</a:t>
            </a:r>
            <a:r>
              <a:rPr lang="en-US" altLang="zh-CN" sz="2400" dirty="0" err="1">
                <a:ea typeface="微软雅黑" panose="020B0503020204020204" pitchFamily="34" charset="-122"/>
                <a:sym typeface="+mn-lt"/>
              </a:rPr>
              <a:t>i</a:t>
            </a:r>
            <a:r>
              <a:rPr lang="en-US" altLang="zh-CN" sz="2400" dirty="0">
                <a:ea typeface="微软雅黑" panose="020B0503020204020204" pitchFamily="34" charset="-122"/>
                <a:sym typeface="+mn-lt"/>
              </a:rPr>
              <a:t>][k]*b[k][j];</a:t>
            </a:r>
          </a:p>
          <a:p>
            <a:pPr>
              <a:spcBef>
                <a:spcPct val="50000"/>
              </a:spcBef>
            </a:pPr>
            <a:r>
              <a:rPr lang="en-US" altLang="zh-CN" sz="2400" dirty="0">
                <a:ea typeface="微软雅黑" panose="020B0503020204020204" pitchFamily="34" charset="-122"/>
                <a:sym typeface="+mn-lt"/>
              </a:rPr>
              <a:t>     }	</a:t>
            </a:r>
          </a:p>
        </p:txBody>
      </p:sp>
      <p:grpSp>
        <p:nvGrpSpPr>
          <p:cNvPr id="7" name="Group 12">
            <a:extLst>
              <a:ext uri="{FF2B5EF4-FFF2-40B4-BE49-F238E27FC236}">
                <a16:creationId xmlns:a16="http://schemas.microsoft.com/office/drawing/2014/main" id="{509BC595-F25E-8148-8F5C-F7E0E0933D97}"/>
              </a:ext>
            </a:extLst>
          </p:cNvPr>
          <p:cNvGrpSpPr>
            <a:grpSpLocks/>
          </p:cNvGrpSpPr>
          <p:nvPr/>
        </p:nvGrpSpPr>
        <p:grpSpPr bwMode="auto">
          <a:xfrm>
            <a:off x="369888" y="5013325"/>
            <a:ext cx="8516937" cy="1539875"/>
            <a:chOff x="179" y="2826"/>
            <a:chExt cx="5365" cy="970"/>
          </a:xfrm>
        </p:grpSpPr>
        <p:sp>
          <p:nvSpPr>
            <p:cNvPr id="8" name="Rectangle 5">
              <a:extLst>
                <a:ext uri="{FF2B5EF4-FFF2-40B4-BE49-F238E27FC236}">
                  <a16:creationId xmlns:a16="http://schemas.microsoft.com/office/drawing/2014/main" id="{64977A53-38C8-C44A-9AF8-A9F587A15230}"/>
                </a:ext>
              </a:extLst>
            </p:cNvPr>
            <p:cNvSpPr>
              <a:spLocks noChangeArrowheads="1"/>
            </p:cNvSpPr>
            <p:nvPr/>
          </p:nvSpPr>
          <p:spPr bwMode="auto">
            <a:xfrm>
              <a:off x="179" y="2826"/>
              <a:ext cx="514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r>
                <a:rPr lang="zh-CN" altLang="en-US" sz="2400">
                  <a:solidFill>
                    <a:schemeClr val="bg1"/>
                  </a:solidFill>
                  <a:ea typeface="微软雅黑" panose="020B0503020204020204" pitchFamily="34" charset="-122"/>
                  <a:sym typeface="+mn-lt"/>
                </a:rPr>
                <a:t>算法中的基本操作语句为</a:t>
              </a:r>
              <a:r>
                <a:rPr lang="en-US" altLang="zh-CN" sz="2400">
                  <a:solidFill>
                    <a:schemeClr val="bg1"/>
                  </a:solidFill>
                  <a:ea typeface="微软雅黑" panose="020B0503020204020204" pitchFamily="34" charset="-122"/>
                  <a:sym typeface="+mn-lt"/>
                </a:rPr>
                <a:t>c[i][j]=c[i][j]+a[i][k]*b[k][j]; </a:t>
              </a:r>
            </a:p>
          </p:txBody>
        </p:sp>
        <p:graphicFrame>
          <p:nvGraphicFramePr>
            <p:cNvPr id="9" name="Object 6">
              <a:extLst>
                <a:ext uri="{FF2B5EF4-FFF2-40B4-BE49-F238E27FC236}">
                  <a16:creationId xmlns:a16="http://schemas.microsoft.com/office/drawing/2014/main" id="{2E778C17-85BA-FA4B-A825-AEBA74FCC2FA}"/>
                </a:ext>
              </a:extLst>
            </p:cNvPr>
            <p:cNvGraphicFramePr>
              <a:graphicFrameLocks/>
            </p:cNvGraphicFramePr>
            <p:nvPr/>
          </p:nvGraphicFramePr>
          <p:xfrm>
            <a:off x="179" y="3169"/>
            <a:ext cx="5365" cy="627"/>
          </p:xfrm>
          <a:graphic>
            <a:graphicData uri="http://schemas.openxmlformats.org/presentationml/2006/ole">
              <mc:AlternateContent xmlns:mc="http://schemas.openxmlformats.org/markup-compatibility/2006">
                <mc:Choice xmlns:v="urn:schemas-microsoft-com:vml" Requires="v">
                  <p:oleObj spid="_x0000_s126977" r:id="rId3" imgW="67005200" imgH="10236200" progId="Equation.DSMT4">
                    <p:embed/>
                  </p:oleObj>
                </mc:Choice>
                <mc:Fallback>
                  <p:oleObj r:id="rId3" imgW="67005200" imgH="10236200" progId="Equation.DSMT4">
                    <p:embed/>
                    <p:pic>
                      <p:nvPicPr>
                        <p:cNvPr id="69643" name="Object 6">
                          <a:extLst>
                            <a:ext uri="{FF2B5EF4-FFF2-40B4-BE49-F238E27FC236}">
                              <a16:creationId xmlns:a16="http://schemas.microsoft.com/office/drawing/2014/main" id="{F90994B8-B2A0-EF45-AFE3-31AA502948B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 y="3169"/>
                          <a:ext cx="5365" cy="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10" name="Group 11">
            <a:extLst>
              <a:ext uri="{FF2B5EF4-FFF2-40B4-BE49-F238E27FC236}">
                <a16:creationId xmlns:a16="http://schemas.microsoft.com/office/drawing/2014/main" id="{1D245732-4BAD-244D-97D9-18F498E7F4F7}"/>
              </a:ext>
            </a:extLst>
          </p:cNvPr>
          <p:cNvGrpSpPr>
            <a:grpSpLocks/>
          </p:cNvGrpSpPr>
          <p:nvPr/>
        </p:nvGrpSpPr>
        <p:grpSpPr bwMode="auto">
          <a:xfrm>
            <a:off x="5348288" y="2497138"/>
            <a:ext cx="3027362" cy="939800"/>
            <a:chOff x="3420" y="1032"/>
            <a:chExt cx="1907" cy="592"/>
          </a:xfrm>
        </p:grpSpPr>
        <p:graphicFrame>
          <p:nvGraphicFramePr>
            <p:cNvPr id="11" name="Object 8">
              <a:extLst>
                <a:ext uri="{FF2B5EF4-FFF2-40B4-BE49-F238E27FC236}">
                  <a16:creationId xmlns:a16="http://schemas.microsoft.com/office/drawing/2014/main" id="{F2974321-F96E-4348-8F30-21AD133D6948}"/>
                </a:ext>
              </a:extLst>
            </p:cNvPr>
            <p:cNvGraphicFramePr>
              <a:graphicFrameLocks/>
            </p:cNvGraphicFramePr>
            <p:nvPr/>
          </p:nvGraphicFramePr>
          <p:xfrm>
            <a:off x="4291" y="1032"/>
            <a:ext cx="1036" cy="592"/>
          </p:xfrm>
          <a:graphic>
            <a:graphicData uri="http://schemas.openxmlformats.org/presentationml/2006/ole">
              <mc:AlternateContent xmlns:mc="http://schemas.openxmlformats.org/markup-compatibility/2006">
                <mc:Choice xmlns:v="urn:schemas-microsoft-com:vml" Requires="v">
                  <p:oleObj spid="_x0000_s126978" r:id="rId5" imgW="20485100" imgH="11696700" progId="Equation.DSMT4">
                    <p:embed/>
                  </p:oleObj>
                </mc:Choice>
                <mc:Fallback>
                  <p:oleObj r:id="rId5" imgW="20485100" imgH="11696700" progId="Equation.DSMT4">
                    <p:embed/>
                    <p:pic>
                      <p:nvPicPr>
                        <p:cNvPr id="69640" name="Object 8">
                          <a:extLst>
                            <a:ext uri="{FF2B5EF4-FFF2-40B4-BE49-F238E27FC236}">
                              <a16:creationId xmlns:a16="http://schemas.microsoft.com/office/drawing/2014/main" id="{645CF38D-0B5C-414F-A2B7-7849AB7EE790}"/>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91" y="1032"/>
                          <a:ext cx="1036" cy="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AutoShape 10">
              <a:extLst>
                <a:ext uri="{FF2B5EF4-FFF2-40B4-BE49-F238E27FC236}">
                  <a16:creationId xmlns:a16="http://schemas.microsoft.com/office/drawing/2014/main" id="{6F24D482-3A85-B04C-812A-B76450830EDC}"/>
                </a:ext>
              </a:extLst>
            </p:cNvPr>
            <p:cNvSpPr>
              <a:spLocks noChangeArrowheads="1"/>
            </p:cNvSpPr>
            <p:nvPr/>
          </p:nvSpPr>
          <p:spPr bwMode="auto">
            <a:xfrm>
              <a:off x="3420" y="1364"/>
              <a:ext cx="725" cy="139"/>
            </a:xfrm>
            <a:prstGeom prst="rightArrow">
              <a:avLst>
                <a:gd name="adj1" fmla="val 50000"/>
                <a:gd name="adj2" fmla="val 130347"/>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defRPr/>
              </a:pPr>
              <a:endParaRPr lang="zh-CN" altLang="en-US">
                <a:latin typeface="+mn-lt"/>
                <a:ea typeface="+mn-ea"/>
                <a:cs typeface="+mn-ea"/>
                <a:sym typeface="+mn-lt"/>
              </a:endParaRPr>
            </a:p>
          </p:txBody>
        </p:sp>
      </p:grpSp>
      <p:sp>
        <p:nvSpPr>
          <p:cNvPr id="13" name="Rectangle 4">
            <a:extLst>
              <a:ext uri="{FF2B5EF4-FFF2-40B4-BE49-F238E27FC236}">
                <a16:creationId xmlns:a16="http://schemas.microsoft.com/office/drawing/2014/main" id="{C7FF7723-A6B6-7A43-9279-84397F42DCC1}"/>
              </a:ext>
            </a:extLst>
          </p:cNvPr>
          <p:cNvSpPr>
            <a:spLocks noChangeArrowheads="1"/>
          </p:cNvSpPr>
          <p:nvPr/>
        </p:nvSpPr>
        <p:spPr bwMode="auto">
          <a:xfrm>
            <a:off x="755650" y="203200"/>
            <a:ext cx="7366000" cy="523875"/>
          </a:xfrm>
          <a:prstGeom prst="rect">
            <a:avLst/>
          </a:prstGeom>
        </p:spPr>
        <p:txBody>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r>
              <a:rPr lang="zh-CN" altLang="en-US">
                <a:solidFill>
                  <a:schemeClr val="bg1"/>
                </a:solidFill>
                <a:ea typeface="微软雅黑" panose="020B0503020204020204" pitchFamily="34" charset="-122"/>
                <a:sym typeface="+mn-lt"/>
              </a:rPr>
              <a:t>时间复杂度是由嵌套最深层语句的频度决定的</a:t>
            </a:r>
          </a:p>
        </p:txBody>
      </p:sp>
    </p:spTree>
    <p:extLst>
      <p:ext uri="{BB962C8B-B14F-4D97-AF65-F5344CB8AC3E}">
        <p14:creationId xmlns:p14="http://schemas.microsoft.com/office/powerpoint/2010/main" val="3081053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linds(horizontal)">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linds(horizontal)">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
            <a:extLst>
              <a:ext uri="{FF2B5EF4-FFF2-40B4-BE49-F238E27FC236}">
                <a16:creationId xmlns:a16="http://schemas.microsoft.com/office/drawing/2014/main" id="{2C91611C-339A-8745-BE6E-91F1D90C839C}"/>
              </a:ext>
            </a:extLst>
          </p:cNvPr>
          <p:cNvSpPr/>
          <p:nvPr/>
        </p:nvSpPr>
        <p:spPr bwMode="auto">
          <a:xfrm>
            <a:off x="0" y="3817938"/>
            <a:ext cx="9144000" cy="3065462"/>
          </a:xfrm>
          <a:prstGeom prst="rect">
            <a:avLst/>
          </a:prstGeom>
          <a:solidFill>
            <a:schemeClr val="bg2">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a:p>
        </p:txBody>
      </p:sp>
      <p:sp>
        <p:nvSpPr>
          <p:cNvPr id="3" name="矩形 1">
            <a:extLst>
              <a:ext uri="{FF2B5EF4-FFF2-40B4-BE49-F238E27FC236}">
                <a16:creationId xmlns:a16="http://schemas.microsoft.com/office/drawing/2014/main" id="{F8456371-8E70-0443-A2F1-EAD4D0779681}"/>
              </a:ext>
            </a:extLst>
          </p:cNvPr>
          <p:cNvSpPr/>
          <p:nvPr/>
        </p:nvSpPr>
        <p:spPr bwMode="auto">
          <a:xfrm>
            <a:off x="0" y="914400"/>
            <a:ext cx="4211638" cy="2636838"/>
          </a:xfrm>
          <a:prstGeom prst="rect">
            <a:avLst/>
          </a:prstGeom>
          <a:solidFill>
            <a:schemeClr val="accent2">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a:p>
        </p:txBody>
      </p:sp>
      <p:sp>
        <p:nvSpPr>
          <p:cNvPr id="4" name="Text Box 4">
            <a:extLst>
              <a:ext uri="{FF2B5EF4-FFF2-40B4-BE49-F238E27FC236}">
                <a16:creationId xmlns:a16="http://schemas.microsoft.com/office/drawing/2014/main" id="{35491773-9BB2-7144-BD41-4DE4AF4F0C50}"/>
              </a:ext>
            </a:extLst>
          </p:cNvPr>
          <p:cNvSpPr txBox="1">
            <a:spLocks noChangeArrowheads="1"/>
          </p:cNvSpPr>
          <p:nvPr/>
        </p:nvSpPr>
        <p:spPr bwMode="auto">
          <a:xfrm>
            <a:off x="0" y="1079500"/>
            <a:ext cx="4211638" cy="2308225"/>
          </a:xfrm>
          <a:prstGeom prst="rect">
            <a:avLst/>
          </a:prstGeom>
          <a:solidFill>
            <a:schemeClr val="accent2">
              <a:lumMod val="20000"/>
              <a:lumOff val="80000"/>
              <a:alpha val="96077"/>
            </a:schemeClr>
          </a:solidFill>
          <a:ln w="9525">
            <a:noFill/>
            <a:miter lim="800000"/>
            <a:headEnd/>
            <a:tailEnd/>
          </a:ln>
        </p:spPr>
        <p:txBody>
          <a:bodyPr>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lnSpc>
                <a:spcPct val="120000"/>
              </a:lnSpc>
              <a:defRPr/>
            </a:pPr>
            <a:r>
              <a:rPr lang="zh-CN" altLang="en-US" sz="2400" dirty="0">
                <a:latin typeface="+mn-lt"/>
                <a:ea typeface="+mn-ea"/>
                <a:cs typeface="+mn-ea"/>
                <a:sym typeface="+mn-lt"/>
              </a:rPr>
              <a:t>例</a:t>
            </a:r>
            <a:r>
              <a:rPr lang="en-US" altLang="zh-CN" sz="2400" dirty="0">
                <a:latin typeface="+mn-lt"/>
                <a:ea typeface="+mn-ea"/>
                <a:cs typeface="+mn-ea"/>
                <a:sym typeface="+mn-lt"/>
              </a:rPr>
              <a:t>8</a:t>
            </a:r>
            <a:r>
              <a:rPr lang="zh-CN" altLang="en-US" sz="2400" dirty="0">
                <a:latin typeface="+mn-lt"/>
                <a:ea typeface="+mn-ea"/>
                <a:cs typeface="+mn-ea"/>
                <a:sym typeface="+mn-lt"/>
              </a:rPr>
              <a:t>：</a:t>
            </a:r>
          </a:p>
          <a:p>
            <a:pPr>
              <a:lnSpc>
                <a:spcPct val="120000"/>
              </a:lnSpc>
              <a:defRPr/>
            </a:pPr>
            <a:r>
              <a:rPr lang="en-US" altLang="zh-CN" sz="2400" dirty="0">
                <a:latin typeface="+mn-lt"/>
                <a:ea typeface="+mn-ea"/>
                <a:cs typeface="+mn-ea"/>
                <a:sym typeface="+mn-lt"/>
              </a:rPr>
              <a:t>for( </a:t>
            </a:r>
            <a:r>
              <a:rPr lang="en-US" altLang="zh-CN" sz="2400" dirty="0" err="1">
                <a:latin typeface="+mn-lt"/>
                <a:ea typeface="+mn-ea"/>
                <a:cs typeface="+mn-ea"/>
                <a:sym typeface="+mn-lt"/>
              </a:rPr>
              <a:t>i</a:t>
            </a:r>
            <a:r>
              <a:rPr lang="en-US" altLang="zh-CN" sz="2400" dirty="0">
                <a:latin typeface="+mn-lt"/>
                <a:ea typeface="+mn-ea"/>
                <a:cs typeface="+mn-ea"/>
                <a:sym typeface="+mn-lt"/>
              </a:rPr>
              <a:t>=1; </a:t>
            </a:r>
            <a:r>
              <a:rPr lang="en-US" altLang="zh-CN" sz="2400" dirty="0" err="1">
                <a:latin typeface="+mn-lt"/>
                <a:ea typeface="+mn-ea"/>
                <a:cs typeface="+mn-ea"/>
                <a:sym typeface="+mn-lt"/>
              </a:rPr>
              <a:t>i</a:t>
            </a:r>
            <a:r>
              <a:rPr lang="en-US" altLang="zh-CN" sz="2400" dirty="0">
                <a:latin typeface="+mn-lt"/>
                <a:ea typeface="+mn-ea"/>
                <a:cs typeface="+mn-ea"/>
                <a:sym typeface="+mn-lt"/>
              </a:rPr>
              <a:t>&lt;=n; </a:t>
            </a:r>
            <a:r>
              <a:rPr lang="en-US" altLang="zh-CN" sz="2400" dirty="0" err="1">
                <a:latin typeface="+mn-lt"/>
                <a:ea typeface="+mn-ea"/>
                <a:cs typeface="+mn-ea"/>
                <a:sym typeface="+mn-lt"/>
              </a:rPr>
              <a:t>i</a:t>
            </a:r>
            <a:r>
              <a:rPr lang="en-US" altLang="zh-CN" sz="2400" dirty="0">
                <a:latin typeface="+mn-lt"/>
                <a:ea typeface="+mn-ea"/>
                <a:cs typeface="+mn-ea"/>
                <a:sym typeface="+mn-lt"/>
              </a:rPr>
              <a:t>++) </a:t>
            </a:r>
          </a:p>
          <a:p>
            <a:pPr>
              <a:lnSpc>
                <a:spcPct val="120000"/>
              </a:lnSpc>
              <a:defRPr/>
            </a:pPr>
            <a:r>
              <a:rPr lang="en-US" altLang="zh-CN" sz="2400" dirty="0">
                <a:latin typeface="+mn-lt"/>
                <a:ea typeface="+mn-ea"/>
                <a:cs typeface="+mn-ea"/>
                <a:sym typeface="+mn-lt"/>
              </a:rPr>
              <a:t>         for (j=1; j&lt;=</a:t>
            </a:r>
            <a:r>
              <a:rPr lang="en-US" altLang="zh-CN" sz="2400" dirty="0" err="1">
                <a:latin typeface="+mn-lt"/>
                <a:ea typeface="+mn-ea"/>
                <a:cs typeface="+mn-ea"/>
                <a:sym typeface="+mn-lt"/>
              </a:rPr>
              <a:t>i</a:t>
            </a:r>
            <a:r>
              <a:rPr lang="en-US" altLang="zh-CN" sz="2400" dirty="0">
                <a:latin typeface="+mn-lt"/>
                <a:ea typeface="+mn-ea"/>
                <a:cs typeface="+mn-ea"/>
                <a:sym typeface="+mn-lt"/>
              </a:rPr>
              <a:t>; j++) </a:t>
            </a:r>
          </a:p>
          <a:p>
            <a:pPr>
              <a:lnSpc>
                <a:spcPct val="120000"/>
              </a:lnSpc>
              <a:defRPr/>
            </a:pPr>
            <a:r>
              <a:rPr lang="en-US" altLang="zh-CN" sz="2400" dirty="0">
                <a:latin typeface="+mn-lt"/>
                <a:ea typeface="+mn-ea"/>
                <a:cs typeface="+mn-ea"/>
                <a:sym typeface="+mn-lt"/>
              </a:rPr>
              <a:t>             for (k=1; k&lt;=j; k++)</a:t>
            </a:r>
          </a:p>
          <a:p>
            <a:pPr>
              <a:lnSpc>
                <a:spcPct val="120000"/>
              </a:lnSpc>
              <a:defRPr/>
            </a:pPr>
            <a:r>
              <a:rPr lang="zh-CN" altLang="en-US" sz="2400" dirty="0">
                <a:solidFill>
                  <a:srgbClr val="800000"/>
                </a:solidFill>
                <a:latin typeface="+mn-lt"/>
                <a:ea typeface="+mn-ea"/>
                <a:cs typeface="+mn-ea"/>
                <a:sym typeface="+mn-lt"/>
              </a:rPr>
              <a:t>　　</a:t>
            </a:r>
            <a:r>
              <a:rPr lang="zh-CN" altLang="en-US" sz="2400" dirty="0">
                <a:solidFill>
                  <a:srgbClr val="FF6699"/>
                </a:solidFill>
                <a:latin typeface="+mn-lt"/>
                <a:ea typeface="+mn-ea"/>
                <a:cs typeface="+mn-ea"/>
                <a:sym typeface="+mn-lt"/>
              </a:rPr>
              <a:t>　　</a:t>
            </a:r>
            <a:r>
              <a:rPr lang="en-US" altLang="zh-CN" sz="2400" dirty="0">
                <a:solidFill>
                  <a:srgbClr val="FF6699"/>
                </a:solidFill>
                <a:latin typeface="+mn-lt"/>
                <a:ea typeface="+mn-ea"/>
                <a:cs typeface="+mn-ea"/>
                <a:sym typeface="+mn-lt"/>
              </a:rPr>
              <a:t>x=x+1;</a:t>
            </a:r>
          </a:p>
        </p:txBody>
      </p:sp>
      <p:graphicFrame>
        <p:nvGraphicFramePr>
          <p:cNvPr id="5" name="Object 5">
            <a:extLst>
              <a:ext uri="{FF2B5EF4-FFF2-40B4-BE49-F238E27FC236}">
                <a16:creationId xmlns:a16="http://schemas.microsoft.com/office/drawing/2014/main" id="{FF469714-4C03-5A4E-8074-29B850CF8D37}"/>
              </a:ext>
            </a:extLst>
          </p:cNvPr>
          <p:cNvGraphicFramePr>
            <a:graphicFrameLocks/>
          </p:cNvGraphicFramePr>
          <p:nvPr/>
        </p:nvGraphicFramePr>
        <p:xfrm>
          <a:off x="1785938" y="3859213"/>
          <a:ext cx="4048125" cy="877887"/>
        </p:xfrm>
        <a:graphic>
          <a:graphicData uri="http://schemas.openxmlformats.org/presentationml/2006/ole">
            <mc:AlternateContent xmlns:mc="http://schemas.openxmlformats.org/markup-compatibility/2006">
              <mc:Choice xmlns:v="urn:schemas-microsoft-com:vml" Requires="v">
                <p:oleObj spid="_x0000_s128001" r:id="rId3" imgW="7023100" imgH="1498600" progId="Equation.3">
                  <p:embed/>
                </p:oleObj>
              </mc:Choice>
              <mc:Fallback>
                <p:oleObj r:id="rId3" imgW="7023100" imgH="1498600" progId="Equation.3">
                  <p:embed/>
                  <p:pic>
                    <p:nvPicPr>
                      <p:cNvPr id="440325" name="Object 5">
                        <a:extLst>
                          <a:ext uri="{FF2B5EF4-FFF2-40B4-BE49-F238E27FC236}">
                            <a16:creationId xmlns:a16="http://schemas.microsoft.com/office/drawing/2014/main" id="{35F890F1-CA94-A24F-8FD2-D934F6BAB9E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5938" y="3859213"/>
                        <a:ext cx="4048125"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6">
            <a:extLst>
              <a:ext uri="{FF2B5EF4-FFF2-40B4-BE49-F238E27FC236}">
                <a16:creationId xmlns:a16="http://schemas.microsoft.com/office/drawing/2014/main" id="{5E68F5EF-BC5B-EA49-958A-06756A39D797}"/>
              </a:ext>
            </a:extLst>
          </p:cNvPr>
          <p:cNvGraphicFramePr>
            <a:graphicFrameLocks/>
          </p:cNvGraphicFramePr>
          <p:nvPr/>
        </p:nvGraphicFramePr>
        <p:xfrm>
          <a:off x="1403350" y="4856163"/>
          <a:ext cx="4627563" cy="2001837"/>
        </p:xfrm>
        <a:graphic>
          <a:graphicData uri="http://schemas.openxmlformats.org/presentationml/2006/ole">
            <mc:AlternateContent xmlns:mc="http://schemas.openxmlformats.org/markup-compatibility/2006">
              <mc:Choice xmlns:v="urn:schemas-microsoft-com:vml" Requires="v">
                <p:oleObj spid="_x0000_s128002" r:id="rId5" imgW="3200400" imgH="2133600" progId="Equation.DSMT4">
                  <p:embed/>
                </p:oleObj>
              </mc:Choice>
              <mc:Fallback>
                <p:oleObj r:id="rId5" imgW="3200400" imgH="2133600" progId="Equation.DSMT4">
                  <p:embed/>
                  <p:pic>
                    <p:nvPicPr>
                      <p:cNvPr id="440326" name="Object 6">
                        <a:extLst>
                          <a:ext uri="{FF2B5EF4-FFF2-40B4-BE49-F238E27FC236}">
                            <a16:creationId xmlns:a16="http://schemas.microsoft.com/office/drawing/2014/main" id="{60944586-C2A4-DC4C-86E0-09EE11E70649}"/>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3350" y="4856163"/>
                        <a:ext cx="4627563" cy="200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Rectangle 7">
            <a:extLst>
              <a:ext uri="{FF2B5EF4-FFF2-40B4-BE49-F238E27FC236}">
                <a16:creationId xmlns:a16="http://schemas.microsoft.com/office/drawing/2014/main" id="{B179F575-2CD4-9340-A805-C14F2A69EF86}"/>
              </a:ext>
            </a:extLst>
          </p:cNvPr>
          <p:cNvSpPr>
            <a:spLocks noChangeArrowheads="1"/>
          </p:cNvSpPr>
          <p:nvPr/>
        </p:nvSpPr>
        <p:spPr bwMode="auto">
          <a:xfrm>
            <a:off x="104775" y="4130675"/>
            <a:ext cx="1666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r>
              <a:rPr lang="zh-CN" altLang="en-US" sz="2400">
                <a:ea typeface="微软雅黑" panose="020B0503020204020204" pitchFamily="34" charset="-122"/>
                <a:sym typeface="+mn-lt"/>
              </a:rPr>
              <a:t>语句频度 </a:t>
            </a:r>
            <a:r>
              <a:rPr lang="en-US" altLang="zh-CN" sz="2400">
                <a:ea typeface="微软雅黑" panose="020B0503020204020204" pitchFamily="34" charset="-122"/>
                <a:sym typeface="+mn-lt"/>
              </a:rPr>
              <a:t>=</a:t>
            </a:r>
          </a:p>
        </p:txBody>
      </p:sp>
      <p:sp>
        <p:nvSpPr>
          <p:cNvPr id="8" name="Text Box 2">
            <a:extLst>
              <a:ext uri="{FF2B5EF4-FFF2-40B4-BE49-F238E27FC236}">
                <a16:creationId xmlns:a16="http://schemas.microsoft.com/office/drawing/2014/main" id="{892C1059-BDB7-6C48-85EB-267706E5195C}"/>
              </a:ext>
            </a:extLst>
          </p:cNvPr>
          <p:cNvSpPr txBox="1">
            <a:spLocks noChangeArrowheads="1"/>
          </p:cNvSpPr>
          <p:nvPr/>
        </p:nvSpPr>
        <p:spPr bwMode="auto">
          <a:xfrm>
            <a:off x="4429125" y="966788"/>
            <a:ext cx="4714875" cy="1508125"/>
          </a:xfrm>
          <a:prstGeom prst="rect">
            <a:avLst/>
          </a:prstGeom>
          <a:solidFill>
            <a:schemeClr val="bg2">
              <a:lumMod val="20000"/>
              <a:lumOff val="80000"/>
            </a:schemeClr>
          </a:solidFill>
          <a:ln>
            <a:noFill/>
          </a:ln>
        </p:spPr>
        <p:txBody>
          <a:bodyPr lIns="112947" tIns="56473" rIns="112947" bIns="56473">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pPr>
            <a:r>
              <a:rPr lang="zh-CN" altLang="en-US" sz="2400">
                <a:ea typeface="微软雅黑" panose="020B0503020204020204" pitchFamily="34" charset="-122"/>
                <a:sym typeface="+mn-lt"/>
              </a:rPr>
              <a:t>定理</a:t>
            </a:r>
            <a:r>
              <a:rPr lang="en-US" altLang="zh-CN" sz="2400">
                <a:ea typeface="微软雅黑" panose="020B0503020204020204" pitchFamily="34" charset="-122"/>
                <a:sym typeface="+mn-lt"/>
              </a:rPr>
              <a:t>1.1</a:t>
            </a:r>
          </a:p>
          <a:p>
            <a:pPr>
              <a:lnSpc>
                <a:spcPct val="130000"/>
              </a:lnSpc>
            </a:pPr>
            <a:r>
              <a:rPr lang="zh-CN" altLang="en-US" sz="2400">
                <a:ea typeface="微软雅黑" panose="020B0503020204020204" pitchFamily="34" charset="-122"/>
                <a:sym typeface="+mn-lt"/>
              </a:rPr>
              <a:t>若</a:t>
            </a:r>
            <a:r>
              <a:rPr lang="en-US" altLang="zh-CN" sz="2400" i="1">
                <a:ea typeface="微软雅黑" panose="020B0503020204020204" pitchFamily="34" charset="-122"/>
                <a:sym typeface="+mn-lt"/>
              </a:rPr>
              <a:t>f</a:t>
            </a:r>
            <a:r>
              <a:rPr lang="en-US" altLang="zh-CN" sz="2400">
                <a:ea typeface="微软雅黑" panose="020B0503020204020204" pitchFamily="34" charset="-122"/>
                <a:sym typeface="+mn-lt"/>
              </a:rPr>
              <a:t>(</a:t>
            </a:r>
            <a:r>
              <a:rPr lang="en-US" altLang="zh-CN" sz="2400" i="1">
                <a:ea typeface="微软雅黑" panose="020B0503020204020204" pitchFamily="34" charset="-122"/>
                <a:sym typeface="+mn-lt"/>
              </a:rPr>
              <a:t>n</a:t>
            </a:r>
            <a:r>
              <a:rPr lang="en-US" altLang="zh-CN" sz="2400">
                <a:ea typeface="微软雅黑" panose="020B0503020204020204" pitchFamily="34" charset="-122"/>
                <a:sym typeface="+mn-lt"/>
              </a:rPr>
              <a:t>)=</a:t>
            </a:r>
            <a:r>
              <a:rPr lang="en-US" altLang="zh-CN" sz="2400" i="1">
                <a:ea typeface="微软雅黑" panose="020B0503020204020204" pitchFamily="34" charset="-122"/>
                <a:sym typeface="+mn-lt"/>
              </a:rPr>
              <a:t>a</a:t>
            </a:r>
            <a:r>
              <a:rPr lang="en-US" altLang="zh-CN" sz="2400" i="1" baseline="-25000">
                <a:ea typeface="微软雅黑" panose="020B0503020204020204" pitchFamily="34" charset="-122"/>
                <a:sym typeface="+mn-lt"/>
              </a:rPr>
              <a:t>m</a:t>
            </a:r>
            <a:r>
              <a:rPr lang="en-US" altLang="zh-CN" sz="2400" i="1">
                <a:ea typeface="微软雅黑" panose="020B0503020204020204" pitchFamily="34" charset="-122"/>
                <a:sym typeface="+mn-lt"/>
              </a:rPr>
              <a:t>n</a:t>
            </a:r>
            <a:r>
              <a:rPr lang="en-US" altLang="zh-CN" sz="2400" i="1" baseline="30000">
                <a:ea typeface="微软雅黑" panose="020B0503020204020204" pitchFamily="34" charset="-122"/>
                <a:sym typeface="+mn-lt"/>
              </a:rPr>
              <a:t>m</a:t>
            </a:r>
            <a:r>
              <a:rPr lang="en-US" altLang="zh-CN" sz="2400">
                <a:ea typeface="微软雅黑" panose="020B0503020204020204" pitchFamily="34" charset="-122"/>
                <a:sym typeface="+mn-lt"/>
              </a:rPr>
              <a:t>+</a:t>
            </a:r>
            <a:r>
              <a:rPr lang="en-US" altLang="zh-CN" sz="2400" i="1">
                <a:ea typeface="微软雅黑" panose="020B0503020204020204" pitchFamily="34" charset="-122"/>
                <a:sym typeface="+mn-lt"/>
              </a:rPr>
              <a:t>a</a:t>
            </a:r>
            <a:r>
              <a:rPr lang="en-US" altLang="zh-CN" sz="2400" i="1" baseline="-25000">
                <a:ea typeface="微软雅黑" panose="020B0503020204020204" pitchFamily="34" charset="-122"/>
                <a:sym typeface="+mn-lt"/>
              </a:rPr>
              <a:t>m</a:t>
            </a:r>
            <a:r>
              <a:rPr lang="en-US" altLang="zh-CN" sz="2400" baseline="-25000">
                <a:ea typeface="微软雅黑" panose="020B0503020204020204" pitchFamily="34" charset="-122"/>
                <a:sym typeface="+mn-lt"/>
              </a:rPr>
              <a:t>-1</a:t>
            </a:r>
            <a:r>
              <a:rPr lang="en-US" altLang="zh-CN" sz="2400" i="1">
                <a:ea typeface="微软雅黑" panose="020B0503020204020204" pitchFamily="34" charset="-122"/>
                <a:sym typeface="+mn-lt"/>
              </a:rPr>
              <a:t>n</a:t>
            </a:r>
            <a:r>
              <a:rPr lang="en-US" altLang="zh-CN" sz="2400" i="1" baseline="30000">
                <a:ea typeface="微软雅黑" panose="020B0503020204020204" pitchFamily="34" charset="-122"/>
                <a:sym typeface="+mn-lt"/>
              </a:rPr>
              <a:t>m</a:t>
            </a:r>
            <a:r>
              <a:rPr lang="en-US" altLang="zh-CN" sz="2400" baseline="30000">
                <a:ea typeface="微软雅黑" panose="020B0503020204020204" pitchFamily="34" charset="-122"/>
                <a:sym typeface="+mn-lt"/>
              </a:rPr>
              <a:t>-1</a:t>
            </a:r>
            <a:r>
              <a:rPr lang="en-US" altLang="zh-CN" sz="2400">
                <a:ea typeface="微软雅黑" panose="020B0503020204020204" pitchFamily="34" charset="-122"/>
                <a:sym typeface="+mn-lt"/>
              </a:rPr>
              <a:t>++</a:t>
            </a:r>
            <a:r>
              <a:rPr lang="en-US" altLang="zh-CN" sz="2400" i="1">
                <a:ea typeface="微软雅黑" panose="020B0503020204020204" pitchFamily="34" charset="-122"/>
                <a:sym typeface="+mn-lt"/>
              </a:rPr>
              <a:t>a</a:t>
            </a:r>
            <a:r>
              <a:rPr lang="en-US" altLang="zh-CN" sz="2400" baseline="-25000">
                <a:ea typeface="微软雅黑" panose="020B0503020204020204" pitchFamily="34" charset="-122"/>
                <a:sym typeface="+mn-lt"/>
              </a:rPr>
              <a:t>1</a:t>
            </a:r>
            <a:r>
              <a:rPr lang="en-US" altLang="zh-CN" sz="2400" i="1">
                <a:ea typeface="微软雅黑" panose="020B0503020204020204" pitchFamily="34" charset="-122"/>
                <a:sym typeface="+mn-lt"/>
              </a:rPr>
              <a:t>n</a:t>
            </a:r>
            <a:r>
              <a:rPr lang="en-US" altLang="zh-CN" sz="2400">
                <a:ea typeface="微软雅黑" panose="020B0503020204020204" pitchFamily="34" charset="-122"/>
                <a:sym typeface="+mn-lt"/>
              </a:rPr>
              <a:t>+</a:t>
            </a:r>
            <a:r>
              <a:rPr lang="en-US" altLang="zh-CN" sz="2400" i="1">
                <a:ea typeface="微软雅黑" panose="020B0503020204020204" pitchFamily="34" charset="-122"/>
                <a:sym typeface="+mn-lt"/>
              </a:rPr>
              <a:t>a</a:t>
            </a:r>
            <a:r>
              <a:rPr lang="en-US" altLang="zh-CN" sz="2400" baseline="-25000">
                <a:ea typeface="微软雅黑" panose="020B0503020204020204" pitchFamily="34" charset="-122"/>
                <a:sym typeface="+mn-lt"/>
              </a:rPr>
              <a:t>0</a:t>
            </a:r>
            <a:r>
              <a:rPr lang="zh-CN" altLang="en-US" sz="2400">
                <a:ea typeface="微软雅黑" panose="020B0503020204020204" pitchFamily="34" charset="-122"/>
                <a:sym typeface="+mn-lt"/>
              </a:rPr>
              <a:t>是</a:t>
            </a:r>
            <a:r>
              <a:rPr lang="en-US" altLang="zh-CN" sz="2400" i="1">
                <a:ea typeface="微软雅黑" panose="020B0503020204020204" pitchFamily="34" charset="-122"/>
                <a:sym typeface="+mn-lt"/>
              </a:rPr>
              <a:t>m</a:t>
            </a:r>
            <a:r>
              <a:rPr lang="zh-CN" altLang="en-US" sz="2400">
                <a:ea typeface="微软雅黑" panose="020B0503020204020204" pitchFamily="34" charset="-122"/>
                <a:sym typeface="+mn-lt"/>
              </a:rPr>
              <a:t>次多项式，则</a:t>
            </a:r>
            <a:r>
              <a:rPr lang="en-US" altLang="zh-CN" sz="2400" i="1">
                <a:ea typeface="微软雅黑" panose="020B0503020204020204" pitchFamily="34" charset="-122"/>
                <a:sym typeface="+mn-lt"/>
              </a:rPr>
              <a:t>T</a:t>
            </a:r>
            <a:r>
              <a:rPr lang="en-US" altLang="zh-CN" sz="2400">
                <a:ea typeface="微软雅黑" panose="020B0503020204020204" pitchFamily="34" charset="-122"/>
                <a:sym typeface="+mn-lt"/>
              </a:rPr>
              <a:t>(</a:t>
            </a:r>
            <a:r>
              <a:rPr lang="en-US" altLang="zh-CN" sz="2400" i="1">
                <a:ea typeface="微软雅黑" panose="020B0503020204020204" pitchFamily="34" charset="-122"/>
                <a:sym typeface="+mn-lt"/>
              </a:rPr>
              <a:t>n</a:t>
            </a:r>
            <a:r>
              <a:rPr lang="en-US" altLang="zh-CN" sz="2400">
                <a:ea typeface="微软雅黑" panose="020B0503020204020204" pitchFamily="34" charset="-122"/>
                <a:sym typeface="+mn-lt"/>
              </a:rPr>
              <a:t>)=</a:t>
            </a:r>
            <a:r>
              <a:rPr lang="en-US" altLang="zh-CN" sz="2400">
                <a:solidFill>
                  <a:srgbClr val="FF0000"/>
                </a:solidFill>
                <a:ea typeface="微软雅黑" panose="020B0503020204020204" pitchFamily="34" charset="-122"/>
                <a:sym typeface="+mn-lt"/>
              </a:rPr>
              <a:t>O(</a:t>
            </a:r>
            <a:r>
              <a:rPr lang="en-US" altLang="zh-CN" sz="2400" i="1">
                <a:solidFill>
                  <a:srgbClr val="FF0000"/>
                </a:solidFill>
                <a:ea typeface="微软雅黑" panose="020B0503020204020204" pitchFamily="34" charset="-122"/>
                <a:sym typeface="+mn-lt"/>
              </a:rPr>
              <a:t>n</a:t>
            </a:r>
            <a:r>
              <a:rPr lang="en-US" altLang="zh-CN" sz="2400" i="1" baseline="30000">
                <a:solidFill>
                  <a:srgbClr val="FF0000"/>
                </a:solidFill>
                <a:ea typeface="微软雅黑" panose="020B0503020204020204" pitchFamily="34" charset="-122"/>
                <a:sym typeface="+mn-lt"/>
              </a:rPr>
              <a:t>m</a:t>
            </a:r>
            <a:r>
              <a:rPr lang="en-US" altLang="zh-CN" sz="2400">
                <a:solidFill>
                  <a:srgbClr val="FF0000"/>
                </a:solidFill>
                <a:ea typeface="微软雅黑" panose="020B0503020204020204" pitchFamily="34" charset="-122"/>
                <a:sym typeface="+mn-lt"/>
              </a:rPr>
              <a:t>)</a:t>
            </a:r>
            <a:r>
              <a:rPr lang="zh-CN" altLang="en-US" sz="2400">
                <a:ea typeface="微软雅黑" panose="020B0503020204020204" pitchFamily="34" charset="-122"/>
                <a:sym typeface="+mn-lt"/>
              </a:rPr>
              <a:t>。</a:t>
            </a:r>
          </a:p>
        </p:txBody>
      </p:sp>
      <p:sp>
        <p:nvSpPr>
          <p:cNvPr id="9" name="线形标注 3(带边框和强调线) 8">
            <a:extLst>
              <a:ext uri="{FF2B5EF4-FFF2-40B4-BE49-F238E27FC236}">
                <a16:creationId xmlns:a16="http://schemas.microsoft.com/office/drawing/2014/main" id="{8BD5D129-6FB8-6B44-847B-E77297B5E84A}"/>
              </a:ext>
            </a:extLst>
          </p:cNvPr>
          <p:cNvSpPr/>
          <p:nvPr/>
        </p:nvSpPr>
        <p:spPr bwMode="auto">
          <a:xfrm>
            <a:off x="4429125" y="2624138"/>
            <a:ext cx="3743325" cy="927100"/>
          </a:xfrm>
          <a:prstGeom prst="accentBorderCallout3">
            <a:avLst>
              <a:gd name="adj1" fmla="val 46986"/>
              <a:gd name="adj2" fmla="val 105268"/>
              <a:gd name="adj3" fmla="val 46986"/>
              <a:gd name="adj4" fmla="val 119519"/>
              <a:gd name="adj5" fmla="val -39263"/>
              <a:gd name="adj6" fmla="val 119154"/>
              <a:gd name="adj7" fmla="val -39893"/>
              <a:gd name="adj8" fmla="val 100841"/>
            </a:avLst>
          </a:prstGeom>
          <a:solidFill>
            <a:srgbClr val="8064A2">
              <a:alpha val="54000"/>
            </a:srgbClr>
          </a:solid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pPr>
            <a:r>
              <a:rPr kumimoji="1" lang="zh-CN" altLang="en-US" sz="2000">
                <a:solidFill>
                  <a:srgbClr val="0D0D0D"/>
                </a:solidFill>
                <a:ea typeface="微软雅黑" panose="020B0503020204020204" pitchFamily="34" charset="-122"/>
                <a:sym typeface="+mn-lt"/>
              </a:rPr>
              <a:t>忽略所有</a:t>
            </a:r>
            <a:r>
              <a:rPr kumimoji="1" lang="zh-CN" altLang="en-US" sz="2000">
                <a:solidFill>
                  <a:srgbClr val="FFFF00"/>
                </a:solidFill>
                <a:ea typeface="微软雅黑" panose="020B0503020204020204" pitchFamily="34" charset="-122"/>
                <a:sym typeface="+mn-lt"/>
              </a:rPr>
              <a:t>低次幂项和最高次幂系数</a:t>
            </a:r>
            <a:r>
              <a:rPr kumimoji="1" lang="zh-CN" altLang="en-US" sz="2000">
                <a:solidFill>
                  <a:srgbClr val="000000"/>
                </a:solidFill>
                <a:ea typeface="微软雅黑" panose="020B0503020204020204" pitchFamily="34" charset="-122"/>
                <a:sym typeface="+mn-lt"/>
              </a:rPr>
              <a:t>，</a:t>
            </a:r>
            <a:r>
              <a:rPr kumimoji="1" lang="zh-CN" altLang="en-US" sz="2000">
                <a:solidFill>
                  <a:srgbClr val="0D0D0D"/>
                </a:solidFill>
                <a:ea typeface="微软雅黑" panose="020B0503020204020204" pitchFamily="34" charset="-122"/>
                <a:sym typeface="+mn-lt"/>
              </a:rPr>
              <a:t>体现出增长率的含义</a:t>
            </a:r>
            <a:endParaRPr kumimoji="1" lang="en-US" altLang="zh-CN" sz="2000">
              <a:solidFill>
                <a:srgbClr val="0D0D0D"/>
              </a:solidFill>
              <a:ea typeface="微软雅黑" panose="020B0503020204020204" pitchFamily="34" charset="-122"/>
              <a:sym typeface="+mn-lt"/>
            </a:endParaRPr>
          </a:p>
        </p:txBody>
      </p:sp>
      <p:sp>
        <p:nvSpPr>
          <p:cNvPr id="10" name="Rectangle 4">
            <a:extLst>
              <a:ext uri="{FF2B5EF4-FFF2-40B4-BE49-F238E27FC236}">
                <a16:creationId xmlns:a16="http://schemas.microsoft.com/office/drawing/2014/main" id="{7407736E-F6A0-F143-BD09-92511BA3AA7B}"/>
              </a:ext>
            </a:extLst>
          </p:cNvPr>
          <p:cNvSpPr>
            <a:spLocks noChangeArrowheads="1"/>
          </p:cNvSpPr>
          <p:nvPr/>
        </p:nvSpPr>
        <p:spPr bwMode="auto">
          <a:xfrm>
            <a:off x="755650" y="203200"/>
            <a:ext cx="7366000" cy="523875"/>
          </a:xfrm>
          <a:prstGeom prst="rect">
            <a:avLst/>
          </a:prstGeom>
        </p:spPr>
        <p:txBody>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r>
              <a:rPr lang="zh-CN" altLang="en-US">
                <a:solidFill>
                  <a:schemeClr val="bg1"/>
                </a:solidFill>
                <a:ea typeface="微软雅黑" panose="020B0503020204020204" pitchFamily="34" charset="-122"/>
                <a:sym typeface="+mn-lt"/>
              </a:rPr>
              <a:t>时间复杂度是由嵌套最深层语句的频度决定的</a:t>
            </a:r>
          </a:p>
        </p:txBody>
      </p:sp>
    </p:spTree>
    <p:extLst>
      <p:ext uri="{BB962C8B-B14F-4D97-AF65-F5344CB8AC3E}">
        <p14:creationId xmlns:p14="http://schemas.microsoft.com/office/powerpoint/2010/main" val="2593288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strips(downRight)">
                                      <p:cBhvr>
                                        <p:cTn id="13" dur="500"/>
                                        <p:tgtEl>
                                          <p:spTgt spid="7"/>
                                        </p:tgtEl>
                                      </p:cBhvr>
                                    </p:animEffect>
                                  </p:childTnLst>
                                </p:cTn>
                              </p:par>
                            </p:childTnLst>
                          </p:cTn>
                        </p:par>
                        <p:par>
                          <p:cTn id="14" fill="hold">
                            <p:stCondLst>
                              <p:cond delay="500"/>
                            </p:stCondLst>
                            <p:childTnLst>
                              <p:par>
                                <p:cTn id="15" presetID="18" presetClass="entr" presetSubtype="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trips(downRigh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strips(downRigh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ox(in)">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bg/>
                                          </p:spTgt>
                                        </p:tgtEl>
                                        <p:attrNameLst>
                                          <p:attrName>style.visibility</p:attrName>
                                        </p:attrNameLst>
                                      </p:cBhvr>
                                      <p:to>
                                        <p:strVal val="visible"/>
                                      </p:to>
                                    </p:set>
                                    <p:animEffect transition="in" filter="wipe(down)">
                                      <p:cBhvr>
                                        <p:cTn id="32" dur="500"/>
                                        <p:tgtEl>
                                          <p:spTgt spid="9">
                                            <p:bg/>
                                          </p:spTgt>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9">
                                            <p:txEl>
                                              <p:pRg st="0" end="0"/>
                                            </p:txEl>
                                          </p:spTgt>
                                        </p:tgtEl>
                                        <p:attrNameLst>
                                          <p:attrName>style.visibility</p:attrName>
                                        </p:attrNameLst>
                                      </p:cBhvr>
                                      <p:to>
                                        <p:strVal val="visible"/>
                                      </p:to>
                                    </p:set>
                                    <p:animEffect transition="in" filter="wipe(down)">
                                      <p:cBhvr>
                                        <p:cTn id="35"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8" grpId="0" animBg="1"/>
      <p:bldP spid="9" grpId="0" build="allAtOnce"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6">
            <a:extLst>
              <a:ext uri="{FF2B5EF4-FFF2-40B4-BE49-F238E27FC236}">
                <a16:creationId xmlns:a16="http://schemas.microsoft.com/office/drawing/2014/main" id="{8D42BAF8-2782-2649-9C64-304E8C2A1AA4}"/>
              </a:ext>
            </a:extLst>
          </p:cNvPr>
          <p:cNvSpPr>
            <a:spLocks noChangeArrowheads="1"/>
          </p:cNvSpPr>
          <p:nvPr/>
        </p:nvSpPr>
        <p:spPr bwMode="auto">
          <a:xfrm>
            <a:off x="395288" y="1346200"/>
            <a:ext cx="8534400" cy="504825"/>
          </a:xfrm>
          <a:prstGeom prst="roundRect">
            <a:avLst>
              <a:gd name="adj" fmla="val 16667"/>
            </a:avLst>
          </a:prstGeom>
          <a:solidFill>
            <a:srgbClr val="F5841C"/>
          </a:solidFill>
          <a:ln>
            <a:noFill/>
          </a:ln>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a:latin typeface="+mn-lt"/>
              <a:ea typeface="+mn-ea"/>
              <a:cs typeface="+mn-ea"/>
              <a:sym typeface="+mn-lt"/>
            </a:endParaRPr>
          </a:p>
        </p:txBody>
      </p:sp>
      <p:sp>
        <p:nvSpPr>
          <p:cNvPr id="3" name="Rectangle 2050">
            <a:extLst>
              <a:ext uri="{FF2B5EF4-FFF2-40B4-BE49-F238E27FC236}">
                <a16:creationId xmlns:a16="http://schemas.microsoft.com/office/drawing/2014/main" id="{D10D8C84-5805-FD4A-B5C6-0ED3B3E42F99}"/>
              </a:ext>
            </a:extLst>
          </p:cNvPr>
          <p:cNvSpPr>
            <a:spLocks noChangeArrowheads="1"/>
          </p:cNvSpPr>
          <p:nvPr/>
        </p:nvSpPr>
        <p:spPr bwMode="auto">
          <a:xfrm>
            <a:off x="776288" y="1230313"/>
            <a:ext cx="7772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pPr>
            <a:r>
              <a:rPr lang="zh-CN" altLang="en-US" sz="2400" dirty="0">
                <a:solidFill>
                  <a:schemeClr val="bg1"/>
                </a:solidFill>
                <a:ea typeface="微软雅黑" panose="020B0503020204020204" pitchFamily="34" charset="-122"/>
                <a:sym typeface="+mn-lt"/>
              </a:rPr>
              <a:t>例</a:t>
            </a:r>
            <a:r>
              <a:rPr lang="en-US" altLang="zh-CN" sz="2400" dirty="0">
                <a:solidFill>
                  <a:schemeClr val="bg1"/>
                </a:solidFill>
                <a:ea typeface="微软雅黑" panose="020B0503020204020204" pitchFamily="34" charset="-122"/>
                <a:sym typeface="+mn-lt"/>
              </a:rPr>
              <a:t>9</a:t>
            </a:r>
            <a:r>
              <a:rPr lang="zh-CN" altLang="en-US" sz="2400" dirty="0">
                <a:solidFill>
                  <a:schemeClr val="bg1"/>
                </a:solidFill>
                <a:ea typeface="微软雅黑" panose="020B0503020204020204" pitchFamily="34" charset="-122"/>
                <a:sym typeface="+mn-lt"/>
              </a:rPr>
              <a:t>：分析以下程序段的时间复杂度</a:t>
            </a:r>
          </a:p>
        </p:txBody>
      </p:sp>
      <p:sp>
        <p:nvSpPr>
          <p:cNvPr id="4" name="Rectangle 2051">
            <a:extLst>
              <a:ext uri="{FF2B5EF4-FFF2-40B4-BE49-F238E27FC236}">
                <a16:creationId xmlns:a16="http://schemas.microsoft.com/office/drawing/2014/main" id="{A7FF65A3-439E-1846-A4B8-1ED8615B7653}"/>
              </a:ext>
            </a:extLst>
          </p:cNvPr>
          <p:cNvSpPr>
            <a:spLocks noChangeArrowheads="1"/>
          </p:cNvSpPr>
          <p:nvPr/>
        </p:nvSpPr>
        <p:spPr bwMode="auto">
          <a:xfrm>
            <a:off x="395288" y="1971675"/>
            <a:ext cx="8534400" cy="3617913"/>
          </a:xfrm>
          <a:prstGeom prst="rect">
            <a:avLst/>
          </a:prstGeom>
          <a:solidFill>
            <a:schemeClr val="bg2">
              <a:lumMod val="20000"/>
              <a:lumOff val="80000"/>
            </a:schemeClr>
          </a:solidFill>
          <a:ln>
            <a:noFill/>
          </a:ln>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lnSpc>
                <a:spcPct val="130000"/>
              </a:lnSpc>
              <a:defRPr/>
            </a:pPr>
            <a:r>
              <a:rPr lang="en-US" altLang="zh-CN" sz="2400" dirty="0">
                <a:latin typeface="+mn-lt"/>
                <a:ea typeface="+mn-ea"/>
                <a:cs typeface="+mn-ea"/>
                <a:sym typeface="+mn-lt"/>
              </a:rPr>
              <a:t>     </a:t>
            </a:r>
            <a:r>
              <a:rPr lang="en-US" altLang="zh-CN" sz="2400" dirty="0" err="1">
                <a:latin typeface="+mn-lt"/>
                <a:ea typeface="+mn-ea"/>
                <a:cs typeface="+mn-ea"/>
                <a:sym typeface="+mn-lt"/>
              </a:rPr>
              <a:t>i</a:t>
            </a:r>
            <a:r>
              <a:rPr lang="en-US" altLang="zh-CN" sz="2400" dirty="0">
                <a:latin typeface="+mn-lt"/>
                <a:ea typeface="+mn-ea"/>
                <a:cs typeface="+mn-ea"/>
                <a:sym typeface="+mn-lt"/>
              </a:rPr>
              <a:t>=1;                              ①</a:t>
            </a:r>
          </a:p>
          <a:p>
            <a:pPr>
              <a:lnSpc>
                <a:spcPct val="130000"/>
              </a:lnSpc>
              <a:defRPr/>
            </a:pPr>
            <a:r>
              <a:rPr lang="en-US" altLang="zh-CN" sz="2400" dirty="0">
                <a:latin typeface="+mn-lt"/>
                <a:ea typeface="+mn-ea"/>
                <a:cs typeface="+mn-ea"/>
                <a:sym typeface="+mn-lt"/>
              </a:rPr>
              <a:t>     while(</a:t>
            </a:r>
            <a:r>
              <a:rPr lang="en-US" altLang="zh-CN" sz="2400" dirty="0" err="1">
                <a:latin typeface="+mn-lt"/>
                <a:ea typeface="+mn-ea"/>
                <a:cs typeface="+mn-ea"/>
                <a:sym typeface="+mn-lt"/>
              </a:rPr>
              <a:t>i</a:t>
            </a:r>
            <a:r>
              <a:rPr lang="en-US" altLang="zh-CN" sz="2400" dirty="0">
                <a:latin typeface="+mn-lt"/>
                <a:ea typeface="+mn-ea"/>
                <a:cs typeface="+mn-ea"/>
                <a:sym typeface="+mn-lt"/>
              </a:rPr>
              <a:t>&lt;=n)</a:t>
            </a:r>
          </a:p>
          <a:p>
            <a:pPr>
              <a:lnSpc>
                <a:spcPct val="130000"/>
              </a:lnSpc>
              <a:defRPr/>
            </a:pPr>
            <a:r>
              <a:rPr lang="en-US" altLang="zh-CN" sz="2400" dirty="0">
                <a:latin typeface="+mn-lt"/>
                <a:ea typeface="+mn-ea"/>
                <a:cs typeface="+mn-ea"/>
                <a:sym typeface="+mn-lt"/>
              </a:rPr>
              <a:t>	      </a:t>
            </a:r>
            <a:r>
              <a:rPr lang="en-US" altLang="zh-CN" sz="2400" dirty="0" err="1">
                <a:latin typeface="+mn-lt"/>
                <a:ea typeface="+mn-ea"/>
                <a:cs typeface="+mn-ea"/>
                <a:sym typeface="+mn-lt"/>
              </a:rPr>
              <a:t>i</a:t>
            </a:r>
            <a:r>
              <a:rPr lang="en-US" altLang="zh-CN" sz="2400" dirty="0">
                <a:latin typeface="+mn-lt"/>
                <a:ea typeface="+mn-ea"/>
                <a:cs typeface="+mn-ea"/>
                <a:sym typeface="+mn-lt"/>
              </a:rPr>
              <a:t>=</a:t>
            </a:r>
            <a:r>
              <a:rPr lang="en-US" altLang="zh-CN" sz="2400" dirty="0" err="1">
                <a:latin typeface="+mn-lt"/>
                <a:ea typeface="+mn-ea"/>
                <a:cs typeface="+mn-ea"/>
                <a:sym typeface="+mn-lt"/>
              </a:rPr>
              <a:t>i</a:t>
            </a:r>
            <a:r>
              <a:rPr lang="en-US" altLang="zh-CN" sz="2400" dirty="0">
                <a:latin typeface="+mn-lt"/>
                <a:ea typeface="+mn-ea"/>
                <a:cs typeface="+mn-ea"/>
                <a:sym typeface="+mn-lt"/>
              </a:rPr>
              <a:t>*2;                      ②</a:t>
            </a:r>
          </a:p>
        </p:txBody>
      </p:sp>
      <p:graphicFrame>
        <p:nvGraphicFramePr>
          <p:cNvPr id="5" name="Object 2056">
            <a:extLst>
              <a:ext uri="{FF2B5EF4-FFF2-40B4-BE49-F238E27FC236}">
                <a16:creationId xmlns:a16="http://schemas.microsoft.com/office/drawing/2014/main" id="{F6BB565C-70C1-B047-B599-2470B65863A0}"/>
              </a:ext>
            </a:extLst>
          </p:cNvPr>
          <p:cNvGraphicFramePr>
            <a:graphicFrameLocks/>
          </p:cNvGraphicFramePr>
          <p:nvPr/>
        </p:nvGraphicFramePr>
        <p:xfrm>
          <a:off x="776288" y="3897313"/>
          <a:ext cx="1828800" cy="665162"/>
        </p:xfrm>
        <a:graphic>
          <a:graphicData uri="http://schemas.openxmlformats.org/presentationml/2006/ole">
            <mc:AlternateContent xmlns:mc="http://schemas.openxmlformats.org/markup-compatibility/2006">
              <mc:Choice xmlns:v="urn:schemas-microsoft-com:vml" Requires="v">
                <p:oleObj spid="_x0000_s129025" r:id="rId3" imgW="12877800" imgH="4686300" progId="Equation.3">
                  <p:embed/>
                </p:oleObj>
              </mc:Choice>
              <mc:Fallback>
                <p:oleObj r:id="rId3" imgW="12877800" imgH="4686300" progId="Equation.3">
                  <p:embed/>
                  <p:pic>
                    <p:nvPicPr>
                      <p:cNvPr id="417800" name="Object 2056">
                        <a:extLst>
                          <a:ext uri="{FF2B5EF4-FFF2-40B4-BE49-F238E27FC236}">
                            <a16:creationId xmlns:a16="http://schemas.microsoft.com/office/drawing/2014/main" id="{3D91F8B6-8782-9D4C-A5C1-5F8E5BD8566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6288" y="3897313"/>
                        <a:ext cx="1828800" cy="66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 Box 2057">
            <a:extLst>
              <a:ext uri="{FF2B5EF4-FFF2-40B4-BE49-F238E27FC236}">
                <a16:creationId xmlns:a16="http://schemas.microsoft.com/office/drawing/2014/main" id="{896BCDF5-2E76-FF48-89FA-315EB918807B}"/>
              </a:ext>
            </a:extLst>
          </p:cNvPr>
          <p:cNvSpPr txBox="1">
            <a:spLocks noChangeArrowheads="1"/>
          </p:cNvSpPr>
          <p:nvPr/>
        </p:nvSpPr>
        <p:spPr bwMode="auto">
          <a:xfrm>
            <a:off x="2967038" y="4011613"/>
            <a:ext cx="596265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spcBef>
                <a:spcPct val="50000"/>
              </a:spcBef>
            </a:pPr>
            <a:r>
              <a:rPr lang="zh-CN" altLang="en-US" sz="2400" dirty="0">
                <a:ea typeface="微软雅黑" panose="020B0503020204020204" pitchFamily="34" charset="-122"/>
                <a:sym typeface="+mn-lt"/>
              </a:rPr>
              <a:t>即</a:t>
            </a:r>
            <a:r>
              <a:rPr lang="en-US" altLang="zh-CN" sz="2400" dirty="0">
                <a:ea typeface="微软雅黑" panose="020B0503020204020204" pitchFamily="34" charset="-122"/>
                <a:sym typeface="+mn-lt"/>
              </a:rPr>
              <a:t>f(n)≤log</a:t>
            </a:r>
            <a:r>
              <a:rPr lang="en-US" altLang="zh-CN" sz="2400" baseline="-25000" dirty="0">
                <a:ea typeface="微软雅黑" panose="020B0503020204020204" pitchFamily="34" charset="-122"/>
                <a:sym typeface="+mn-lt"/>
              </a:rPr>
              <a:t>2</a:t>
            </a:r>
            <a:r>
              <a:rPr lang="en-US" altLang="zh-CN" sz="2400" dirty="0">
                <a:ea typeface="微软雅黑" panose="020B0503020204020204" pitchFamily="34" charset="-122"/>
                <a:sym typeface="+mn-lt"/>
              </a:rPr>
              <a:t>n</a:t>
            </a:r>
            <a:r>
              <a:rPr lang="zh-CN" altLang="en-US" sz="2400" dirty="0">
                <a:ea typeface="微软雅黑" panose="020B0503020204020204" pitchFamily="34" charset="-122"/>
                <a:sym typeface="+mn-lt"/>
              </a:rPr>
              <a:t>，</a:t>
            </a:r>
            <a:r>
              <a:rPr lang="zh-CN" altLang="en-US" sz="2400" dirty="0">
                <a:solidFill>
                  <a:schemeClr val="hlink"/>
                </a:solidFill>
                <a:ea typeface="微软雅黑" panose="020B0503020204020204" pitchFamily="34" charset="-122"/>
                <a:sym typeface="+mn-lt"/>
              </a:rPr>
              <a:t>取最大值</a:t>
            </a:r>
            <a:r>
              <a:rPr lang="en-US" altLang="zh-CN" sz="2400" dirty="0">
                <a:ea typeface="微软雅黑" panose="020B0503020204020204" pitchFamily="34" charset="-122"/>
                <a:sym typeface="+mn-lt"/>
              </a:rPr>
              <a:t>f(n)=log</a:t>
            </a:r>
            <a:r>
              <a:rPr lang="en-US" altLang="zh-CN" sz="2400" baseline="-25000" dirty="0">
                <a:ea typeface="微软雅黑" panose="020B0503020204020204" pitchFamily="34" charset="-122"/>
                <a:sym typeface="+mn-lt"/>
              </a:rPr>
              <a:t>2</a:t>
            </a:r>
            <a:r>
              <a:rPr lang="en-US" altLang="zh-CN" sz="2400" dirty="0">
                <a:ea typeface="微软雅黑" panose="020B0503020204020204" pitchFamily="34" charset="-122"/>
                <a:sym typeface="+mn-lt"/>
              </a:rPr>
              <a:t>n</a:t>
            </a:r>
          </a:p>
        </p:txBody>
      </p:sp>
      <p:sp>
        <p:nvSpPr>
          <p:cNvPr id="7" name="Text Box 2058">
            <a:extLst>
              <a:ext uri="{FF2B5EF4-FFF2-40B4-BE49-F238E27FC236}">
                <a16:creationId xmlns:a16="http://schemas.microsoft.com/office/drawing/2014/main" id="{2AEBE784-D667-2249-9BCE-68A36FDA152A}"/>
              </a:ext>
            </a:extLst>
          </p:cNvPr>
          <p:cNvSpPr txBox="1">
            <a:spLocks noChangeArrowheads="1"/>
          </p:cNvSpPr>
          <p:nvPr/>
        </p:nvSpPr>
        <p:spPr bwMode="auto">
          <a:xfrm>
            <a:off x="746125" y="4678363"/>
            <a:ext cx="7113588" cy="57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spcBef>
                <a:spcPct val="50000"/>
              </a:spcBef>
            </a:pPr>
            <a:r>
              <a:rPr lang="zh-CN" altLang="en-US" sz="2400">
                <a:ea typeface="微软雅黑" panose="020B0503020204020204" pitchFamily="34" charset="-122"/>
                <a:sym typeface="+mn-lt"/>
              </a:rPr>
              <a:t>所以该程序段的时间复杂度</a:t>
            </a:r>
            <a:r>
              <a:rPr lang="en-US" altLang="zh-CN" sz="2400">
                <a:ea typeface="微软雅黑" panose="020B0503020204020204" pitchFamily="34" charset="-122"/>
                <a:sym typeface="+mn-lt"/>
              </a:rPr>
              <a:t>T(n) =</a:t>
            </a:r>
            <a:r>
              <a:rPr lang="en-US" altLang="zh-CN" sz="2400">
                <a:solidFill>
                  <a:schemeClr val="hlink"/>
                </a:solidFill>
                <a:ea typeface="微软雅黑" panose="020B0503020204020204" pitchFamily="34" charset="-122"/>
                <a:sym typeface="+mn-lt"/>
              </a:rPr>
              <a:t>O( log</a:t>
            </a:r>
            <a:r>
              <a:rPr lang="en-US" altLang="zh-CN" sz="2400" baseline="-25000">
                <a:solidFill>
                  <a:schemeClr val="hlink"/>
                </a:solidFill>
                <a:ea typeface="微软雅黑" panose="020B0503020204020204" pitchFamily="34" charset="-122"/>
                <a:sym typeface="+mn-lt"/>
              </a:rPr>
              <a:t>2</a:t>
            </a:r>
            <a:r>
              <a:rPr lang="en-US" altLang="zh-CN" sz="2400">
                <a:solidFill>
                  <a:schemeClr val="hlink"/>
                </a:solidFill>
                <a:ea typeface="微软雅黑" panose="020B0503020204020204" pitchFamily="34" charset="-122"/>
                <a:sym typeface="+mn-lt"/>
              </a:rPr>
              <a:t>n)</a:t>
            </a:r>
          </a:p>
        </p:txBody>
      </p:sp>
      <p:sp>
        <p:nvSpPr>
          <p:cNvPr id="8" name="Rectangle 4">
            <a:extLst>
              <a:ext uri="{FF2B5EF4-FFF2-40B4-BE49-F238E27FC236}">
                <a16:creationId xmlns:a16="http://schemas.microsoft.com/office/drawing/2014/main" id="{3EC3A139-07FE-E641-8297-AD27A14C13FA}"/>
              </a:ext>
            </a:extLst>
          </p:cNvPr>
          <p:cNvSpPr>
            <a:spLocks noChangeArrowheads="1"/>
          </p:cNvSpPr>
          <p:nvPr/>
        </p:nvSpPr>
        <p:spPr bwMode="auto">
          <a:xfrm>
            <a:off x="755650" y="203200"/>
            <a:ext cx="7366000" cy="523875"/>
          </a:xfrm>
          <a:prstGeom prst="rect">
            <a:avLst/>
          </a:prstGeom>
        </p:spPr>
        <p:txBody>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r>
              <a:rPr lang="zh-CN" altLang="en-US">
                <a:solidFill>
                  <a:schemeClr val="bg1"/>
                </a:solidFill>
                <a:ea typeface="微软雅黑" panose="020B0503020204020204" pitchFamily="34" charset="-122"/>
                <a:sym typeface="+mn-lt"/>
              </a:rPr>
              <a:t>时间复杂度是由嵌套最深层语句的频度决定的</a:t>
            </a:r>
          </a:p>
        </p:txBody>
      </p:sp>
      <p:grpSp>
        <p:nvGrpSpPr>
          <p:cNvPr id="9" name="组合 8">
            <a:extLst>
              <a:ext uri="{FF2B5EF4-FFF2-40B4-BE49-F238E27FC236}">
                <a16:creationId xmlns:a16="http://schemas.microsoft.com/office/drawing/2014/main" id="{5563020A-F121-7649-902D-52B04311D2AE}"/>
              </a:ext>
            </a:extLst>
          </p:cNvPr>
          <p:cNvGrpSpPr>
            <a:grpSpLocks/>
          </p:cNvGrpSpPr>
          <p:nvPr/>
        </p:nvGrpSpPr>
        <p:grpSpPr bwMode="auto">
          <a:xfrm>
            <a:off x="0" y="6380163"/>
            <a:ext cx="9144000" cy="431800"/>
            <a:chOff x="0" y="6379908"/>
            <a:chExt cx="9144000" cy="432048"/>
          </a:xfrm>
        </p:grpSpPr>
        <p:grpSp>
          <p:nvGrpSpPr>
            <p:cNvPr id="10" name="组合 5">
              <a:extLst>
                <a:ext uri="{FF2B5EF4-FFF2-40B4-BE49-F238E27FC236}">
                  <a16:creationId xmlns:a16="http://schemas.microsoft.com/office/drawing/2014/main" id="{93923749-4542-AE4E-AF54-A89E2964E856}"/>
                </a:ext>
              </a:extLst>
            </p:cNvPr>
            <p:cNvGrpSpPr>
              <a:grpSpLocks/>
            </p:cNvGrpSpPr>
            <p:nvPr/>
          </p:nvGrpSpPr>
          <p:grpSpPr bwMode="auto">
            <a:xfrm>
              <a:off x="0" y="6379908"/>
              <a:ext cx="9144000" cy="432048"/>
              <a:chOff x="0" y="6165304"/>
              <a:chExt cx="9144000" cy="432048"/>
            </a:xfrm>
          </p:grpSpPr>
          <p:cxnSp>
            <p:nvCxnSpPr>
              <p:cNvPr id="12" name="直接连接符 6">
                <a:extLst>
                  <a:ext uri="{FF2B5EF4-FFF2-40B4-BE49-F238E27FC236}">
                    <a16:creationId xmlns:a16="http://schemas.microsoft.com/office/drawing/2014/main" id="{D24CDE02-37BC-2A4C-A180-57F23A2043B8}"/>
                  </a:ext>
                </a:extLst>
              </p:cNvPr>
              <p:cNvCxnSpPr>
                <a:cxnSpLocks/>
              </p:cNvCxnSpPr>
              <p:nvPr/>
            </p:nvCxnSpPr>
            <p:spPr bwMode="auto">
              <a:xfrm>
                <a:off x="0" y="6597352"/>
                <a:ext cx="9144000" cy="0"/>
              </a:xfrm>
              <a:prstGeom prst="line">
                <a:avLst/>
              </a:prstGeom>
              <a:noFill/>
              <a:ln w="142875" algn="ctr">
                <a:solidFill>
                  <a:schemeClr val="bg2"/>
                </a:solidFill>
                <a:round/>
                <a:headEnd/>
                <a:tailEnd/>
              </a:ln>
              <a:extLst>
                <a:ext uri="{909E8E84-426E-40DD-AFC4-6F175D3DCCD1}">
                  <a14:hiddenFill xmlns:a14="http://schemas.microsoft.com/office/drawing/2010/main">
                    <a:noFill/>
                  </a14:hiddenFill>
                </a:ext>
              </a:extLst>
            </p:spPr>
          </p:cxnSp>
          <p:cxnSp>
            <p:nvCxnSpPr>
              <p:cNvPr id="13" name="直接连接符 12">
                <a:extLst>
                  <a:ext uri="{FF2B5EF4-FFF2-40B4-BE49-F238E27FC236}">
                    <a16:creationId xmlns:a16="http://schemas.microsoft.com/office/drawing/2014/main" id="{BCD32CA1-1786-ED44-83E5-02579FE45C63}"/>
                  </a:ext>
                </a:extLst>
              </p:cNvPr>
              <p:cNvCxnSpPr>
                <a:cxnSpLocks/>
              </p:cNvCxnSpPr>
              <p:nvPr/>
            </p:nvCxnSpPr>
            <p:spPr bwMode="auto">
              <a:xfrm>
                <a:off x="2339975" y="6381328"/>
                <a:ext cx="6804025" cy="0"/>
              </a:xfrm>
              <a:prstGeom prst="line">
                <a:avLst/>
              </a:prstGeom>
              <a:solidFill>
                <a:schemeClr val="accent1"/>
              </a:solidFill>
              <a:ln w="57150" cap="flat" cmpd="sng" algn="ctr">
                <a:solidFill>
                  <a:schemeClr val="bg2">
                    <a:lumMod val="60000"/>
                    <a:lumOff val="40000"/>
                  </a:schemeClr>
                </a:solidFill>
                <a:prstDash val="solid"/>
                <a:round/>
                <a:headEnd type="none" w="med" len="med"/>
                <a:tailEnd type="none" w="med" len="med"/>
              </a:ln>
            </p:spPr>
          </p:cxnSp>
          <p:cxnSp>
            <p:nvCxnSpPr>
              <p:cNvPr id="14" name="直接连接符 8">
                <a:extLst>
                  <a:ext uri="{FF2B5EF4-FFF2-40B4-BE49-F238E27FC236}">
                    <a16:creationId xmlns:a16="http://schemas.microsoft.com/office/drawing/2014/main" id="{7801C297-EC54-B146-9914-7ED9E6621C79}"/>
                  </a:ext>
                </a:extLst>
              </p:cNvPr>
              <p:cNvCxnSpPr>
                <a:cxnSpLocks/>
              </p:cNvCxnSpPr>
              <p:nvPr/>
            </p:nvCxnSpPr>
            <p:spPr bwMode="auto">
              <a:xfrm>
                <a:off x="4283968" y="6165304"/>
                <a:ext cx="4860032" cy="0"/>
              </a:xfrm>
              <a:prstGeom prst="line">
                <a:avLst/>
              </a:prstGeom>
              <a:noFill/>
              <a:ln w="57150" algn="ctr">
                <a:solidFill>
                  <a:srgbClr val="E2D9EB"/>
                </a:solidFill>
                <a:round/>
                <a:headEnd/>
                <a:tailEnd/>
              </a:ln>
              <a:extLst>
                <a:ext uri="{909E8E84-426E-40DD-AFC4-6F175D3DCCD1}">
                  <a14:hiddenFill xmlns:a14="http://schemas.microsoft.com/office/drawing/2010/main">
                    <a:noFill/>
                  </a14:hiddenFill>
                </a:ext>
              </a:extLst>
            </p:spPr>
          </p:cxnSp>
        </p:grpSp>
        <p:sp>
          <p:nvSpPr>
            <p:cNvPr id="11" name="Shape 26">
              <a:extLst>
                <a:ext uri="{FF2B5EF4-FFF2-40B4-BE49-F238E27FC236}">
                  <a16:creationId xmlns:a16="http://schemas.microsoft.com/office/drawing/2014/main" id="{E015DE44-4976-2D4B-ADA0-EDE6E866C876}"/>
                </a:ext>
              </a:extLst>
            </p:cNvPr>
            <p:cNvSpPr/>
            <p:nvPr/>
          </p:nvSpPr>
          <p:spPr>
            <a:xfrm flipH="1">
              <a:off x="0" y="6449798"/>
              <a:ext cx="2128838" cy="292268"/>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a:defRPr/>
              </a:pPr>
              <a:endParaRPr sz="1013">
                <a:solidFill>
                  <a:schemeClr val="dk1"/>
                </a:solidFill>
                <a:latin typeface="+mn-lt"/>
                <a:ea typeface="+mn-ea"/>
                <a:cs typeface="+mn-ea"/>
                <a:sym typeface="+mn-lt"/>
              </a:endParaRPr>
            </a:p>
          </p:txBody>
        </p:sp>
      </p:grpSp>
    </p:spTree>
    <p:extLst>
      <p:ext uri="{BB962C8B-B14F-4D97-AF65-F5344CB8AC3E}">
        <p14:creationId xmlns:p14="http://schemas.microsoft.com/office/powerpoint/2010/main" val="4071306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blinds(horizontal)">
                                      <p:cBhvr>
                                        <p:cTn id="7" dur="500"/>
                                        <p:tgtEl>
                                          <p:spTgt spid="2">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nodePh="1">
                                  <p:stCondLst>
                                    <p:cond delay="0"/>
                                  </p:stCondLst>
                                  <p:endCondLst>
                                    <p:cond evt="begin" delay="0">
                                      <p:tn val="10"/>
                                    </p:cond>
                                  </p:end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bg/>
                                          </p:spTgt>
                                        </p:tgtEl>
                                        <p:attrNameLst>
                                          <p:attrName>style.visibility</p:attrName>
                                        </p:attrNameLst>
                                      </p:cBhvr>
                                      <p:to>
                                        <p:strVal val="visible"/>
                                      </p:to>
                                    </p:set>
                                    <p:animEffect transition="in" filter="blinds(horizontal)">
                                      <p:cBhvr>
                                        <p:cTn id="17" dur="500"/>
                                        <p:tgtEl>
                                          <p:spTgt spid="4">
                                            <p:bg/>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blinds(horizontal)">
                                      <p:cBhvr>
                                        <p:cTn id="22" dur="500"/>
                                        <p:tgtEl>
                                          <p:spTgt spid="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blinds(horizontal)">
                                      <p:cBhvr>
                                        <p:cTn id="27" dur="500"/>
                                        <p:tgtEl>
                                          <p:spTgt spid="4">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blinds(horizontal)">
                                      <p:cBhvr>
                                        <p:cTn id="32" dur="500"/>
                                        <p:tgtEl>
                                          <p:spTgt spid="4">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0-#ppt_w/2"/>
                                          </p:val>
                                        </p:tav>
                                        <p:tav tm="100000">
                                          <p:val>
                                            <p:strVal val="#ppt_x"/>
                                          </p:val>
                                        </p:tav>
                                      </p:tavLst>
                                    </p:anim>
                                    <p:anim calcmode="lin" valueType="num">
                                      <p:cBhvr additive="base">
                                        <p:cTn id="3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strips(downRight)">
                                      <p:cBhvr>
                                        <p:cTn id="43" dur="500"/>
                                        <p:tgtEl>
                                          <p:spTgt spid="6"/>
                                        </p:tgtEl>
                                      </p:cBhvr>
                                    </p:animEffect>
                                  </p:childTnLst>
                                </p:cTn>
                              </p:par>
                            </p:childTnLst>
                          </p:cTn>
                        </p:par>
                      </p:childTnLst>
                    </p:cTn>
                  </p:par>
                  <p:par>
                    <p:cTn id="44" fill="hold">
                      <p:stCondLst>
                        <p:cond delay="indefinite"/>
                      </p:stCondLst>
                      <p:childTnLst>
                        <p:par>
                          <p:cTn id="45" fill="hold">
                            <p:stCondLst>
                              <p:cond delay="0"/>
                            </p:stCondLst>
                            <p:childTnLst>
                              <p:par>
                                <p:cTn id="46" presetID="18" presetClass="entr" presetSubtype="6"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strips(downRight)">
                                      <p:cBhvr>
                                        <p:cTn id="48" dur="500"/>
                                        <p:tgtEl>
                                          <p:spTgt spid="7"/>
                                        </p:tgtEl>
                                      </p:cBhvr>
                                    </p:animEffect>
                                  </p:childTnLst>
                                </p:cTn>
                              </p:par>
                            </p:childTnLst>
                          </p:cTn>
                        </p:par>
                        <p:par>
                          <p:cTn id="49" fill="hold">
                            <p:stCondLst>
                              <p:cond delay="500"/>
                            </p:stCondLst>
                            <p:childTnLst>
                              <p:par>
                                <p:cTn id="50" presetID="2" presetClass="entr" presetSubtype="4" fill="hold"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ppt_x"/>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2" animBg="1"/>
      <p:bldP spid="4" grpId="0" build="p" bldLvl="2" animBg="1"/>
      <p:bldP spid="6" grpId="0"/>
      <p:bldP spid="7"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BDB656C-2DDA-0944-8287-363486958B7C}"/>
              </a:ext>
            </a:extLst>
          </p:cNvPr>
          <p:cNvSpPr>
            <a:spLocks noChangeArrowheads="1"/>
          </p:cNvSpPr>
          <p:nvPr/>
        </p:nvSpPr>
        <p:spPr bwMode="auto">
          <a:xfrm>
            <a:off x="3279775" y="2306638"/>
            <a:ext cx="5513388" cy="2492375"/>
          </a:xfrm>
          <a:prstGeom prst="rect">
            <a:avLst/>
          </a:prstGeom>
          <a:noFill/>
          <a:ln w="38100">
            <a:solidFill>
              <a:schemeClr val="bg2">
                <a:lumMod val="60000"/>
                <a:lumOff val="40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indent="228600">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pPr>
            <a:r>
              <a:rPr lang="zh-CN" altLang="en-US" sz="2400">
                <a:ea typeface="微软雅黑" panose="020B0503020204020204" pitchFamily="34" charset="-122"/>
                <a:sym typeface="+mn-lt"/>
              </a:rPr>
              <a:t>例</a:t>
            </a:r>
            <a:r>
              <a:rPr lang="en-US" altLang="zh-CN" sz="2400">
                <a:ea typeface="微软雅黑" panose="020B0503020204020204" pitchFamily="34" charset="-122"/>
                <a:sym typeface="+mn-lt"/>
              </a:rPr>
              <a:t>4</a:t>
            </a:r>
            <a:r>
              <a:rPr lang="zh-CN" altLang="en-US" sz="2400">
                <a:ea typeface="微软雅黑" panose="020B0503020204020204" pitchFamily="34" charset="-122"/>
                <a:sym typeface="+mn-lt"/>
              </a:rPr>
              <a:t>：顺序查找，在数组</a:t>
            </a:r>
            <a:r>
              <a:rPr lang="en-US" altLang="zh-CN" sz="2400">
                <a:ea typeface="微软雅黑" panose="020B0503020204020204" pitchFamily="34" charset="-122"/>
                <a:sym typeface="+mn-lt"/>
              </a:rPr>
              <a:t>a[i]</a:t>
            </a:r>
            <a:r>
              <a:rPr lang="zh-CN" altLang="en-US" sz="2400">
                <a:ea typeface="微软雅黑" panose="020B0503020204020204" pitchFamily="34" charset="-122"/>
                <a:sym typeface="+mn-lt"/>
              </a:rPr>
              <a:t>中查找值等于</a:t>
            </a:r>
            <a:r>
              <a:rPr lang="en-US" altLang="zh-CN" sz="2400">
                <a:ea typeface="微软雅黑" panose="020B0503020204020204" pitchFamily="34" charset="-122"/>
                <a:sym typeface="+mn-lt"/>
              </a:rPr>
              <a:t>e</a:t>
            </a:r>
            <a:r>
              <a:rPr lang="zh-CN" altLang="en-US" sz="2400">
                <a:ea typeface="微软雅黑" panose="020B0503020204020204" pitchFamily="34" charset="-122"/>
                <a:sym typeface="+mn-lt"/>
              </a:rPr>
              <a:t>的元素，返回其所在位置。</a:t>
            </a:r>
          </a:p>
          <a:p>
            <a:pPr>
              <a:lnSpc>
                <a:spcPct val="130000"/>
              </a:lnSpc>
            </a:pPr>
            <a:r>
              <a:rPr lang="zh-CN" altLang="en-US" sz="2400">
                <a:ea typeface="微软雅黑" panose="020B0503020204020204" pitchFamily="34" charset="-122"/>
                <a:sym typeface="+mn-lt"/>
              </a:rPr>
              <a:t>  </a:t>
            </a:r>
            <a:r>
              <a:rPr lang="en-US" altLang="zh-CN" sz="2400">
                <a:ea typeface="微软雅黑" panose="020B0503020204020204" pitchFamily="34" charset="-122"/>
                <a:sym typeface="+mn-lt"/>
              </a:rPr>
              <a:t>for (i=0;i&lt; n;i++)</a:t>
            </a:r>
          </a:p>
          <a:p>
            <a:pPr>
              <a:lnSpc>
                <a:spcPct val="130000"/>
              </a:lnSpc>
            </a:pPr>
            <a:r>
              <a:rPr lang="en-US" altLang="zh-CN" sz="2400">
                <a:ea typeface="微软雅黑" panose="020B0503020204020204" pitchFamily="34" charset="-122"/>
                <a:sym typeface="+mn-lt"/>
              </a:rPr>
              <a:t>      if (a[i]==e) return i+1;</a:t>
            </a:r>
          </a:p>
          <a:p>
            <a:pPr>
              <a:lnSpc>
                <a:spcPct val="130000"/>
              </a:lnSpc>
            </a:pPr>
            <a:r>
              <a:rPr lang="en-US" altLang="zh-CN" sz="2400">
                <a:ea typeface="微软雅黑" panose="020B0503020204020204" pitchFamily="34" charset="-122"/>
                <a:sym typeface="+mn-lt"/>
              </a:rPr>
              <a:t>          return 0;</a:t>
            </a:r>
          </a:p>
        </p:txBody>
      </p:sp>
      <p:sp>
        <p:nvSpPr>
          <p:cNvPr id="3" name="Rectangle 5">
            <a:extLst>
              <a:ext uri="{FF2B5EF4-FFF2-40B4-BE49-F238E27FC236}">
                <a16:creationId xmlns:a16="http://schemas.microsoft.com/office/drawing/2014/main" id="{EDCB4878-FEB0-E149-9D1F-DC50E9EF3165}"/>
              </a:ext>
            </a:extLst>
          </p:cNvPr>
          <p:cNvSpPr>
            <a:spLocks noChangeArrowheads="1"/>
          </p:cNvSpPr>
          <p:nvPr/>
        </p:nvSpPr>
        <p:spPr bwMode="auto">
          <a:xfrm>
            <a:off x="258763" y="1027113"/>
            <a:ext cx="8442325"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pPr>
            <a:r>
              <a:rPr lang="zh-CN" altLang="en-US" sz="2400" dirty="0">
                <a:ea typeface="微软雅黑" panose="020B0503020204020204" pitchFamily="34" charset="-122"/>
                <a:sym typeface="+mn-lt"/>
              </a:rPr>
              <a:t>有的情况下，算法中基本操作重复执行的次数还随问题的</a:t>
            </a:r>
            <a:r>
              <a:rPr lang="zh-CN" altLang="en-US" sz="2400" dirty="0">
                <a:solidFill>
                  <a:srgbClr val="FF0000"/>
                </a:solidFill>
                <a:ea typeface="微软雅黑" panose="020B0503020204020204" pitchFamily="34" charset="-122"/>
                <a:sym typeface="+mn-lt"/>
              </a:rPr>
              <a:t>输入数据集</a:t>
            </a:r>
            <a:r>
              <a:rPr lang="zh-CN" altLang="en-US" sz="2400" dirty="0">
                <a:ea typeface="微软雅黑" panose="020B0503020204020204" pitchFamily="34" charset="-122"/>
                <a:sym typeface="+mn-lt"/>
              </a:rPr>
              <a:t>不同而不同</a:t>
            </a:r>
          </a:p>
        </p:txBody>
      </p:sp>
      <p:sp>
        <p:nvSpPr>
          <p:cNvPr id="4" name="Text Box 6">
            <a:extLst>
              <a:ext uri="{FF2B5EF4-FFF2-40B4-BE49-F238E27FC236}">
                <a16:creationId xmlns:a16="http://schemas.microsoft.com/office/drawing/2014/main" id="{BCB440A1-27BE-5647-9426-5BC411A37CB8}"/>
              </a:ext>
            </a:extLst>
          </p:cNvPr>
          <p:cNvSpPr txBox="1">
            <a:spLocks noChangeArrowheads="1"/>
          </p:cNvSpPr>
          <p:nvPr/>
        </p:nvSpPr>
        <p:spPr bwMode="auto">
          <a:xfrm>
            <a:off x="288925" y="5592763"/>
            <a:ext cx="2452688" cy="573087"/>
          </a:xfrm>
          <a:prstGeom prst="rect">
            <a:avLst/>
          </a:prstGeom>
          <a:noFill/>
          <a:ln>
            <a:noFill/>
          </a:ln>
        </p:spPr>
        <p:txBody>
          <a:bodyPr>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lnSpc>
                <a:spcPct val="130000"/>
              </a:lnSpc>
              <a:buClr>
                <a:schemeClr val="accent1"/>
              </a:buClr>
              <a:defRPr/>
            </a:pPr>
            <a:r>
              <a:rPr lang="zh-CN" altLang="en-US" sz="2400" dirty="0">
                <a:latin typeface="+mn-lt"/>
                <a:ea typeface="+mn-ea"/>
                <a:cs typeface="+mn-ea"/>
                <a:sym typeface="+mn-lt"/>
              </a:rPr>
              <a:t>最好情况：</a:t>
            </a:r>
            <a:r>
              <a:rPr lang="en-US" altLang="zh-CN" sz="2400" dirty="0">
                <a:latin typeface="+mn-lt"/>
                <a:ea typeface="+mn-ea"/>
                <a:cs typeface="+mn-ea"/>
                <a:sym typeface="+mn-lt"/>
              </a:rPr>
              <a:t>1</a:t>
            </a:r>
            <a:r>
              <a:rPr lang="zh-CN" altLang="en-US" sz="2400" dirty="0">
                <a:latin typeface="+mn-lt"/>
                <a:ea typeface="+mn-ea"/>
                <a:cs typeface="+mn-ea"/>
                <a:sym typeface="+mn-lt"/>
              </a:rPr>
              <a:t>次 </a:t>
            </a:r>
          </a:p>
        </p:txBody>
      </p:sp>
      <p:sp>
        <p:nvSpPr>
          <p:cNvPr id="5" name="Rectangle 4">
            <a:extLst>
              <a:ext uri="{FF2B5EF4-FFF2-40B4-BE49-F238E27FC236}">
                <a16:creationId xmlns:a16="http://schemas.microsoft.com/office/drawing/2014/main" id="{501346DF-01C5-B441-96A3-BDFD9F261D79}"/>
              </a:ext>
            </a:extLst>
          </p:cNvPr>
          <p:cNvSpPr>
            <a:spLocks noChangeArrowheads="1"/>
          </p:cNvSpPr>
          <p:nvPr/>
        </p:nvSpPr>
        <p:spPr bwMode="auto">
          <a:xfrm>
            <a:off x="755650" y="203200"/>
            <a:ext cx="7366000" cy="523875"/>
          </a:xfrm>
          <a:prstGeom prst="rect">
            <a:avLst/>
          </a:prstGeom>
        </p:spPr>
        <p:txBody>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r>
              <a:rPr lang="zh-CN" altLang="en-US">
                <a:solidFill>
                  <a:schemeClr val="bg1"/>
                </a:solidFill>
                <a:ea typeface="微软雅黑" panose="020B0503020204020204" pitchFamily="34" charset="-122"/>
                <a:sym typeface="+mn-lt"/>
              </a:rPr>
              <a:t>时间复杂度是由嵌套最深层语句的频度决定的</a:t>
            </a:r>
          </a:p>
        </p:txBody>
      </p:sp>
      <p:sp>
        <p:nvSpPr>
          <p:cNvPr id="6" name="矩形 8">
            <a:extLst>
              <a:ext uri="{FF2B5EF4-FFF2-40B4-BE49-F238E27FC236}">
                <a16:creationId xmlns:a16="http://schemas.microsoft.com/office/drawing/2014/main" id="{93A54687-2E62-724B-BE2C-3E7F8C9195A0}"/>
              </a:ext>
            </a:extLst>
          </p:cNvPr>
          <p:cNvSpPr>
            <a:spLocks noChangeAspect="1" noChangeArrowheads="1"/>
          </p:cNvSpPr>
          <p:nvPr/>
        </p:nvSpPr>
        <p:spPr bwMode="auto">
          <a:xfrm>
            <a:off x="351701" y="2290276"/>
            <a:ext cx="2939876" cy="2509262"/>
          </a:xfrm>
          <a:prstGeom prst="rect">
            <a:avLst/>
          </a:prstGeom>
          <a:blipFill dpi="0" rotWithShape="1">
            <a:blip r:embed="rId2"/>
            <a:srcRect/>
            <a:stretch>
              <a:fillRect l="-25655"/>
            </a:stretch>
          </a:blipFill>
          <a:ln w="9525">
            <a:noFill/>
            <a:miter lim="800000"/>
            <a:headEnd/>
            <a:tailEnd/>
          </a:ln>
        </p:spPr>
        <p:txBody>
          <a:bodyPr lIns="121909" tIns="60954" rIns="121909" bIns="60954" anchor="ctr"/>
          <a:lstStyle/>
          <a:p>
            <a:pPr algn="ctr">
              <a:buFont typeface="Arial" charset="0"/>
              <a:buNone/>
              <a:defRPr/>
            </a:pPr>
            <a:endParaRPr lang="zh-CN" altLang="zh-CN" sz="2400">
              <a:solidFill>
                <a:srgbClr val="FFFFFF"/>
              </a:solidFill>
              <a:latin typeface="微软雅黑" pitchFamily="34" charset="-122"/>
              <a:ea typeface="微软雅黑" pitchFamily="34" charset="-122"/>
              <a:sym typeface="微软雅黑" pitchFamily="34" charset="-122"/>
            </a:endParaRPr>
          </a:p>
        </p:txBody>
      </p:sp>
      <p:grpSp>
        <p:nvGrpSpPr>
          <p:cNvPr id="7" name="Group 12">
            <a:extLst>
              <a:ext uri="{FF2B5EF4-FFF2-40B4-BE49-F238E27FC236}">
                <a16:creationId xmlns:a16="http://schemas.microsoft.com/office/drawing/2014/main" id="{94ED3ECA-FE8C-4446-9889-ACCC1EB46307}"/>
              </a:ext>
            </a:extLst>
          </p:cNvPr>
          <p:cNvGrpSpPr>
            <a:grpSpLocks/>
          </p:cNvGrpSpPr>
          <p:nvPr/>
        </p:nvGrpSpPr>
        <p:grpSpPr bwMode="auto">
          <a:xfrm>
            <a:off x="430213" y="5170488"/>
            <a:ext cx="330200" cy="334962"/>
            <a:chOff x="0" y="0"/>
            <a:chExt cx="256" cy="264"/>
          </a:xfrm>
        </p:grpSpPr>
        <p:sp>
          <p:nvSpPr>
            <p:cNvPr id="8" name="Oval 13">
              <a:extLst>
                <a:ext uri="{FF2B5EF4-FFF2-40B4-BE49-F238E27FC236}">
                  <a16:creationId xmlns:a16="http://schemas.microsoft.com/office/drawing/2014/main" id="{E405E900-8CE5-C147-AA48-8A54D2492573}"/>
                </a:ext>
              </a:extLst>
            </p:cNvPr>
            <p:cNvSpPr>
              <a:spLocks/>
            </p:cNvSpPr>
            <p:nvPr/>
          </p:nvSpPr>
          <p:spPr bwMode="auto">
            <a:xfrm>
              <a:off x="0" y="0"/>
              <a:ext cx="256" cy="256"/>
            </a:xfrm>
            <a:prstGeom prst="ellipse">
              <a:avLst/>
            </a:prstGeom>
            <a:solidFill>
              <a:srgbClr val="7F7F7F"/>
            </a:solidFill>
            <a:ln>
              <a:noFill/>
            </a:ln>
            <a:extLst>
              <a:ext uri="{91240B29-F687-4F45-9708-019B960494DF}">
                <a14:hiddenLine xmlns:a14="http://schemas.microsoft.com/office/drawing/2010/main" w="31750">
                  <a:solidFill>
                    <a:srgbClr val="A0AAB4"/>
                  </a:solidFill>
                  <a:miter lim="800000"/>
                  <a:headEnd/>
                  <a:tailEnd/>
                </a14:hiddenLine>
              </a:ext>
            </a:extLst>
          </p:spPr>
          <p:txBody>
            <a:bodyPr lIns="0" tIns="0" rIns="0" bIns="0"/>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lnSpc>
                  <a:spcPct val="100000"/>
                </a:lnSpc>
              </a:pPr>
              <a:endParaRPr lang="en-US" altLang="zh-CN" sz="2800">
                <a:sym typeface="+mn-lt"/>
              </a:endParaRPr>
            </a:p>
          </p:txBody>
        </p:sp>
        <p:sp>
          <p:nvSpPr>
            <p:cNvPr id="9" name="Rectangle 14">
              <a:extLst>
                <a:ext uri="{FF2B5EF4-FFF2-40B4-BE49-F238E27FC236}">
                  <a16:creationId xmlns:a16="http://schemas.microsoft.com/office/drawing/2014/main" id="{9296258C-63D3-1644-BF95-6ED16E6965A5}"/>
                </a:ext>
              </a:extLst>
            </p:cNvPr>
            <p:cNvSpPr>
              <a:spLocks/>
            </p:cNvSpPr>
            <p:nvPr/>
          </p:nvSpPr>
          <p:spPr bwMode="auto">
            <a:xfrm>
              <a:off x="32" y="8"/>
              <a:ext cx="176"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eaLnBrk="0" hangingPunct="0">
                <a:defRPr sz="2100">
                  <a:solidFill>
                    <a:srgbClr val="000000"/>
                  </a:solidFill>
                  <a:latin typeface="Gill Sans"/>
                  <a:ea typeface="ヒラギノ角ゴ ProN W3"/>
                  <a:cs typeface="ヒラギノ角ゴ ProN W3"/>
                  <a:sym typeface="Gill Sans"/>
                </a:defRPr>
              </a:lvl1pPr>
              <a:lvl2pPr marL="742950" indent="-285750" algn="ctr" eaLnBrk="0" hangingPunct="0">
                <a:defRPr sz="2100">
                  <a:solidFill>
                    <a:srgbClr val="000000"/>
                  </a:solidFill>
                  <a:latin typeface="Gill Sans"/>
                  <a:ea typeface="ヒラギノ角ゴ ProN W3"/>
                  <a:cs typeface="ヒラギノ角ゴ ProN W3"/>
                  <a:sym typeface="Gill Sans"/>
                </a:defRPr>
              </a:lvl2pPr>
              <a:lvl3pPr marL="1143000" indent="-228600" algn="ctr" eaLnBrk="0" hangingPunct="0">
                <a:defRPr sz="2100">
                  <a:solidFill>
                    <a:srgbClr val="000000"/>
                  </a:solidFill>
                  <a:latin typeface="Gill Sans"/>
                  <a:ea typeface="ヒラギノ角ゴ ProN W3"/>
                  <a:cs typeface="ヒラギノ角ゴ ProN W3"/>
                  <a:sym typeface="Gill Sans"/>
                </a:defRPr>
              </a:lvl3pPr>
              <a:lvl4pPr marL="1600200" indent="-228600" algn="ctr" eaLnBrk="0" hangingPunct="0">
                <a:defRPr sz="2100">
                  <a:solidFill>
                    <a:srgbClr val="000000"/>
                  </a:solidFill>
                  <a:latin typeface="Gill Sans"/>
                  <a:ea typeface="ヒラギノ角ゴ ProN W3"/>
                  <a:cs typeface="ヒラギノ角ゴ ProN W3"/>
                  <a:sym typeface="Gill Sans"/>
                </a:defRPr>
              </a:lvl4pPr>
              <a:lvl5pPr marL="2057400" indent="-228600" algn="ctr" eaLnBrk="0" hangingPunct="0">
                <a:defRPr sz="2100">
                  <a:solidFill>
                    <a:srgbClr val="000000"/>
                  </a:solidFill>
                  <a:latin typeface="Gill Sans"/>
                  <a:ea typeface="ヒラギノ角ゴ ProN W3"/>
                  <a:cs typeface="ヒラギノ角ゴ ProN W3"/>
                  <a:sym typeface="Gill Sans"/>
                </a:defRPr>
              </a:lvl5pPr>
              <a:lvl6pPr marL="25146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6pPr>
              <a:lvl7pPr marL="29718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7pPr>
              <a:lvl8pPr marL="34290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8pPr>
              <a:lvl9pPr marL="38862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9pPr>
            </a:lstStyle>
            <a:p>
              <a:pPr eaLnBrk="1" hangingPunct="1">
                <a:defRPr/>
              </a:pPr>
              <a:r>
                <a:rPr lang="en-US" altLang="zh-CN" sz="1800" dirty="0">
                  <a:solidFill>
                    <a:srgbClr val="FFFFFF"/>
                  </a:solidFill>
                  <a:latin typeface="+mn-lt"/>
                  <a:ea typeface="+mn-ea"/>
                  <a:cs typeface="+mn-ea"/>
                  <a:sym typeface="+mn-lt"/>
                </a:rPr>
                <a:t>1</a:t>
              </a:r>
            </a:p>
          </p:txBody>
        </p:sp>
      </p:grpSp>
      <p:grpSp>
        <p:nvGrpSpPr>
          <p:cNvPr id="10" name="Group 18">
            <a:extLst>
              <a:ext uri="{FF2B5EF4-FFF2-40B4-BE49-F238E27FC236}">
                <a16:creationId xmlns:a16="http://schemas.microsoft.com/office/drawing/2014/main" id="{018CC5DD-8ACF-9441-9CAD-5B3AC63B30D9}"/>
              </a:ext>
            </a:extLst>
          </p:cNvPr>
          <p:cNvGrpSpPr>
            <a:grpSpLocks/>
          </p:cNvGrpSpPr>
          <p:nvPr/>
        </p:nvGrpSpPr>
        <p:grpSpPr bwMode="auto">
          <a:xfrm>
            <a:off x="2873375" y="5180013"/>
            <a:ext cx="331788" cy="336550"/>
            <a:chOff x="0" y="0"/>
            <a:chExt cx="256" cy="264"/>
          </a:xfrm>
        </p:grpSpPr>
        <p:sp>
          <p:nvSpPr>
            <p:cNvPr id="11" name="Oval 19">
              <a:extLst>
                <a:ext uri="{FF2B5EF4-FFF2-40B4-BE49-F238E27FC236}">
                  <a16:creationId xmlns:a16="http://schemas.microsoft.com/office/drawing/2014/main" id="{E95A5C2F-0D3C-4841-8B00-1DE29B9865C8}"/>
                </a:ext>
              </a:extLst>
            </p:cNvPr>
            <p:cNvSpPr>
              <a:spLocks/>
            </p:cNvSpPr>
            <p:nvPr/>
          </p:nvSpPr>
          <p:spPr bwMode="auto">
            <a:xfrm>
              <a:off x="0" y="0"/>
              <a:ext cx="256" cy="257"/>
            </a:xfrm>
            <a:prstGeom prst="ellipse">
              <a:avLst/>
            </a:prstGeom>
            <a:solidFill>
              <a:srgbClr val="7F7F7F"/>
            </a:solidFill>
            <a:ln>
              <a:noFill/>
            </a:ln>
            <a:extLst>
              <a:ext uri="{91240B29-F687-4F45-9708-019B960494DF}">
                <a14:hiddenLine xmlns:a14="http://schemas.microsoft.com/office/drawing/2010/main" w="31750">
                  <a:solidFill>
                    <a:srgbClr val="A0AAB4"/>
                  </a:solidFill>
                  <a:miter lim="800000"/>
                  <a:headEnd/>
                  <a:tailEnd/>
                </a14:hiddenLine>
              </a:ext>
            </a:extLst>
          </p:spPr>
          <p:txBody>
            <a:bodyPr lIns="0" tIns="0" rIns="0" bIns="0"/>
            <a:lstStyle>
              <a:lvl1pPr algn="ctr" eaLnBrk="0" hangingPunct="0">
                <a:defRPr sz="2100">
                  <a:solidFill>
                    <a:srgbClr val="000000"/>
                  </a:solidFill>
                  <a:latin typeface="Gill Sans"/>
                  <a:ea typeface="ヒラギノ角ゴ ProN W3"/>
                  <a:cs typeface="ヒラギノ角ゴ ProN W3"/>
                  <a:sym typeface="Gill Sans"/>
                </a:defRPr>
              </a:lvl1pPr>
              <a:lvl2pPr marL="742950" indent="-285750" algn="ctr" eaLnBrk="0" hangingPunct="0">
                <a:defRPr sz="2100">
                  <a:solidFill>
                    <a:srgbClr val="000000"/>
                  </a:solidFill>
                  <a:latin typeface="Gill Sans"/>
                  <a:ea typeface="ヒラギノ角ゴ ProN W3"/>
                  <a:cs typeface="ヒラギノ角ゴ ProN W3"/>
                  <a:sym typeface="Gill Sans"/>
                </a:defRPr>
              </a:lvl2pPr>
              <a:lvl3pPr marL="1143000" indent="-228600" algn="ctr" eaLnBrk="0" hangingPunct="0">
                <a:defRPr sz="2100">
                  <a:solidFill>
                    <a:srgbClr val="000000"/>
                  </a:solidFill>
                  <a:latin typeface="Gill Sans"/>
                  <a:ea typeface="ヒラギノ角ゴ ProN W3"/>
                  <a:cs typeface="ヒラギノ角ゴ ProN W3"/>
                  <a:sym typeface="Gill Sans"/>
                </a:defRPr>
              </a:lvl3pPr>
              <a:lvl4pPr marL="1600200" indent="-228600" algn="ctr" eaLnBrk="0" hangingPunct="0">
                <a:defRPr sz="2100">
                  <a:solidFill>
                    <a:srgbClr val="000000"/>
                  </a:solidFill>
                  <a:latin typeface="Gill Sans"/>
                  <a:ea typeface="ヒラギノ角ゴ ProN W3"/>
                  <a:cs typeface="ヒラギノ角ゴ ProN W3"/>
                  <a:sym typeface="Gill Sans"/>
                </a:defRPr>
              </a:lvl4pPr>
              <a:lvl5pPr marL="2057400" indent="-228600" algn="ctr" eaLnBrk="0" hangingPunct="0">
                <a:defRPr sz="2100">
                  <a:solidFill>
                    <a:srgbClr val="000000"/>
                  </a:solidFill>
                  <a:latin typeface="Gill Sans"/>
                  <a:ea typeface="ヒラギノ角ゴ ProN W3"/>
                  <a:cs typeface="ヒラギノ角ゴ ProN W3"/>
                  <a:sym typeface="Gill Sans"/>
                </a:defRPr>
              </a:lvl5pPr>
              <a:lvl6pPr marL="25146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6pPr>
              <a:lvl7pPr marL="29718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7pPr>
              <a:lvl8pPr marL="34290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8pPr>
              <a:lvl9pPr marL="38862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9pPr>
            </a:lstStyle>
            <a:p>
              <a:pPr eaLnBrk="1" hangingPunct="1">
                <a:defRPr/>
              </a:pPr>
              <a:endParaRPr lang="zh-CN" altLang="zh-CN" sz="1800" dirty="0">
                <a:latin typeface="+mn-lt"/>
                <a:ea typeface="+mn-ea"/>
                <a:cs typeface="+mn-ea"/>
                <a:sym typeface="+mn-lt"/>
              </a:endParaRPr>
            </a:p>
          </p:txBody>
        </p:sp>
        <p:sp>
          <p:nvSpPr>
            <p:cNvPr id="12" name="Rectangle 20">
              <a:extLst>
                <a:ext uri="{FF2B5EF4-FFF2-40B4-BE49-F238E27FC236}">
                  <a16:creationId xmlns:a16="http://schemas.microsoft.com/office/drawing/2014/main" id="{3E59A82F-D5C8-DC4D-844B-77A2EDECA8E0}"/>
                </a:ext>
              </a:extLst>
            </p:cNvPr>
            <p:cNvSpPr>
              <a:spLocks/>
            </p:cNvSpPr>
            <p:nvPr/>
          </p:nvSpPr>
          <p:spPr bwMode="auto">
            <a:xfrm>
              <a:off x="32" y="7"/>
              <a:ext cx="176" cy="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eaLnBrk="0" hangingPunct="0">
                <a:defRPr sz="2100">
                  <a:solidFill>
                    <a:srgbClr val="000000"/>
                  </a:solidFill>
                  <a:latin typeface="Gill Sans"/>
                  <a:ea typeface="ヒラギノ角ゴ ProN W3"/>
                  <a:cs typeface="ヒラギノ角ゴ ProN W3"/>
                  <a:sym typeface="Gill Sans"/>
                </a:defRPr>
              </a:lvl1pPr>
              <a:lvl2pPr marL="742950" indent="-285750" algn="ctr" eaLnBrk="0" hangingPunct="0">
                <a:defRPr sz="2100">
                  <a:solidFill>
                    <a:srgbClr val="000000"/>
                  </a:solidFill>
                  <a:latin typeface="Gill Sans"/>
                  <a:ea typeface="ヒラギノ角ゴ ProN W3"/>
                  <a:cs typeface="ヒラギノ角ゴ ProN W3"/>
                  <a:sym typeface="Gill Sans"/>
                </a:defRPr>
              </a:lvl2pPr>
              <a:lvl3pPr marL="1143000" indent="-228600" algn="ctr" eaLnBrk="0" hangingPunct="0">
                <a:defRPr sz="2100">
                  <a:solidFill>
                    <a:srgbClr val="000000"/>
                  </a:solidFill>
                  <a:latin typeface="Gill Sans"/>
                  <a:ea typeface="ヒラギノ角ゴ ProN W3"/>
                  <a:cs typeface="ヒラギノ角ゴ ProN W3"/>
                  <a:sym typeface="Gill Sans"/>
                </a:defRPr>
              </a:lvl3pPr>
              <a:lvl4pPr marL="1600200" indent="-228600" algn="ctr" eaLnBrk="0" hangingPunct="0">
                <a:defRPr sz="2100">
                  <a:solidFill>
                    <a:srgbClr val="000000"/>
                  </a:solidFill>
                  <a:latin typeface="Gill Sans"/>
                  <a:ea typeface="ヒラギノ角ゴ ProN W3"/>
                  <a:cs typeface="ヒラギノ角ゴ ProN W3"/>
                  <a:sym typeface="Gill Sans"/>
                </a:defRPr>
              </a:lvl4pPr>
              <a:lvl5pPr marL="2057400" indent="-228600" algn="ctr" eaLnBrk="0" hangingPunct="0">
                <a:defRPr sz="2100">
                  <a:solidFill>
                    <a:srgbClr val="000000"/>
                  </a:solidFill>
                  <a:latin typeface="Gill Sans"/>
                  <a:ea typeface="ヒラギノ角ゴ ProN W3"/>
                  <a:cs typeface="ヒラギノ角ゴ ProN W3"/>
                  <a:sym typeface="Gill Sans"/>
                </a:defRPr>
              </a:lvl5pPr>
              <a:lvl6pPr marL="25146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6pPr>
              <a:lvl7pPr marL="29718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7pPr>
              <a:lvl8pPr marL="34290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8pPr>
              <a:lvl9pPr marL="38862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9pPr>
            </a:lstStyle>
            <a:p>
              <a:pPr eaLnBrk="1" hangingPunct="1">
                <a:defRPr/>
              </a:pPr>
              <a:r>
                <a:rPr lang="en-US" altLang="zh-CN" sz="1800" dirty="0">
                  <a:solidFill>
                    <a:srgbClr val="FFFFFF"/>
                  </a:solidFill>
                  <a:latin typeface="+mn-lt"/>
                  <a:ea typeface="+mn-ea"/>
                  <a:cs typeface="+mn-ea"/>
                  <a:sym typeface="+mn-lt"/>
                </a:rPr>
                <a:t>2</a:t>
              </a:r>
            </a:p>
          </p:txBody>
        </p:sp>
      </p:grpSp>
      <p:grpSp>
        <p:nvGrpSpPr>
          <p:cNvPr id="13" name="Group 24">
            <a:extLst>
              <a:ext uri="{FF2B5EF4-FFF2-40B4-BE49-F238E27FC236}">
                <a16:creationId xmlns:a16="http://schemas.microsoft.com/office/drawing/2014/main" id="{44926DBF-9ABD-0945-A5B6-8D15C872A0FB}"/>
              </a:ext>
            </a:extLst>
          </p:cNvPr>
          <p:cNvGrpSpPr>
            <a:grpSpLocks/>
          </p:cNvGrpSpPr>
          <p:nvPr/>
        </p:nvGrpSpPr>
        <p:grpSpPr bwMode="auto">
          <a:xfrm>
            <a:off x="5357813" y="5191125"/>
            <a:ext cx="331787" cy="334963"/>
            <a:chOff x="0" y="0"/>
            <a:chExt cx="256" cy="264"/>
          </a:xfrm>
        </p:grpSpPr>
        <p:sp>
          <p:nvSpPr>
            <p:cNvPr id="14" name="Oval 25">
              <a:extLst>
                <a:ext uri="{FF2B5EF4-FFF2-40B4-BE49-F238E27FC236}">
                  <a16:creationId xmlns:a16="http://schemas.microsoft.com/office/drawing/2014/main" id="{5CD2CF7A-DE61-5840-B62F-25BC8324AA9B}"/>
                </a:ext>
              </a:extLst>
            </p:cNvPr>
            <p:cNvSpPr>
              <a:spLocks/>
            </p:cNvSpPr>
            <p:nvPr/>
          </p:nvSpPr>
          <p:spPr bwMode="auto">
            <a:xfrm>
              <a:off x="0" y="0"/>
              <a:ext cx="256" cy="256"/>
            </a:xfrm>
            <a:prstGeom prst="ellipse">
              <a:avLst/>
            </a:prstGeom>
            <a:solidFill>
              <a:srgbClr val="7F7F7F"/>
            </a:solidFill>
            <a:ln>
              <a:noFill/>
            </a:ln>
            <a:extLst>
              <a:ext uri="{91240B29-F687-4F45-9708-019B960494DF}">
                <a14:hiddenLine xmlns:a14="http://schemas.microsoft.com/office/drawing/2010/main" w="31750">
                  <a:solidFill>
                    <a:srgbClr val="A0AAB4"/>
                  </a:solidFill>
                  <a:miter lim="800000"/>
                  <a:headEnd/>
                  <a:tailEnd/>
                </a14:hiddenLine>
              </a:ext>
            </a:extLst>
          </p:spPr>
          <p:txBody>
            <a:bodyPr lIns="0" tIns="0" rIns="0" bIns="0"/>
            <a:lstStyle>
              <a:lvl1pPr algn="ctr" eaLnBrk="0" hangingPunct="0">
                <a:defRPr sz="2100">
                  <a:solidFill>
                    <a:srgbClr val="000000"/>
                  </a:solidFill>
                  <a:latin typeface="Gill Sans"/>
                  <a:ea typeface="ヒラギノ角ゴ ProN W3"/>
                  <a:cs typeface="ヒラギノ角ゴ ProN W3"/>
                  <a:sym typeface="Gill Sans"/>
                </a:defRPr>
              </a:lvl1pPr>
              <a:lvl2pPr marL="742950" indent="-285750" algn="ctr" eaLnBrk="0" hangingPunct="0">
                <a:defRPr sz="2100">
                  <a:solidFill>
                    <a:srgbClr val="000000"/>
                  </a:solidFill>
                  <a:latin typeface="Gill Sans"/>
                  <a:ea typeface="ヒラギノ角ゴ ProN W3"/>
                  <a:cs typeface="ヒラギノ角ゴ ProN W3"/>
                  <a:sym typeface="Gill Sans"/>
                </a:defRPr>
              </a:lvl2pPr>
              <a:lvl3pPr marL="1143000" indent="-228600" algn="ctr" eaLnBrk="0" hangingPunct="0">
                <a:defRPr sz="2100">
                  <a:solidFill>
                    <a:srgbClr val="000000"/>
                  </a:solidFill>
                  <a:latin typeface="Gill Sans"/>
                  <a:ea typeface="ヒラギノ角ゴ ProN W3"/>
                  <a:cs typeface="ヒラギノ角ゴ ProN W3"/>
                  <a:sym typeface="Gill Sans"/>
                </a:defRPr>
              </a:lvl3pPr>
              <a:lvl4pPr marL="1600200" indent="-228600" algn="ctr" eaLnBrk="0" hangingPunct="0">
                <a:defRPr sz="2100">
                  <a:solidFill>
                    <a:srgbClr val="000000"/>
                  </a:solidFill>
                  <a:latin typeface="Gill Sans"/>
                  <a:ea typeface="ヒラギノ角ゴ ProN W3"/>
                  <a:cs typeface="ヒラギノ角ゴ ProN W3"/>
                  <a:sym typeface="Gill Sans"/>
                </a:defRPr>
              </a:lvl4pPr>
              <a:lvl5pPr marL="2057400" indent="-228600" algn="ctr" eaLnBrk="0" hangingPunct="0">
                <a:defRPr sz="2100">
                  <a:solidFill>
                    <a:srgbClr val="000000"/>
                  </a:solidFill>
                  <a:latin typeface="Gill Sans"/>
                  <a:ea typeface="ヒラギノ角ゴ ProN W3"/>
                  <a:cs typeface="ヒラギノ角ゴ ProN W3"/>
                  <a:sym typeface="Gill Sans"/>
                </a:defRPr>
              </a:lvl5pPr>
              <a:lvl6pPr marL="25146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6pPr>
              <a:lvl7pPr marL="29718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7pPr>
              <a:lvl8pPr marL="34290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8pPr>
              <a:lvl9pPr marL="38862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9pPr>
            </a:lstStyle>
            <a:p>
              <a:pPr eaLnBrk="1" hangingPunct="1">
                <a:defRPr/>
              </a:pPr>
              <a:endParaRPr lang="zh-CN" altLang="zh-CN" sz="1800">
                <a:latin typeface="+mn-lt"/>
                <a:ea typeface="+mn-ea"/>
                <a:cs typeface="+mn-ea"/>
                <a:sym typeface="+mn-lt"/>
              </a:endParaRPr>
            </a:p>
          </p:txBody>
        </p:sp>
        <p:sp>
          <p:nvSpPr>
            <p:cNvPr id="15" name="Rectangle 26">
              <a:extLst>
                <a:ext uri="{FF2B5EF4-FFF2-40B4-BE49-F238E27FC236}">
                  <a16:creationId xmlns:a16="http://schemas.microsoft.com/office/drawing/2014/main" id="{8A5B775E-A361-5648-B126-3A8501C571F8}"/>
                </a:ext>
              </a:extLst>
            </p:cNvPr>
            <p:cNvSpPr>
              <a:spLocks/>
            </p:cNvSpPr>
            <p:nvPr/>
          </p:nvSpPr>
          <p:spPr bwMode="auto">
            <a:xfrm>
              <a:off x="32" y="8"/>
              <a:ext cx="176"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eaLnBrk="0" hangingPunct="0">
                <a:defRPr sz="2100">
                  <a:solidFill>
                    <a:srgbClr val="000000"/>
                  </a:solidFill>
                  <a:latin typeface="Gill Sans"/>
                  <a:ea typeface="ヒラギノ角ゴ ProN W3"/>
                  <a:cs typeface="ヒラギノ角ゴ ProN W3"/>
                  <a:sym typeface="Gill Sans"/>
                </a:defRPr>
              </a:lvl1pPr>
              <a:lvl2pPr marL="742950" indent="-285750" algn="ctr" eaLnBrk="0" hangingPunct="0">
                <a:defRPr sz="2100">
                  <a:solidFill>
                    <a:srgbClr val="000000"/>
                  </a:solidFill>
                  <a:latin typeface="Gill Sans"/>
                  <a:ea typeface="ヒラギノ角ゴ ProN W3"/>
                  <a:cs typeface="ヒラギノ角ゴ ProN W3"/>
                  <a:sym typeface="Gill Sans"/>
                </a:defRPr>
              </a:lvl2pPr>
              <a:lvl3pPr marL="1143000" indent="-228600" algn="ctr" eaLnBrk="0" hangingPunct="0">
                <a:defRPr sz="2100">
                  <a:solidFill>
                    <a:srgbClr val="000000"/>
                  </a:solidFill>
                  <a:latin typeface="Gill Sans"/>
                  <a:ea typeface="ヒラギノ角ゴ ProN W3"/>
                  <a:cs typeface="ヒラギノ角ゴ ProN W3"/>
                  <a:sym typeface="Gill Sans"/>
                </a:defRPr>
              </a:lvl3pPr>
              <a:lvl4pPr marL="1600200" indent="-228600" algn="ctr" eaLnBrk="0" hangingPunct="0">
                <a:defRPr sz="2100">
                  <a:solidFill>
                    <a:srgbClr val="000000"/>
                  </a:solidFill>
                  <a:latin typeface="Gill Sans"/>
                  <a:ea typeface="ヒラギノ角ゴ ProN W3"/>
                  <a:cs typeface="ヒラギノ角ゴ ProN W3"/>
                  <a:sym typeface="Gill Sans"/>
                </a:defRPr>
              </a:lvl4pPr>
              <a:lvl5pPr marL="2057400" indent="-228600" algn="ctr" eaLnBrk="0" hangingPunct="0">
                <a:defRPr sz="2100">
                  <a:solidFill>
                    <a:srgbClr val="000000"/>
                  </a:solidFill>
                  <a:latin typeface="Gill Sans"/>
                  <a:ea typeface="ヒラギノ角ゴ ProN W3"/>
                  <a:cs typeface="ヒラギノ角ゴ ProN W3"/>
                  <a:sym typeface="Gill Sans"/>
                </a:defRPr>
              </a:lvl5pPr>
              <a:lvl6pPr marL="25146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6pPr>
              <a:lvl7pPr marL="29718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7pPr>
              <a:lvl8pPr marL="34290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8pPr>
              <a:lvl9pPr marL="3886200" indent="-228600" algn="ctr" eaLnBrk="0" fontAlgn="base" hangingPunct="0">
                <a:spcBef>
                  <a:spcPct val="0"/>
                </a:spcBef>
                <a:spcAft>
                  <a:spcPct val="0"/>
                </a:spcAft>
                <a:defRPr sz="2100">
                  <a:solidFill>
                    <a:srgbClr val="000000"/>
                  </a:solidFill>
                  <a:latin typeface="Gill Sans"/>
                  <a:ea typeface="ヒラギノ角ゴ ProN W3"/>
                  <a:cs typeface="ヒラギノ角ゴ ProN W3"/>
                  <a:sym typeface="Gill Sans"/>
                </a:defRPr>
              </a:lvl9pPr>
            </a:lstStyle>
            <a:p>
              <a:pPr eaLnBrk="1" hangingPunct="1">
                <a:defRPr/>
              </a:pPr>
              <a:r>
                <a:rPr lang="en-US" altLang="zh-CN" sz="1800" dirty="0">
                  <a:solidFill>
                    <a:srgbClr val="FFFFFF"/>
                  </a:solidFill>
                  <a:latin typeface="+mn-lt"/>
                  <a:ea typeface="+mn-ea"/>
                  <a:cs typeface="+mn-ea"/>
                  <a:sym typeface="+mn-lt"/>
                </a:rPr>
                <a:t>3</a:t>
              </a:r>
            </a:p>
          </p:txBody>
        </p:sp>
      </p:grpSp>
      <p:sp>
        <p:nvSpPr>
          <p:cNvPr id="16" name="Text Box 6">
            <a:extLst>
              <a:ext uri="{FF2B5EF4-FFF2-40B4-BE49-F238E27FC236}">
                <a16:creationId xmlns:a16="http://schemas.microsoft.com/office/drawing/2014/main" id="{55CD409A-4CE3-9743-BECF-BBDCA535F58B}"/>
              </a:ext>
            </a:extLst>
          </p:cNvPr>
          <p:cNvSpPr txBox="1">
            <a:spLocks noChangeArrowheads="1"/>
          </p:cNvSpPr>
          <p:nvPr/>
        </p:nvSpPr>
        <p:spPr bwMode="auto">
          <a:xfrm>
            <a:off x="2803525" y="5592763"/>
            <a:ext cx="2182813" cy="573087"/>
          </a:xfrm>
          <a:prstGeom prst="rect">
            <a:avLst/>
          </a:prstGeom>
          <a:noFill/>
          <a:ln>
            <a:noFill/>
          </a:ln>
        </p:spPr>
        <p:txBody>
          <a:bodyPr>
            <a:spAutoFit/>
          </a:bodyPr>
          <a:lstStyle>
            <a:lvl1pPr>
              <a:defRPr sz="2800">
                <a:solidFill>
                  <a:schemeClr val="tx1"/>
                </a:solidFill>
                <a:latin typeface="Times New Roman" panose="02020603050405020304" pitchFamily="18" charset="0"/>
                <a:ea typeface="仿宋_GB2312" panose="02010609030101010101" pitchFamily="49" charset="-122"/>
              </a:defRPr>
            </a:lvl1pPr>
            <a:lvl2pPr>
              <a:defRPr sz="2800">
                <a:solidFill>
                  <a:schemeClr val="tx1"/>
                </a:solidFill>
                <a:latin typeface="Times New Roman" panose="02020603050405020304" pitchFamily="18" charset="0"/>
                <a:ea typeface="仿宋_GB2312" panose="02010609030101010101" pitchFamily="49" charset="-122"/>
              </a:defRPr>
            </a:lvl2pPr>
            <a:lvl3pPr>
              <a:defRPr sz="2800">
                <a:solidFill>
                  <a:schemeClr val="tx1"/>
                </a:solidFill>
                <a:latin typeface="Times New Roman" panose="02020603050405020304" pitchFamily="18" charset="0"/>
                <a:ea typeface="仿宋_GB2312" panose="02010609030101010101" pitchFamily="49" charset="-122"/>
              </a:defRPr>
            </a:lvl3pPr>
            <a:lvl4pPr>
              <a:defRPr sz="2800">
                <a:solidFill>
                  <a:schemeClr val="tx1"/>
                </a:solidFill>
                <a:latin typeface="Times New Roman" panose="02020603050405020304" pitchFamily="18" charset="0"/>
                <a:ea typeface="仿宋_GB2312" panose="02010609030101010101" pitchFamily="49" charset="-122"/>
              </a:defRPr>
            </a:lvl4pPr>
            <a:lvl5pPr>
              <a:defRPr sz="2800">
                <a:solidFill>
                  <a:schemeClr val="tx1"/>
                </a:solidFill>
                <a:latin typeface="Times New Roman" panose="02020603050405020304" pitchFamily="18" charset="0"/>
                <a:ea typeface="仿宋_GB2312" panose="02010609030101010101" pitchFamily="49" charset="-122"/>
              </a:defRPr>
            </a:lvl5pPr>
            <a:lvl6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6pPr>
            <a:lvl7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7pPr>
            <a:lvl8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8pPr>
            <a:lvl9pPr fontAlgn="base">
              <a:spcBef>
                <a:spcPct val="20000"/>
              </a:spcBef>
              <a:spcAft>
                <a:spcPct val="0"/>
              </a:spcAft>
              <a:buFont typeface="Arial" panose="020B0604020202020204" pitchFamily="34" charset="0"/>
              <a:defRPr sz="2800">
                <a:solidFill>
                  <a:schemeClr val="tx1"/>
                </a:solidFill>
                <a:latin typeface="Times New Roman" panose="02020603050405020304" pitchFamily="18" charset="0"/>
                <a:ea typeface="仿宋_GB2312" panose="02010609030101010101" pitchFamily="49" charset="-122"/>
              </a:defRPr>
            </a:lvl9pPr>
          </a:lstStyle>
          <a:p>
            <a:pPr>
              <a:lnSpc>
                <a:spcPct val="130000"/>
              </a:lnSpc>
              <a:buClr>
                <a:schemeClr val="accent1"/>
              </a:buClr>
              <a:defRPr/>
            </a:pPr>
            <a:r>
              <a:rPr lang="zh-CN" altLang="en-US" sz="2400" dirty="0">
                <a:solidFill>
                  <a:srgbClr val="FF3300"/>
                </a:solidFill>
                <a:latin typeface="+mn-lt"/>
                <a:ea typeface="+mn-ea"/>
                <a:cs typeface="+mn-ea"/>
                <a:sym typeface="+mn-lt"/>
              </a:rPr>
              <a:t>最坏情况：</a:t>
            </a:r>
            <a:r>
              <a:rPr lang="en-US" altLang="zh-CN" sz="2400" dirty="0">
                <a:solidFill>
                  <a:srgbClr val="FF3300"/>
                </a:solidFill>
                <a:latin typeface="+mn-lt"/>
                <a:ea typeface="+mn-ea"/>
                <a:cs typeface="+mn-ea"/>
                <a:sym typeface="+mn-lt"/>
              </a:rPr>
              <a:t>n</a:t>
            </a:r>
            <a:endParaRPr lang="en-US" altLang="zh-CN" sz="2400" dirty="0">
              <a:latin typeface="+mn-lt"/>
              <a:ea typeface="+mn-ea"/>
              <a:cs typeface="+mn-ea"/>
              <a:sym typeface="+mn-lt"/>
            </a:endParaRPr>
          </a:p>
        </p:txBody>
      </p:sp>
      <p:sp>
        <p:nvSpPr>
          <p:cNvPr id="17" name="Text Box 6">
            <a:extLst>
              <a:ext uri="{FF2B5EF4-FFF2-40B4-BE49-F238E27FC236}">
                <a16:creationId xmlns:a16="http://schemas.microsoft.com/office/drawing/2014/main" id="{1B193696-D28C-5F40-89EA-B970617D2D6C}"/>
              </a:ext>
            </a:extLst>
          </p:cNvPr>
          <p:cNvSpPr txBox="1">
            <a:spLocks noChangeArrowheads="1"/>
          </p:cNvSpPr>
          <p:nvPr/>
        </p:nvSpPr>
        <p:spPr bwMode="auto">
          <a:xfrm>
            <a:off x="5251450" y="5592763"/>
            <a:ext cx="3479800" cy="573087"/>
          </a:xfrm>
          <a:prstGeom prst="rect">
            <a:avLst/>
          </a:prstGeom>
          <a:noFill/>
          <a:ln>
            <a:noFill/>
          </a:ln>
        </p:spPr>
        <p:txBody>
          <a:bodyPr>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buClr>
                <a:schemeClr val="accent1"/>
              </a:buClr>
            </a:pPr>
            <a:r>
              <a:rPr lang="zh-CN" altLang="en-US" sz="2400">
                <a:ea typeface="微软雅黑" panose="020B0503020204020204" pitchFamily="34" charset="-122"/>
                <a:sym typeface="+mn-lt"/>
              </a:rPr>
              <a:t>平均时间复杂度为</a:t>
            </a:r>
            <a:r>
              <a:rPr lang="en-US" altLang="zh-CN" sz="2400">
                <a:ea typeface="微软雅黑" panose="020B0503020204020204" pitchFamily="34" charset="-122"/>
                <a:sym typeface="+mn-lt"/>
              </a:rPr>
              <a:t>:O(n)</a:t>
            </a:r>
          </a:p>
        </p:txBody>
      </p:sp>
    </p:spTree>
    <p:extLst>
      <p:ext uri="{BB962C8B-B14F-4D97-AF65-F5344CB8AC3E}">
        <p14:creationId xmlns:p14="http://schemas.microsoft.com/office/powerpoint/2010/main" val="850911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diamond(in)">
                                      <p:cBhvr>
                                        <p:cTn id="19" dur="2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3" presetClass="entr" presetSubtype="16"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8" presetClass="entr" presetSubtype="16"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diamond(in)">
                                      <p:cBhvr>
                                        <p:cTn id="30" dur="20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17" presetClass="entr" presetSubtype="8"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ppt_x</p:attrName>
                                        </p:attrNameLst>
                                      </p:cBhvr>
                                      <p:tavLst>
                                        <p:tav tm="0">
                                          <p:val>
                                            <p:strVal val="#ppt_x-#ppt_w/2"/>
                                          </p:val>
                                        </p:tav>
                                        <p:tav tm="100000">
                                          <p:val>
                                            <p:strVal val="#ppt_x"/>
                                          </p:val>
                                        </p:tav>
                                      </p:tavLst>
                                    </p:anim>
                                    <p:anim calcmode="lin" valueType="num">
                                      <p:cBhvr>
                                        <p:cTn id="36" dur="500" fill="hold"/>
                                        <p:tgtEl>
                                          <p:spTgt spid="13"/>
                                        </p:tgtEl>
                                        <p:attrNameLst>
                                          <p:attrName>ppt_y</p:attrName>
                                        </p:attrNameLst>
                                      </p:cBhvr>
                                      <p:tavLst>
                                        <p:tav tm="0">
                                          <p:val>
                                            <p:strVal val="#ppt_y"/>
                                          </p:val>
                                        </p:tav>
                                        <p:tav tm="100000">
                                          <p:val>
                                            <p:strVal val="#ppt_y"/>
                                          </p:val>
                                        </p:tav>
                                      </p:tavLst>
                                    </p:anim>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8" presetClass="entr" presetSubtype="16"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diamond(in)">
                                      <p:cBhvr>
                                        <p:cTn id="43"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6" grpId="0"/>
      <p:bldP spid="17"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5D3C26E6-AFA3-914D-B7B4-B70A35F09EF0}"/>
              </a:ext>
            </a:extLst>
          </p:cNvPr>
          <p:cNvSpPr>
            <a:spLocks noChangeArrowheads="1"/>
          </p:cNvSpPr>
          <p:nvPr/>
        </p:nvSpPr>
        <p:spPr bwMode="auto">
          <a:xfrm>
            <a:off x="606425" y="1700213"/>
            <a:ext cx="866775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Tw Cen MT" panose="020B0602020104020603" pitchFamily="34" charset="77"/>
                <a:ea typeface="宋体" panose="02010600030101010101" pitchFamily="2" charset="-122"/>
              </a:defRPr>
            </a:lvl1pPr>
            <a:lvl2pPr marL="742950" indent="-285750">
              <a:defRPr>
                <a:solidFill>
                  <a:schemeClr val="tx1"/>
                </a:solidFill>
                <a:latin typeface="Tw Cen MT" panose="020B0602020104020603" pitchFamily="34" charset="77"/>
                <a:ea typeface="宋体" panose="02010600030101010101" pitchFamily="2" charset="-122"/>
              </a:defRPr>
            </a:lvl2pPr>
            <a:lvl3pPr marL="1143000" indent="-228600">
              <a:defRPr>
                <a:solidFill>
                  <a:schemeClr val="tx1"/>
                </a:solidFill>
                <a:latin typeface="Tw Cen MT" panose="020B0602020104020603" pitchFamily="34" charset="77"/>
                <a:ea typeface="宋体" panose="02010600030101010101" pitchFamily="2" charset="-122"/>
              </a:defRPr>
            </a:lvl3pPr>
            <a:lvl4pPr marL="1600200" indent="-228600">
              <a:defRPr>
                <a:solidFill>
                  <a:schemeClr val="tx1"/>
                </a:solidFill>
                <a:latin typeface="Tw Cen MT" panose="020B0602020104020603" pitchFamily="34" charset="77"/>
                <a:ea typeface="宋体" panose="02010600030101010101" pitchFamily="2" charset="-122"/>
              </a:defRPr>
            </a:lvl4pPr>
            <a:lvl5pPr marL="2057400" indent="-228600">
              <a:defRPr>
                <a:solidFill>
                  <a:schemeClr val="tx1"/>
                </a:solidFill>
                <a:latin typeface="Tw Cen MT" panose="020B0602020104020603" pitchFamily="34" charset="77"/>
                <a:ea typeface="宋体" panose="02010600030101010101" pitchFamily="2" charset="-122"/>
              </a:defRPr>
            </a:lvl5pPr>
            <a:lvl6pPr marL="2514600" indent="-228600" fontAlgn="base">
              <a:spcBef>
                <a:spcPct val="0"/>
              </a:spcBef>
              <a:spcAft>
                <a:spcPct val="0"/>
              </a:spcAft>
              <a:defRPr>
                <a:solidFill>
                  <a:schemeClr val="tx1"/>
                </a:solidFill>
                <a:latin typeface="Tw Cen MT" panose="020B0602020104020603" pitchFamily="34" charset="77"/>
                <a:ea typeface="宋体" panose="02010600030101010101" pitchFamily="2" charset="-122"/>
              </a:defRPr>
            </a:lvl6pPr>
            <a:lvl7pPr marL="2971800" indent="-228600" fontAlgn="base">
              <a:spcBef>
                <a:spcPct val="0"/>
              </a:spcBef>
              <a:spcAft>
                <a:spcPct val="0"/>
              </a:spcAft>
              <a:defRPr>
                <a:solidFill>
                  <a:schemeClr val="tx1"/>
                </a:solidFill>
                <a:latin typeface="Tw Cen MT" panose="020B0602020104020603" pitchFamily="34" charset="77"/>
                <a:ea typeface="宋体" panose="02010600030101010101" pitchFamily="2" charset="-122"/>
              </a:defRPr>
            </a:lvl7pPr>
            <a:lvl8pPr marL="3429000" indent="-228600" fontAlgn="base">
              <a:spcBef>
                <a:spcPct val="0"/>
              </a:spcBef>
              <a:spcAft>
                <a:spcPct val="0"/>
              </a:spcAft>
              <a:defRPr>
                <a:solidFill>
                  <a:schemeClr val="tx1"/>
                </a:solidFill>
                <a:latin typeface="Tw Cen MT" panose="020B0602020104020603" pitchFamily="34" charset="77"/>
                <a:ea typeface="宋体" panose="02010600030101010101" pitchFamily="2" charset="-122"/>
              </a:defRPr>
            </a:lvl8pPr>
            <a:lvl9pPr marL="3886200" indent="-228600" fontAlgn="base">
              <a:spcBef>
                <a:spcPct val="0"/>
              </a:spcBef>
              <a:spcAft>
                <a:spcPct val="0"/>
              </a:spcAft>
              <a:defRPr>
                <a:solidFill>
                  <a:schemeClr val="tx1"/>
                </a:solidFill>
                <a:latin typeface="Tw Cen MT" panose="020B0602020104020603" pitchFamily="34" charset="77"/>
                <a:ea typeface="宋体" panose="02010600030101010101" pitchFamily="2" charset="-122"/>
              </a:defRPr>
            </a:lvl9pPr>
          </a:lstStyle>
          <a:p>
            <a:pPr fontAlgn="auto">
              <a:spcBef>
                <a:spcPct val="20000"/>
              </a:spcBef>
              <a:spcAft>
                <a:spcPts val="0"/>
              </a:spcAft>
              <a:buClr>
                <a:schemeClr val="tx2"/>
              </a:buClr>
              <a:buSzPct val="75000"/>
              <a:buFont typeface="Monotype Sorts" pitchFamily="2" charset="2"/>
              <a:buNone/>
              <a:defRPr/>
            </a:pP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    以下六种计算算法时间的多项式是最常用的。</a:t>
            </a:r>
          </a:p>
          <a:p>
            <a:pPr fontAlgn="auto">
              <a:spcBef>
                <a:spcPct val="20000"/>
              </a:spcBef>
              <a:spcAft>
                <a:spcPts val="0"/>
              </a:spcAft>
              <a:buClr>
                <a:schemeClr val="tx2"/>
              </a:buClr>
              <a:buSzPct val="75000"/>
              <a:buFont typeface="Monotype Sorts" pitchFamily="2" charset="2"/>
              <a:buNone/>
              <a:defRPr/>
            </a:pP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    关系为：</a:t>
            </a:r>
          </a:p>
          <a:p>
            <a:pPr algn="ctr" fontAlgn="auto">
              <a:spcBef>
                <a:spcPct val="20000"/>
              </a:spcBef>
              <a:spcAft>
                <a:spcPts val="0"/>
              </a:spcAft>
              <a:buClr>
                <a:schemeClr val="tx2"/>
              </a:buClr>
              <a:buSzPct val="75000"/>
              <a:buFont typeface="Monotype Sorts" pitchFamily="2" charset="2"/>
              <a:buNone/>
              <a:defRPr/>
            </a:pP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    </a:t>
            </a:r>
            <a:r>
              <a:rPr lang="en-US" altLang="zh-CN" sz="28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O(1)&lt;O(logn)&lt;O(n)&lt;O(nlogn)&lt;O(n</a:t>
            </a:r>
            <a:r>
              <a:rPr lang="en-US" altLang="zh-CN" sz="2800" baseline="200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2</a:t>
            </a:r>
            <a:r>
              <a:rPr lang="en-US" altLang="zh-CN" sz="28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)&lt;O(n</a:t>
            </a:r>
            <a:r>
              <a:rPr lang="en-US" altLang="zh-CN" sz="2800" baseline="220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3</a:t>
            </a:r>
            <a:r>
              <a:rPr lang="en-US" altLang="zh-CN" sz="28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a:t>
            </a:r>
          </a:p>
          <a:p>
            <a:pPr fontAlgn="auto">
              <a:spcBef>
                <a:spcPct val="20000"/>
              </a:spcBef>
              <a:spcAft>
                <a:spcPts val="0"/>
              </a:spcAft>
              <a:buClr>
                <a:schemeClr val="tx2"/>
              </a:buClr>
              <a:buSzPct val="75000"/>
              <a:buFont typeface="Monotype Sorts" pitchFamily="2" charset="2"/>
              <a:buNone/>
              <a:defRPr/>
            </a:pP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    </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指数时间的关系为：</a:t>
            </a:r>
          </a:p>
          <a:p>
            <a:pPr algn="ctr" fontAlgn="auto">
              <a:spcBef>
                <a:spcPct val="20000"/>
              </a:spcBef>
              <a:spcAft>
                <a:spcPts val="0"/>
              </a:spcAft>
              <a:buClr>
                <a:schemeClr val="tx2"/>
              </a:buClr>
              <a:buSzPct val="75000"/>
              <a:buFont typeface="Monotype Sorts" pitchFamily="2" charset="2"/>
              <a:buNone/>
              <a:defRPr/>
            </a:pPr>
            <a:r>
              <a:rPr lang="zh-CN" altLang="en-US" sz="28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    </a:t>
            </a:r>
            <a:r>
              <a:rPr lang="en-US" altLang="zh-CN" sz="28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O(2</a:t>
            </a:r>
            <a:r>
              <a:rPr lang="en-US" altLang="zh-CN" sz="2800" baseline="360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n</a:t>
            </a:r>
            <a:r>
              <a:rPr lang="en-US" altLang="zh-CN" sz="28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)&lt;O(n!)&lt;O(n</a:t>
            </a:r>
            <a:r>
              <a:rPr lang="en-US" altLang="zh-CN" sz="2800" baseline="360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n</a:t>
            </a:r>
            <a:r>
              <a:rPr lang="en-US" altLang="zh-CN" sz="28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a:t>
            </a:r>
          </a:p>
          <a:p>
            <a:pPr fontAlgn="auto">
              <a:spcBef>
                <a:spcPct val="20000"/>
              </a:spcBef>
              <a:spcAft>
                <a:spcPts val="0"/>
              </a:spcAft>
              <a:buClr>
                <a:schemeClr val="tx2"/>
              </a:buClr>
              <a:buSzPct val="75000"/>
              <a:buFont typeface="Monotype Sorts" pitchFamily="2" charset="2"/>
              <a:buNone/>
              <a:defRPr/>
            </a:pP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            </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当</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n</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取得很大时，指数时间算法和多项式时间算法在所需时间上非常悬殊。因此，只要有人能将现有指数时间算法中的任何一个算法化简为多项式时间算法，那就取得了一个伟大的成就。</a:t>
            </a:r>
          </a:p>
        </p:txBody>
      </p:sp>
      <p:sp>
        <p:nvSpPr>
          <p:cNvPr id="3" name="Text Box 2">
            <a:extLst>
              <a:ext uri="{FF2B5EF4-FFF2-40B4-BE49-F238E27FC236}">
                <a16:creationId xmlns:a16="http://schemas.microsoft.com/office/drawing/2014/main" id="{DBE89D91-8E0B-3540-9A7B-ECA7044F7518}"/>
              </a:ext>
            </a:extLst>
          </p:cNvPr>
          <p:cNvSpPr txBox="1">
            <a:spLocks noChangeArrowheads="1"/>
          </p:cNvSpPr>
          <p:nvPr/>
        </p:nvSpPr>
        <p:spPr bwMode="auto">
          <a:xfrm>
            <a:off x="330200" y="808038"/>
            <a:ext cx="71818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dirty="0">
                <a:solidFill>
                  <a:srgbClr val="FF0000"/>
                </a:solidFill>
                <a:effectLst>
                  <a:outerShdw blurRad="38100" dist="38100" dir="2700000" algn="tl">
                    <a:srgbClr val="C0C0C0"/>
                  </a:outerShdw>
                </a:effectLst>
                <a:latin typeface="+mn-lt"/>
                <a:ea typeface="楷体_GB2312" pitchFamily="49" charset="-122"/>
              </a:rPr>
              <a:t>1.3.2</a:t>
            </a:r>
            <a:r>
              <a:rPr lang="zh-CN" altLang="en-US" sz="3200" b="1" dirty="0">
                <a:solidFill>
                  <a:srgbClr val="FF0000"/>
                </a:solidFill>
                <a:effectLst>
                  <a:outerShdw blurRad="38100" dist="38100" dir="2700000" algn="tl">
                    <a:srgbClr val="C0C0C0"/>
                  </a:outerShdw>
                </a:effectLst>
                <a:latin typeface="+mn-lt"/>
                <a:ea typeface="楷体_GB2312" pitchFamily="49" charset="-122"/>
              </a:rPr>
              <a:t>算法的时间和空间复杂性</a:t>
            </a:r>
            <a:r>
              <a:rPr lang="zh-CN" altLang="en-US" sz="3200" dirty="0">
                <a:solidFill>
                  <a:srgbClr val="FF0000"/>
                </a:solidFill>
                <a:effectLst>
                  <a:outerShdw blurRad="38100" dist="38100" dir="2700000" algn="tl">
                    <a:srgbClr val="C0C0C0"/>
                  </a:outerShdw>
                </a:effectLst>
                <a:latin typeface="+mn-lt"/>
                <a:ea typeface="楷体_GB2312" pitchFamily="49" charset="-122"/>
              </a:rPr>
              <a:t> </a:t>
            </a:r>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3">
            <a:extLst>
              <a:ext uri="{FF2B5EF4-FFF2-40B4-BE49-F238E27FC236}">
                <a16:creationId xmlns:a16="http://schemas.microsoft.com/office/drawing/2014/main" id="{D1A96D17-19AD-454B-8601-903F9F51DDA7}"/>
              </a:ext>
            </a:extLst>
          </p:cNvPr>
          <p:cNvSpPr>
            <a:spLocks noGrp="1" noChangeArrowheads="1"/>
          </p:cNvSpPr>
          <p:nvPr>
            <p:ph sz="half" idx="1"/>
          </p:nvPr>
        </p:nvSpPr>
        <p:spPr/>
        <p:txBody>
          <a:bodyPr/>
          <a:lstStyle/>
          <a:p>
            <a:pPr eaLnBrk="1" hangingPunct="1"/>
            <a:endParaRPr lang="zh-CN" altLang="en-US">
              <a:ea typeface="宋体" panose="02010600030101010101" pitchFamily="2" charset="-122"/>
            </a:endParaRPr>
          </a:p>
        </p:txBody>
      </p:sp>
      <p:sp>
        <p:nvSpPr>
          <p:cNvPr id="74754" name="Rectangle 4">
            <a:extLst>
              <a:ext uri="{FF2B5EF4-FFF2-40B4-BE49-F238E27FC236}">
                <a16:creationId xmlns:a16="http://schemas.microsoft.com/office/drawing/2014/main" id="{EAC2A227-0520-224E-8AB0-557C7B7EEBED}"/>
              </a:ext>
            </a:extLst>
          </p:cNvPr>
          <p:cNvSpPr>
            <a:spLocks noChangeArrowheads="1"/>
          </p:cNvSpPr>
          <p:nvPr/>
        </p:nvSpPr>
        <p:spPr bwMode="auto">
          <a:xfrm>
            <a:off x="273050" y="260350"/>
            <a:ext cx="7391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r>
              <a:rPr lang="zh-CN" altLang="en-US" sz="3300" b="1">
                <a:solidFill>
                  <a:schemeClr val="tx2"/>
                </a:solidFill>
                <a:latin typeface="Tw Cen MT" panose="020B0602020104020603" pitchFamily="34" charset="77"/>
              </a:rPr>
              <a:t>典型的计算时间函数曲线</a:t>
            </a:r>
          </a:p>
        </p:txBody>
      </p:sp>
      <p:graphicFrame>
        <p:nvGraphicFramePr>
          <p:cNvPr id="74755" name="Object 5">
            <a:extLst>
              <a:ext uri="{FF2B5EF4-FFF2-40B4-BE49-F238E27FC236}">
                <a16:creationId xmlns:a16="http://schemas.microsoft.com/office/drawing/2014/main" id="{D76D91F8-CF6E-4448-BA2F-4135513992E2}"/>
              </a:ext>
            </a:extLst>
          </p:cNvPr>
          <p:cNvGraphicFramePr>
            <a:graphicFrameLocks noChangeAspect="1"/>
          </p:cNvGraphicFramePr>
          <p:nvPr/>
        </p:nvGraphicFramePr>
        <p:xfrm>
          <a:off x="2073275" y="1557338"/>
          <a:ext cx="4906963" cy="5300662"/>
        </p:xfrm>
        <a:graphic>
          <a:graphicData uri="http://schemas.openxmlformats.org/presentationml/2006/ole">
            <mc:AlternateContent xmlns:mc="http://schemas.openxmlformats.org/markup-compatibility/2006">
              <mc:Choice xmlns:v="urn:schemas-microsoft-com:vml" Requires="v">
                <p:oleObj spid="_x0000_s74784" r:id="rId3" imgW="4851400" imgH="5137150" progId="Photoshop.Image.5">
                  <p:embed/>
                </p:oleObj>
              </mc:Choice>
              <mc:Fallback>
                <p:oleObj r:id="rId3" imgW="4851400" imgH="5137150" progId="Photoshop.Image.5">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3275" y="1557338"/>
                        <a:ext cx="4906963" cy="5300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Text Box 2">
            <a:extLst>
              <a:ext uri="{FF2B5EF4-FFF2-40B4-BE49-F238E27FC236}">
                <a16:creationId xmlns:a16="http://schemas.microsoft.com/office/drawing/2014/main" id="{F095A81C-093D-9349-BB14-AAB9547BB506}"/>
              </a:ext>
            </a:extLst>
          </p:cNvPr>
          <p:cNvSpPr txBox="1">
            <a:spLocks noChangeArrowheads="1"/>
          </p:cNvSpPr>
          <p:nvPr/>
        </p:nvSpPr>
        <p:spPr bwMode="auto">
          <a:xfrm>
            <a:off x="488504" y="1556792"/>
            <a:ext cx="91630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fontAlgn="auto" hangingPunct="1">
              <a:spcBef>
                <a:spcPct val="50000"/>
              </a:spcBef>
              <a:spcAft>
                <a:spcPts val="0"/>
              </a:spcAft>
              <a:defRPr/>
            </a:pPr>
            <a:r>
              <a:rPr lang="zh-CN" altLang="en-US" sz="2800">
                <a:effectLst>
                  <a:outerShdw blurRad="38100" dist="38100" dir="2700000" algn="tl">
                    <a:srgbClr val="C0C0C0"/>
                  </a:outerShdw>
                </a:effectLst>
                <a:latin typeface="+mn-lt"/>
                <a:ea typeface="楷体_GB2312" pitchFamily="49" charset="-122"/>
              </a:rPr>
              <a:t>下面的表格给出了一些具体函数的</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O()</a:t>
            </a:r>
            <a:r>
              <a:rPr lang="zh-CN" altLang="en-US" sz="2800">
                <a:effectLst>
                  <a:outerShdw blurRad="38100" dist="38100" dir="2700000" algn="tl">
                    <a:srgbClr val="C0C0C0"/>
                  </a:outerShdw>
                </a:effectLst>
                <a:latin typeface="+mn-lt"/>
                <a:ea typeface="楷体_GB2312" pitchFamily="49" charset="-122"/>
              </a:rPr>
              <a:t>的表示，如图所示。</a:t>
            </a:r>
          </a:p>
        </p:txBody>
      </p:sp>
      <p:grpSp>
        <p:nvGrpSpPr>
          <p:cNvPr id="75778" name="Group 5">
            <a:extLst>
              <a:ext uri="{FF2B5EF4-FFF2-40B4-BE49-F238E27FC236}">
                <a16:creationId xmlns:a16="http://schemas.microsoft.com/office/drawing/2014/main" id="{2149D3D5-4DA4-6A42-80C9-A5DE04B57552}"/>
              </a:ext>
            </a:extLst>
          </p:cNvPr>
          <p:cNvGrpSpPr>
            <a:grpSpLocks/>
          </p:cNvGrpSpPr>
          <p:nvPr/>
        </p:nvGrpSpPr>
        <p:grpSpPr bwMode="auto">
          <a:xfrm>
            <a:off x="1360488" y="2489200"/>
            <a:ext cx="2416175" cy="519113"/>
            <a:chOff x="0" y="0"/>
            <a:chExt cx="902" cy="327"/>
          </a:xfrm>
        </p:grpSpPr>
        <p:sp>
          <p:nvSpPr>
            <p:cNvPr id="75821" name="Rectangle 6">
              <a:extLst>
                <a:ext uri="{FF2B5EF4-FFF2-40B4-BE49-F238E27FC236}">
                  <a16:creationId xmlns:a16="http://schemas.microsoft.com/office/drawing/2014/main" id="{6427D6F1-75A0-2A4C-97B8-AA65D784EBFE}"/>
                </a:ext>
              </a:extLst>
            </p:cNvPr>
            <p:cNvSpPr>
              <a:spLocks noChangeArrowheads="1"/>
            </p:cNvSpPr>
            <p:nvPr/>
          </p:nvSpPr>
          <p:spPr bwMode="auto">
            <a:xfrm>
              <a:off x="43" y="0"/>
              <a:ext cx="81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en-US" altLang="zh-CN" sz="2800" b="1">
                  <a:solidFill>
                    <a:schemeClr val="tx1"/>
                  </a:solidFill>
                  <a:latin typeface="Times New Roman" panose="02020603050405020304" pitchFamily="18" charset="0"/>
                  <a:ea typeface="楷体_GB2312" pitchFamily="49" charset="-122"/>
                </a:rPr>
                <a:t>f(n)</a:t>
              </a:r>
              <a:endParaRPr lang="zh-CN" altLang="en-US" sz="2800" b="1">
                <a:solidFill>
                  <a:schemeClr val="tx1"/>
                </a:solidFill>
              </a:endParaRPr>
            </a:p>
          </p:txBody>
        </p:sp>
        <p:sp>
          <p:nvSpPr>
            <p:cNvPr id="75822" name="Rectangle 7">
              <a:extLst>
                <a:ext uri="{FF2B5EF4-FFF2-40B4-BE49-F238E27FC236}">
                  <a16:creationId xmlns:a16="http://schemas.microsoft.com/office/drawing/2014/main" id="{B3C575A2-A705-6F46-B3E5-D7424A7A5573}"/>
                </a:ext>
              </a:extLst>
            </p:cNvPr>
            <p:cNvSpPr>
              <a:spLocks noChangeArrowheads="1"/>
            </p:cNvSpPr>
            <p:nvPr/>
          </p:nvSpPr>
          <p:spPr bwMode="auto">
            <a:xfrm>
              <a:off x="0" y="0"/>
              <a:ext cx="902"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75779" name="Group 8">
            <a:extLst>
              <a:ext uri="{FF2B5EF4-FFF2-40B4-BE49-F238E27FC236}">
                <a16:creationId xmlns:a16="http://schemas.microsoft.com/office/drawing/2014/main" id="{BF62D80F-727D-364D-970C-8942C5524475}"/>
              </a:ext>
            </a:extLst>
          </p:cNvPr>
          <p:cNvGrpSpPr>
            <a:grpSpLocks/>
          </p:cNvGrpSpPr>
          <p:nvPr/>
        </p:nvGrpSpPr>
        <p:grpSpPr bwMode="auto">
          <a:xfrm>
            <a:off x="3776663" y="2489200"/>
            <a:ext cx="2416175" cy="519113"/>
            <a:chOff x="902" y="0"/>
            <a:chExt cx="902" cy="327"/>
          </a:xfrm>
        </p:grpSpPr>
        <p:sp>
          <p:nvSpPr>
            <p:cNvPr id="75819" name="Rectangle 9">
              <a:extLst>
                <a:ext uri="{FF2B5EF4-FFF2-40B4-BE49-F238E27FC236}">
                  <a16:creationId xmlns:a16="http://schemas.microsoft.com/office/drawing/2014/main" id="{81C78BE6-52B1-8F4F-8F8A-82BAD731C349}"/>
                </a:ext>
              </a:extLst>
            </p:cNvPr>
            <p:cNvSpPr>
              <a:spLocks noChangeArrowheads="1"/>
            </p:cNvSpPr>
            <p:nvPr/>
          </p:nvSpPr>
          <p:spPr bwMode="auto">
            <a:xfrm>
              <a:off x="945" y="0"/>
              <a:ext cx="81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en-US" altLang="zh-CN" sz="2800" b="1">
                  <a:solidFill>
                    <a:schemeClr val="tx1"/>
                  </a:solidFill>
                  <a:latin typeface="Times New Roman" panose="02020603050405020304" pitchFamily="18" charset="0"/>
                  <a:ea typeface="楷体_GB2312" pitchFamily="49" charset="-122"/>
                </a:rPr>
                <a:t>O(g(n))</a:t>
              </a:r>
              <a:endParaRPr lang="zh-CN" altLang="en-US" sz="2800" b="1">
                <a:solidFill>
                  <a:schemeClr val="tx1"/>
                </a:solidFill>
              </a:endParaRPr>
            </a:p>
          </p:txBody>
        </p:sp>
        <p:sp>
          <p:nvSpPr>
            <p:cNvPr id="75820" name="Rectangle 10">
              <a:extLst>
                <a:ext uri="{FF2B5EF4-FFF2-40B4-BE49-F238E27FC236}">
                  <a16:creationId xmlns:a16="http://schemas.microsoft.com/office/drawing/2014/main" id="{8D1042BC-94E2-EC4E-88D9-738E3CEFAC90}"/>
                </a:ext>
              </a:extLst>
            </p:cNvPr>
            <p:cNvSpPr>
              <a:spLocks noChangeArrowheads="1"/>
            </p:cNvSpPr>
            <p:nvPr/>
          </p:nvSpPr>
          <p:spPr bwMode="auto">
            <a:xfrm>
              <a:off x="902" y="0"/>
              <a:ext cx="902"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75780" name="Group 11">
            <a:extLst>
              <a:ext uri="{FF2B5EF4-FFF2-40B4-BE49-F238E27FC236}">
                <a16:creationId xmlns:a16="http://schemas.microsoft.com/office/drawing/2014/main" id="{52142DC9-DEA6-5E45-BB4E-87B64011593D}"/>
              </a:ext>
            </a:extLst>
          </p:cNvPr>
          <p:cNvGrpSpPr>
            <a:grpSpLocks/>
          </p:cNvGrpSpPr>
          <p:nvPr/>
        </p:nvGrpSpPr>
        <p:grpSpPr bwMode="auto">
          <a:xfrm>
            <a:off x="6194425" y="2478088"/>
            <a:ext cx="2416175" cy="519112"/>
            <a:chOff x="1804" y="0"/>
            <a:chExt cx="902" cy="327"/>
          </a:xfrm>
        </p:grpSpPr>
        <p:sp>
          <p:nvSpPr>
            <p:cNvPr id="75817" name="Rectangle 12">
              <a:extLst>
                <a:ext uri="{FF2B5EF4-FFF2-40B4-BE49-F238E27FC236}">
                  <a16:creationId xmlns:a16="http://schemas.microsoft.com/office/drawing/2014/main" id="{79A40E9E-4D1B-D242-877A-760348927651}"/>
                </a:ext>
              </a:extLst>
            </p:cNvPr>
            <p:cNvSpPr>
              <a:spLocks noChangeArrowheads="1"/>
            </p:cNvSpPr>
            <p:nvPr/>
          </p:nvSpPr>
          <p:spPr bwMode="auto">
            <a:xfrm>
              <a:off x="1847" y="0"/>
              <a:ext cx="81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zh-CN" altLang="en-US" sz="2800" b="1">
                  <a:solidFill>
                    <a:schemeClr val="tx1"/>
                  </a:solidFill>
                  <a:ea typeface="楷体_GB2312" pitchFamily="49" charset="-122"/>
                </a:rPr>
                <a:t>量级</a:t>
              </a:r>
              <a:endParaRPr lang="zh-CN" altLang="en-US" sz="2800" b="1">
                <a:solidFill>
                  <a:schemeClr val="tx1"/>
                </a:solidFill>
              </a:endParaRPr>
            </a:p>
          </p:txBody>
        </p:sp>
        <p:sp>
          <p:nvSpPr>
            <p:cNvPr id="75818" name="Rectangle 13">
              <a:extLst>
                <a:ext uri="{FF2B5EF4-FFF2-40B4-BE49-F238E27FC236}">
                  <a16:creationId xmlns:a16="http://schemas.microsoft.com/office/drawing/2014/main" id="{B398E6C6-37CF-9641-90AB-82B2EE82A4D4}"/>
                </a:ext>
              </a:extLst>
            </p:cNvPr>
            <p:cNvSpPr>
              <a:spLocks noChangeArrowheads="1"/>
            </p:cNvSpPr>
            <p:nvPr/>
          </p:nvSpPr>
          <p:spPr bwMode="auto">
            <a:xfrm>
              <a:off x="1804" y="0"/>
              <a:ext cx="902"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75781" name="Group 14">
            <a:extLst>
              <a:ext uri="{FF2B5EF4-FFF2-40B4-BE49-F238E27FC236}">
                <a16:creationId xmlns:a16="http://schemas.microsoft.com/office/drawing/2014/main" id="{4F85B75F-D594-8948-B7D1-E6CEF9F0516B}"/>
              </a:ext>
            </a:extLst>
          </p:cNvPr>
          <p:cNvGrpSpPr>
            <a:grpSpLocks/>
          </p:cNvGrpSpPr>
          <p:nvPr/>
        </p:nvGrpSpPr>
        <p:grpSpPr bwMode="auto">
          <a:xfrm>
            <a:off x="1360488" y="3008313"/>
            <a:ext cx="2416175" cy="519112"/>
            <a:chOff x="0" y="327"/>
            <a:chExt cx="902" cy="327"/>
          </a:xfrm>
        </p:grpSpPr>
        <p:sp>
          <p:nvSpPr>
            <p:cNvPr id="75815" name="Rectangle 15">
              <a:extLst>
                <a:ext uri="{FF2B5EF4-FFF2-40B4-BE49-F238E27FC236}">
                  <a16:creationId xmlns:a16="http://schemas.microsoft.com/office/drawing/2014/main" id="{FDDBA486-DFC8-7743-BD49-54646D755C20}"/>
                </a:ext>
              </a:extLst>
            </p:cNvPr>
            <p:cNvSpPr>
              <a:spLocks noChangeArrowheads="1"/>
            </p:cNvSpPr>
            <p:nvPr/>
          </p:nvSpPr>
          <p:spPr bwMode="auto">
            <a:xfrm>
              <a:off x="43" y="327"/>
              <a:ext cx="81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en-US" altLang="zh-CN" sz="2800" b="1">
                  <a:solidFill>
                    <a:schemeClr val="tx1"/>
                  </a:solidFill>
                  <a:latin typeface="Times New Roman" panose="02020603050405020304" pitchFamily="18" charset="0"/>
                  <a:ea typeface="楷体_GB2312" pitchFamily="49" charset="-122"/>
                </a:rPr>
                <a:t>35</a:t>
              </a:r>
              <a:endParaRPr lang="zh-CN" altLang="en-US" sz="2800" b="1">
                <a:solidFill>
                  <a:schemeClr val="tx1"/>
                </a:solidFill>
              </a:endParaRPr>
            </a:p>
          </p:txBody>
        </p:sp>
        <p:sp>
          <p:nvSpPr>
            <p:cNvPr id="75816" name="Rectangle 16">
              <a:extLst>
                <a:ext uri="{FF2B5EF4-FFF2-40B4-BE49-F238E27FC236}">
                  <a16:creationId xmlns:a16="http://schemas.microsoft.com/office/drawing/2014/main" id="{4C29C4FC-99B6-E348-904B-B3B795558334}"/>
                </a:ext>
              </a:extLst>
            </p:cNvPr>
            <p:cNvSpPr>
              <a:spLocks noChangeArrowheads="1"/>
            </p:cNvSpPr>
            <p:nvPr/>
          </p:nvSpPr>
          <p:spPr bwMode="auto">
            <a:xfrm>
              <a:off x="0" y="327"/>
              <a:ext cx="902"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159761" name="Group 17">
            <a:extLst>
              <a:ext uri="{FF2B5EF4-FFF2-40B4-BE49-F238E27FC236}">
                <a16:creationId xmlns:a16="http://schemas.microsoft.com/office/drawing/2014/main" id="{A0DACC37-2A92-2D44-9E42-999FB730BDE0}"/>
              </a:ext>
            </a:extLst>
          </p:cNvPr>
          <p:cNvGrpSpPr>
            <a:grpSpLocks/>
          </p:cNvGrpSpPr>
          <p:nvPr/>
        </p:nvGrpSpPr>
        <p:grpSpPr bwMode="auto">
          <a:xfrm>
            <a:off x="3776663" y="3008313"/>
            <a:ext cx="2416175" cy="519112"/>
            <a:chOff x="902" y="327"/>
            <a:chExt cx="902" cy="327"/>
          </a:xfrm>
        </p:grpSpPr>
        <p:sp>
          <p:nvSpPr>
            <p:cNvPr id="75813" name="Rectangle 18">
              <a:extLst>
                <a:ext uri="{FF2B5EF4-FFF2-40B4-BE49-F238E27FC236}">
                  <a16:creationId xmlns:a16="http://schemas.microsoft.com/office/drawing/2014/main" id="{70727FAA-344A-FC48-92E0-0F97C575A559}"/>
                </a:ext>
              </a:extLst>
            </p:cNvPr>
            <p:cNvSpPr>
              <a:spLocks noChangeArrowheads="1"/>
            </p:cNvSpPr>
            <p:nvPr/>
          </p:nvSpPr>
          <p:spPr bwMode="auto">
            <a:xfrm>
              <a:off x="945" y="327"/>
              <a:ext cx="81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en-US" altLang="zh-CN" sz="2800" b="1">
                  <a:solidFill>
                    <a:schemeClr val="tx1"/>
                  </a:solidFill>
                  <a:latin typeface="Times New Roman" panose="02020603050405020304" pitchFamily="18" charset="0"/>
                  <a:ea typeface="楷体_GB2312" pitchFamily="49" charset="-122"/>
                </a:rPr>
                <a:t>O(1)</a:t>
              </a:r>
              <a:endParaRPr lang="zh-CN" altLang="en-US" sz="2800" b="1">
                <a:solidFill>
                  <a:schemeClr val="tx1"/>
                </a:solidFill>
              </a:endParaRPr>
            </a:p>
          </p:txBody>
        </p:sp>
        <p:sp>
          <p:nvSpPr>
            <p:cNvPr id="75814" name="Rectangle 19">
              <a:extLst>
                <a:ext uri="{FF2B5EF4-FFF2-40B4-BE49-F238E27FC236}">
                  <a16:creationId xmlns:a16="http://schemas.microsoft.com/office/drawing/2014/main" id="{DD58FCA1-F1E9-EA4A-918C-F17E3CAB95EB}"/>
                </a:ext>
              </a:extLst>
            </p:cNvPr>
            <p:cNvSpPr>
              <a:spLocks noChangeArrowheads="1"/>
            </p:cNvSpPr>
            <p:nvPr/>
          </p:nvSpPr>
          <p:spPr bwMode="auto">
            <a:xfrm>
              <a:off x="902" y="327"/>
              <a:ext cx="902"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159764" name="Group 20">
            <a:extLst>
              <a:ext uri="{FF2B5EF4-FFF2-40B4-BE49-F238E27FC236}">
                <a16:creationId xmlns:a16="http://schemas.microsoft.com/office/drawing/2014/main" id="{E08D8CD7-E576-5F48-91B4-D64E4F1738AC}"/>
              </a:ext>
            </a:extLst>
          </p:cNvPr>
          <p:cNvGrpSpPr>
            <a:grpSpLocks/>
          </p:cNvGrpSpPr>
          <p:nvPr/>
        </p:nvGrpSpPr>
        <p:grpSpPr bwMode="auto">
          <a:xfrm>
            <a:off x="6192838" y="3008313"/>
            <a:ext cx="2416175" cy="519112"/>
            <a:chOff x="1804" y="327"/>
            <a:chExt cx="902" cy="327"/>
          </a:xfrm>
        </p:grpSpPr>
        <p:sp>
          <p:nvSpPr>
            <p:cNvPr id="75811" name="Rectangle 21">
              <a:extLst>
                <a:ext uri="{FF2B5EF4-FFF2-40B4-BE49-F238E27FC236}">
                  <a16:creationId xmlns:a16="http://schemas.microsoft.com/office/drawing/2014/main" id="{5A98AB66-E613-CF44-A67C-8FDDF4050A8E}"/>
                </a:ext>
              </a:extLst>
            </p:cNvPr>
            <p:cNvSpPr>
              <a:spLocks noChangeArrowheads="1"/>
            </p:cNvSpPr>
            <p:nvPr/>
          </p:nvSpPr>
          <p:spPr bwMode="auto">
            <a:xfrm>
              <a:off x="1847" y="327"/>
              <a:ext cx="81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zh-CN" altLang="en-US" sz="2800" b="1">
                  <a:solidFill>
                    <a:schemeClr val="tx1"/>
                  </a:solidFill>
                  <a:ea typeface="楷体_GB2312" pitchFamily="49" charset="-122"/>
                </a:rPr>
                <a:t>常数阶</a:t>
              </a:r>
              <a:endParaRPr lang="zh-CN" altLang="en-US" sz="2800" b="1">
                <a:solidFill>
                  <a:schemeClr val="tx1"/>
                </a:solidFill>
              </a:endParaRPr>
            </a:p>
          </p:txBody>
        </p:sp>
        <p:sp>
          <p:nvSpPr>
            <p:cNvPr id="75812" name="Rectangle 22">
              <a:extLst>
                <a:ext uri="{FF2B5EF4-FFF2-40B4-BE49-F238E27FC236}">
                  <a16:creationId xmlns:a16="http://schemas.microsoft.com/office/drawing/2014/main" id="{46619444-A9EE-2E4A-9DE9-9285BFFC4912}"/>
                </a:ext>
              </a:extLst>
            </p:cNvPr>
            <p:cNvSpPr>
              <a:spLocks noChangeArrowheads="1"/>
            </p:cNvSpPr>
            <p:nvPr/>
          </p:nvSpPr>
          <p:spPr bwMode="auto">
            <a:xfrm>
              <a:off x="1804" y="327"/>
              <a:ext cx="902"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75784" name="Group 23">
            <a:extLst>
              <a:ext uri="{FF2B5EF4-FFF2-40B4-BE49-F238E27FC236}">
                <a16:creationId xmlns:a16="http://schemas.microsoft.com/office/drawing/2014/main" id="{A9E4BBA4-9F02-C041-A1F6-100C4FFF7421}"/>
              </a:ext>
            </a:extLst>
          </p:cNvPr>
          <p:cNvGrpSpPr>
            <a:grpSpLocks/>
          </p:cNvGrpSpPr>
          <p:nvPr/>
        </p:nvGrpSpPr>
        <p:grpSpPr bwMode="auto">
          <a:xfrm>
            <a:off x="1360488" y="3527425"/>
            <a:ext cx="2416175" cy="519113"/>
            <a:chOff x="0" y="654"/>
            <a:chExt cx="902" cy="327"/>
          </a:xfrm>
        </p:grpSpPr>
        <p:sp>
          <p:nvSpPr>
            <p:cNvPr id="75809" name="Rectangle 24">
              <a:extLst>
                <a:ext uri="{FF2B5EF4-FFF2-40B4-BE49-F238E27FC236}">
                  <a16:creationId xmlns:a16="http://schemas.microsoft.com/office/drawing/2014/main" id="{8DF2AB10-C9F6-E849-B2B5-AED001604FE4}"/>
                </a:ext>
              </a:extLst>
            </p:cNvPr>
            <p:cNvSpPr>
              <a:spLocks noChangeArrowheads="1"/>
            </p:cNvSpPr>
            <p:nvPr/>
          </p:nvSpPr>
          <p:spPr bwMode="auto">
            <a:xfrm>
              <a:off x="43" y="654"/>
              <a:ext cx="81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en-US" altLang="zh-CN" sz="2800" b="1">
                  <a:solidFill>
                    <a:schemeClr val="tx1"/>
                  </a:solidFill>
                  <a:latin typeface="Times New Roman" panose="02020603050405020304" pitchFamily="18" charset="0"/>
                  <a:ea typeface="楷体_GB2312" pitchFamily="49" charset="-122"/>
                </a:rPr>
                <a:t>2n+7</a:t>
              </a:r>
              <a:endParaRPr lang="zh-CN" altLang="en-US" sz="2800" b="1">
                <a:solidFill>
                  <a:schemeClr val="tx1"/>
                </a:solidFill>
              </a:endParaRPr>
            </a:p>
          </p:txBody>
        </p:sp>
        <p:sp>
          <p:nvSpPr>
            <p:cNvPr id="75810" name="Rectangle 25">
              <a:extLst>
                <a:ext uri="{FF2B5EF4-FFF2-40B4-BE49-F238E27FC236}">
                  <a16:creationId xmlns:a16="http://schemas.microsoft.com/office/drawing/2014/main" id="{C13E8916-2851-DB41-9CAE-1EBB2F74C216}"/>
                </a:ext>
              </a:extLst>
            </p:cNvPr>
            <p:cNvSpPr>
              <a:spLocks noChangeArrowheads="1"/>
            </p:cNvSpPr>
            <p:nvPr/>
          </p:nvSpPr>
          <p:spPr bwMode="auto">
            <a:xfrm>
              <a:off x="0" y="654"/>
              <a:ext cx="902"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159770" name="Group 26">
            <a:extLst>
              <a:ext uri="{FF2B5EF4-FFF2-40B4-BE49-F238E27FC236}">
                <a16:creationId xmlns:a16="http://schemas.microsoft.com/office/drawing/2014/main" id="{4304F4AF-2BE2-764C-B49F-FF96E4DAFFF7}"/>
              </a:ext>
            </a:extLst>
          </p:cNvPr>
          <p:cNvGrpSpPr>
            <a:grpSpLocks/>
          </p:cNvGrpSpPr>
          <p:nvPr/>
        </p:nvGrpSpPr>
        <p:grpSpPr bwMode="auto">
          <a:xfrm>
            <a:off x="3776663" y="3527425"/>
            <a:ext cx="2416175" cy="519113"/>
            <a:chOff x="902" y="654"/>
            <a:chExt cx="902" cy="327"/>
          </a:xfrm>
        </p:grpSpPr>
        <p:sp>
          <p:nvSpPr>
            <p:cNvPr id="75807" name="Rectangle 27">
              <a:extLst>
                <a:ext uri="{FF2B5EF4-FFF2-40B4-BE49-F238E27FC236}">
                  <a16:creationId xmlns:a16="http://schemas.microsoft.com/office/drawing/2014/main" id="{D5A5EFD2-081E-9A42-8674-8107880C628D}"/>
                </a:ext>
              </a:extLst>
            </p:cNvPr>
            <p:cNvSpPr>
              <a:spLocks noChangeArrowheads="1"/>
            </p:cNvSpPr>
            <p:nvPr/>
          </p:nvSpPr>
          <p:spPr bwMode="auto">
            <a:xfrm>
              <a:off x="945" y="654"/>
              <a:ext cx="81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en-US" altLang="zh-CN" sz="2800" b="1">
                  <a:solidFill>
                    <a:schemeClr val="tx1"/>
                  </a:solidFill>
                  <a:latin typeface="Times New Roman" panose="02020603050405020304" pitchFamily="18" charset="0"/>
                  <a:ea typeface="楷体_GB2312" pitchFamily="49" charset="-122"/>
                </a:rPr>
                <a:t>O(n)</a:t>
              </a:r>
              <a:endParaRPr lang="zh-CN" altLang="en-US" sz="2800" b="1">
                <a:solidFill>
                  <a:schemeClr val="tx1"/>
                </a:solidFill>
              </a:endParaRPr>
            </a:p>
          </p:txBody>
        </p:sp>
        <p:sp>
          <p:nvSpPr>
            <p:cNvPr id="75808" name="Rectangle 28">
              <a:extLst>
                <a:ext uri="{FF2B5EF4-FFF2-40B4-BE49-F238E27FC236}">
                  <a16:creationId xmlns:a16="http://schemas.microsoft.com/office/drawing/2014/main" id="{320B95DF-F199-DE4C-B683-08E21FEEE1AE}"/>
                </a:ext>
              </a:extLst>
            </p:cNvPr>
            <p:cNvSpPr>
              <a:spLocks noChangeArrowheads="1"/>
            </p:cNvSpPr>
            <p:nvPr/>
          </p:nvSpPr>
          <p:spPr bwMode="auto">
            <a:xfrm>
              <a:off x="902" y="654"/>
              <a:ext cx="902"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159773" name="Group 29">
            <a:extLst>
              <a:ext uri="{FF2B5EF4-FFF2-40B4-BE49-F238E27FC236}">
                <a16:creationId xmlns:a16="http://schemas.microsoft.com/office/drawing/2014/main" id="{DA1B3AEE-2461-EB49-8FE3-4106C37707DB}"/>
              </a:ext>
            </a:extLst>
          </p:cNvPr>
          <p:cNvGrpSpPr>
            <a:grpSpLocks/>
          </p:cNvGrpSpPr>
          <p:nvPr/>
        </p:nvGrpSpPr>
        <p:grpSpPr bwMode="auto">
          <a:xfrm>
            <a:off x="6192838" y="3527425"/>
            <a:ext cx="2416175" cy="519113"/>
            <a:chOff x="1804" y="654"/>
            <a:chExt cx="902" cy="327"/>
          </a:xfrm>
        </p:grpSpPr>
        <p:sp>
          <p:nvSpPr>
            <p:cNvPr id="75805" name="Rectangle 30">
              <a:extLst>
                <a:ext uri="{FF2B5EF4-FFF2-40B4-BE49-F238E27FC236}">
                  <a16:creationId xmlns:a16="http://schemas.microsoft.com/office/drawing/2014/main" id="{D16D4525-3FAF-234A-BEC3-3E36EC00C376}"/>
                </a:ext>
              </a:extLst>
            </p:cNvPr>
            <p:cNvSpPr>
              <a:spLocks noChangeArrowheads="1"/>
            </p:cNvSpPr>
            <p:nvPr/>
          </p:nvSpPr>
          <p:spPr bwMode="auto">
            <a:xfrm>
              <a:off x="1847" y="654"/>
              <a:ext cx="81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zh-CN" altLang="en-US" sz="2800" b="1">
                  <a:solidFill>
                    <a:schemeClr val="tx1"/>
                  </a:solidFill>
                  <a:ea typeface="楷体_GB2312" pitchFamily="49" charset="-122"/>
                </a:rPr>
                <a:t>线性阶</a:t>
              </a:r>
              <a:endParaRPr lang="zh-CN" altLang="en-US" sz="2800" b="1">
                <a:solidFill>
                  <a:schemeClr val="tx1"/>
                </a:solidFill>
              </a:endParaRPr>
            </a:p>
          </p:txBody>
        </p:sp>
        <p:sp>
          <p:nvSpPr>
            <p:cNvPr id="75806" name="Rectangle 31">
              <a:extLst>
                <a:ext uri="{FF2B5EF4-FFF2-40B4-BE49-F238E27FC236}">
                  <a16:creationId xmlns:a16="http://schemas.microsoft.com/office/drawing/2014/main" id="{63EDC1C2-35DF-7349-81BD-A9A862ED1A9E}"/>
                </a:ext>
              </a:extLst>
            </p:cNvPr>
            <p:cNvSpPr>
              <a:spLocks noChangeArrowheads="1"/>
            </p:cNvSpPr>
            <p:nvPr/>
          </p:nvSpPr>
          <p:spPr bwMode="auto">
            <a:xfrm>
              <a:off x="1804" y="654"/>
              <a:ext cx="902"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75787" name="Group 32">
            <a:extLst>
              <a:ext uri="{FF2B5EF4-FFF2-40B4-BE49-F238E27FC236}">
                <a16:creationId xmlns:a16="http://schemas.microsoft.com/office/drawing/2014/main" id="{ED49391B-376F-9E44-B225-CB9929F30AF2}"/>
              </a:ext>
            </a:extLst>
          </p:cNvPr>
          <p:cNvGrpSpPr>
            <a:grpSpLocks/>
          </p:cNvGrpSpPr>
          <p:nvPr/>
        </p:nvGrpSpPr>
        <p:grpSpPr bwMode="auto">
          <a:xfrm>
            <a:off x="1360488" y="4046538"/>
            <a:ext cx="2416175" cy="519112"/>
            <a:chOff x="0" y="981"/>
            <a:chExt cx="902" cy="327"/>
          </a:xfrm>
        </p:grpSpPr>
        <p:sp>
          <p:nvSpPr>
            <p:cNvPr id="75803" name="Rectangle 33">
              <a:extLst>
                <a:ext uri="{FF2B5EF4-FFF2-40B4-BE49-F238E27FC236}">
                  <a16:creationId xmlns:a16="http://schemas.microsoft.com/office/drawing/2014/main" id="{D93285BD-8A3F-294C-A7A8-F113BDDE2D70}"/>
                </a:ext>
              </a:extLst>
            </p:cNvPr>
            <p:cNvSpPr>
              <a:spLocks noChangeArrowheads="1"/>
            </p:cNvSpPr>
            <p:nvPr/>
          </p:nvSpPr>
          <p:spPr bwMode="auto">
            <a:xfrm>
              <a:off x="43" y="981"/>
              <a:ext cx="81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en-US" altLang="zh-CN" sz="2800" b="1">
                  <a:solidFill>
                    <a:schemeClr val="tx1"/>
                  </a:solidFill>
                  <a:latin typeface="Times New Roman" panose="02020603050405020304" pitchFamily="18" charset="0"/>
                  <a:ea typeface="楷体_GB2312" pitchFamily="49" charset="-122"/>
                </a:rPr>
                <a:t>n</a:t>
              </a:r>
              <a:r>
                <a:rPr lang="en-US" altLang="zh-CN" sz="2800" b="1" baseline="30000">
                  <a:solidFill>
                    <a:schemeClr val="tx1"/>
                  </a:solidFill>
                  <a:latin typeface="Times New Roman" panose="02020603050405020304" pitchFamily="18" charset="0"/>
                  <a:ea typeface="楷体_GB2312" pitchFamily="49" charset="-122"/>
                </a:rPr>
                <a:t>2</a:t>
              </a:r>
              <a:r>
                <a:rPr lang="en-US" altLang="zh-CN" sz="2800" b="1">
                  <a:solidFill>
                    <a:schemeClr val="tx1"/>
                  </a:solidFill>
                  <a:latin typeface="Times New Roman" panose="02020603050405020304" pitchFamily="18" charset="0"/>
                  <a:ea typeface="楷体_GB2312" pitchFamily="49" charset="-122"/>
                </a:rPr>
                <a:t>+10</a:t>
              </a:r>
              <a:endParaRPr lang="zh-CN" altLang="en-US" sz="2800" b="1">
                <a:solidFill>
                  <a:schemeClr val="tx1"/>
                </a:solidFill>
              </a:endParaRPr>
            </a:p>
          </p:txBody>
        </p:sp>
        <p:sp>
          <p:nvSpPr>
            <p:cNvPr id="75804" name="Rectangle 34">
              <a:extLst>
                <a:ext uri="{FF2B5EF4-FFF2-40B4-BE49-F238E27FC236}">
                  <a16:creationId xmlns:a16="http://schemas.microsoft.com/office/drawing/2014/main" id="{B1E58CB6-06C2-E740-A232-DF1F848B1D09}"/>
                </a:ext>
              </a:extLst>
            </p:cNvPr>
            <p:cNvSpPr>
              <a:spLocks noChangeArrowheads="1"/>
            </p:cNvSpPr>
            <p:nvPr/>
          </p:nvSpPr>
          <p:spPr bwMode="auto">
            <a:xfrm>
              <a:off x="0" y="981"/>
              <a:ext cx="902"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159779" name="Group 35">
            <a:extLst>
              <a:ext uri="{FF2B5EF4-FFF2-40B4-BE49-F238E27FC236}">
                <a16:creationId xmlns:a16="http://schemas.microsoft.com/office/drawing/2014/main" id="{76A4DD9D-7B6F-B74D-827C-E585BC0D9F04}"/>
              </a:ext>
            </a:extLst>
          </p:cNvPr>
          <p:cNvGrpSpPr>
            <a:grpSpLocks/>
          </p:cNvGrpSpPr>
          <p:nvPr/>
        </p:nvGrpSpPr>
        <p:grpSpPr bwMode="auto">
          <a:xfrm>
            <a:off x="3776663" y="4046538"/>
            <a:ext cx="2416175" cy="519112"/>
            <a:chOff x="902" y="981"/>
            <a:chExt cx="902" cy="327"/>
          </a:xfrm>
        </p:grpSpPr>
        <p:sp>
          <p:nvSpPr>
            <p:cNvPr id="75801" name="Rectangle 36">
              <a:extLst>
                <a:ext uri="{FF2B5EF4-FFF2-40B4-BE49-F238E27FC236}">
                  <a16:creationId xmlns:a16="http://schemas.microsoft.com/office/drawing/2014/main" id="{693C78A5-CAC9-8949-BE49-06EEB41ABF1C}"/>
                </a:ext>
              </a:extLst>
            </p:cNvPr>
            <p:cNvSpPr>
              <a:spLocks noChangeArrowheads="1"/>
            </p:cNvSpPr>
            <p:nvPr/>
          </p:nvSpPr>
          <p:spPr bwMode="auto">
            <a:xfrm>
              <a:off x="945" y="981"/>
              <a:ext cx="81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en-US" altLang="zh-CN" sz="2800" b="1">
                  <a:solidFill>
                    <a:schemeClr val="tx1"/>
                  </a:solidFill>
                  <a:latin typeface="Times New Roman" panose="02020603050405020304" pitchFamily="18" charset="0"/>
                  <a:ea typeface="楷体_GB2312" pitchFamily="49" charset="-122"/>
                </a:rPr>
                <a:t>O(n</a:t>
              </a:r>
              <a:r>
                <a:rPr lang="en-US" altLang="zh-CN" sz="2800" b="1" baseline="30000">
                  <a:solidFill>
                    <a:schemeClr val="tx1"/>
                  </a:solidFill>
                  <a:latin typeface="Times New Roman" panose="02020603050405020304" pitchFamily="18" charset="0"/>
                  <a:ea typeface="楷体_GB2312" pitchFamily="49" charset="-122"/>
                </a:rPr>
                <a:t>2</a:t>
              </a:r>
              <a:r>
                <a:rPr lang="en-US" altLang="zh-CN" sz="2800" b="1">
                  <a:solidFill>
                    <a:schemeClr val="tx1"/>
                  </a:solidFill>
                  <a:latin typeface="Times New Roman" panose="02020603050405020304" pitchFamily="18" charset="0"/>
                  <a:ea typeface="楷体_GB2312" pitchFamily="49" charset="-122"/>
                </a:rPr>
                <a:t>)</a:t>
              </a:r>
              <a:endParaRPr lang="zh-CN" altLang="en-US" sz="2800" b="1">
                <a:solidFill>
                  <a:schemeClr val="tx1"/>
                </a:solidFill>
              </a:endParaRPr>
            </a:p>
          </p:txBody>
        </p:sp>
        <p:sp>
          <p:nvSpPr>
            <p:cNvPr id="75802" name="Rectangle 37">
              <a:extLst>
                <a:ext uri="{FF2B5EF4-FFF2-40B4-BE49-F238E27FC236}">
                  <a16:creationId xmlns:a16="http://schemas.microsoft.com/office/drawing/2014/main" id="{F0836254-8DBF-B348-BB17-A05B106053BF}"/>
                </a:ext>
              </a:extLst>
            </p:cNvPr>
            <p:cNvSpPr>
              <a:spLocks noChangeArrowheads="1"/>
            </p:cNvSpPr>
            <p:nvPr/>
          </p:nvSpPr>
          <p:spPr bwMode="auto">
            <a:xfrm>
              <a:off x="902" y="981"/>
              <a:ext cx="902"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159782" name="Group 38">
            <a:extLst>
              <a:ext uri="{FF2B5EF4-FFF2-40B4-BE49-F238E27FC236}">
                <a16:creationId xmlns:a16="http://schemas.microsoft.com/office/drawing/2014/main" id="{3C11D2C4-4471-AD4B-A63C-10A072C0ECEC}"/>
              </a:ext>
            </a:extLst>
          </p:cNvPr>
          <p:cNvGrpSpPr>
            <a:grpSpLocks/>
          </p:cNvGrpSpPr>
          <p:nvPr/>
        </p:nvGrpSpPr>
        <p:grpSpPr bwMode="auto">
          <a:xfrm>
            <a:off x="6192838" y="4046538"/>
            <a:ext cx="2416175" cy="519112"/>
            <a:chOff x="1804" y="981"/>
            <a:chExt cx="902" cy="327"/>
          </a:xfrm>
        </p:grpSpPr>
        <p:sp>
          <p:nvSpPr>
            <p:cNvPr id="75799" name="Rectangle 39">
              <a:extLst>
                <a:ext uri="{FF2B5EF4-FFF2-40B4-BE49-F238E27FC236}">
                  <a16:creationId xmlns:a16="http://schemas.microsoft.com/office/drawing/2014/main" id="{AEC7809D-A2C7-9542-87BB-A818F1F60915}"/>
                </a:ext>
              </a:extLst>
            </p:cNvPr>
            <p:cNvSpPr>
              <a:spLocks noChangeArrowheads="1"/>
            </p:cNvSpPr>
            <p:nvPr/>
          </p:nvSpPr>
          <p:spPr bwMode="auto">
            <a:xfrm>
              <a:off x="1847" y="981"/>
              <a:ext cx="81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zh-CN" altLang="en-US" sz="2800" b="1">
                  <a:solidFill>
                    <a:schemeClr val="tx1"/>
                  </a:solidFill>
                  <a:ea typeface="楷体_GB2312" pitchFamily="49" charset="-122"/>
                </a:rPr>
                <a:t>平方阶</a:t>
              </a:r>
              <a:endParaRPr lang="zh-CN" altLang="en-US" sz="2800" b="1">
                <a:solidFill>
                  <a:schemeClr val="tx1"/>
                </a:solidFill>
              </a:endParaRPr>
            </a:p>
          </p:txBody>
        </p:sp>
        <p:sp>
          <p:nvSpPr>
            <p:cNvPr id="75800" name="Rectangle 40">
              <a:extLst>
                <a:ext uri="{FF2B5EF4-FFF2-40B4-BE49-F238E27FC236}">
                  <a16:creationId xmlns:a16="http://schemas.microsoft.com/office/drawing/2014/main" id="{C6D6157A-168D-6946-919E-D82333976335}"/>
                </a:ext>
              </a:extLst>
            </p:cNvPr>
            <p:cNvSpPr>
              <a:spLocks noChangeArrowheads="1"/>
            </p:cNvSpPr>
            <p:nvPr/>
          </p:nvSpPr>
          <p:spPr bwMode="auto">
            <a:xfrm>
              <a:off x="1804" y="981"/>
              <a:ext cx="902"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75790" name="Group 41">
            <a:extLst>
              <a:ext uri="{FF2B5EF4-FFF2-40B4-BE49-F238E27FC236}">
                <a16:creationId xmlns:a16="http://schemas.microsoft.com/office/drawing/2014/main" id="{0BF80779-DBE4-A54A-BE4D-A702A9D5978B}"/>
              </a:ext>
            </a:extLst>
          </p:cNvPr>
          <p:cNvGrpSpPr>
            <a:grpSpLocks/>
          </p:cNvGrpSpPr>
          <p:nvPr/>
        </p:nvGrpSpPr>
        <p:grpSpPr bwMode="auto">
          <a:xfrm>
            <a:off x="1360488" y="4565650"/>
            <a:ext cx="2416175" cy="519113"/>
            <a:chOff x="0" y="1308"/>
            <a:chExt cx="902" cy="327"/>
          </a:xfrm>
        </p:grpSpPr>
        <p:sp>
          <p:nvSpPr>
            <p:cNvPr id="75797" name="Rectangle 42">
              <a:extLst>
                <a:ext uri="{FF2B5EF4-FFF2-40B4-BE49-F238E27FC236}">
                  <a16:creationId xmlns:a16="http://schemas.microsoft.com/office/drawing/2014/main" id="{A0C1EF95-3E59-AF4C-9593-F81D0E11CA3F}"/>
                </a:ext>
              </a:extLst>
            </p:cNvPr>
            <p:cNvSpPr>
              <a:spLocks noChangeArrowheads="1"/>
            </p:cNvSpPr>
            <p:nvPr/>
          </p:nvSpPr>
          <p:spPr bwMode="auto">
            <a:xfrm>
              <a:off x="43" y="1308"/>
              <a:ext cx="81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en-US" altLang="zh-CN" sz="2800" b="1">
                  <a:solidFill>
                    <a:schemeClr val="tx1"/>
                  </a:solidFill>
                  <a:latin typeface="Times New Roman" panose="02020603050405020304" pitchFamily="18" charset="0"/>
                  <a:ea typeface="楷体_GB2312" pitchFamily="49" charset="-122"/>
                </a:rPr>
                <a:t>2n</a:t>
              </a:r>
              <a:r>
                <a:rPr lang="en-US" altLang="zh-CN" sz="2800" b="1" baseline="30000">
                  <a:solidFill>
                    <a:schemeClr val="tx1"/>
                  </a:solidFill>
                  <a:latin typeface="Times New Roman" panose="02020603050405020304" pitchFamily="18" charset="0"/>
                  <a:ea typeface="楷体_GB2312" pitchFamily="49" charset="-122"/>
                </a:rPr>
                <a:t>3</a:t>
              </a:r>
              <a:r>
                <a:rPr lang="en-US" altLang="zh-CN" sz="2800" b="1">
                  <a:solidFill>
                    <a:schemeClr val="tx1"/>
                  </a:solidFill>
                  <a:latin typeface="Times New Roman" panose="02020603050405020304" pitchFamily="18" charset="0"/>
                  <a:ea typeface="楷体_GB2312" pitchFamily="49" charset="-122"/>
                </a:rPr>
                <a:t>+n</a:t>
              </a:r>
              <a:endParaRPr lang="zh-CN" altLang="en-US" sz="2800" b="1">
                <a:solidFill>
                  <a:schemeClr val="tx1"/>
                </a:solidFill>
              </a:endParaRPr>
            </a:p>
          </p:txBody>
        </p:sp>
        <p:sp>
          <p:nvSpPr>
            <p:cNvPr id="75798" name="Rectangle 43">
              <a:extLst>
                <a:ext uri="{FF2B5EF4-FFF2-40B4-BE49-F238E27FC236}">
                  <a16:creationId xmlns:a16="http://schemas.microsoft.com/office/drawing/2014/main" id="{08924D60-6E02-B342-AC53-B0B9AD416136}"/>
                </a:ext>
              </a:extLst>
            </p:cNvPr>
            <p:cNvSpPr>
              <a:spLocks noChangeArrowheads="1"/>
            </p:cNvSpPr>
            <p:nvPr/>
          </p:nvSpPr>
          <p:spPr bwMode="auto">
            <a:xfrm>
              <a:off x="0" y="1308"/>
              <a:ext cx="902"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159788" name="Group 44">
            <a:extLst>
              <a:ext uri="{FF2B5EF4-FFF2-40B4-BE49-F238E27FC236}">
                <a16:creationId xmlns:a16="http://schemas.microsoft.com/office/drawing/2014/main" id="{D3878FFB-39A7-C741-8DB6-42D66B7FA6B9}"/>
              </a:ext>
            </a:extLst>
          </p:cNvPr>
          <p:cNvGrpSpPr>
            <a:grpSpLocks/>
          </p:cNvGrpSpPr>
          <p:nvPr/>
        </p:nvGrpSpPr>
        <p:grpSpPr bwMode="auto">
          <a:xfrm>
            <a:off x="3776663" y="4565650"/>
            <a:ext cx="2416175" cy="519113"/>
            <a:chOff x="902" y="1308"/>
            <a:chExt cx="902" cy="327"/>
          </a:xfrm>
        </p:grpSpPr>
        <p:sp>
          <p:nvSpPr>
            <p:cNvPr id="75795" name="Rectangle 45">
              <a:extLst>
                <a:ext uri="{FF2B5EF4-FFF2-40B4-BE49-F238E27FC236}">
                  <a16:creationId xmlns:a16="http://schemas.microsoft.com/office/drawing/2014/main" id="{A18FBE39-CCCC-B448-9078-7BD6BBDBF91D}"/>
                </a:ext>
              </a:extLst>
            </p:cNvPr>
            <p:cNvSpPr>
              <a:spLocks noChangeArrowheads="1"/>
            </p:cNvSpPr>
            <p:nvPr/>
          </p:nvSpPr>
          <p:spPr bwMode="auto">
            <a:xfrm>
              <a:off x="945" y="1308"/>
              <a:ext cx="81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en-US" altLang="zh-CN" sz="2800" b="1">
                  <a:solidFill>
                    <a:schemeClr val="tx1"/>
                  </a:solidFill>
                  <a:latin typeface="Times New Roman" panose="02020603050405020304" pitchFamily="18" charset="0"/>
                  <a:ea typeface="楷体_GB2312" pitchFamily="49" charset="-122"/>
                </a:rPr>
                <a:t>O(n</a:t>
              </a:r>
              <a:r>
                <a:rPr lang="en-US" altLang="zh-CN" sz="2800" b="1" baseline="30000">
                  <a:solidFill>
                    <a:schemeClr val="tx1"/>
                  </a:solidFill>
                  <a:latin typeface="Times New Roman" panose="02020603050405020304" pitchFamily="18" charset="0"/>
                  <a:ea typeface="楷体_GB2312" pitchFamily="49" charset="-122"/>
                </a:rPr>
                <a:t>3</a:t>
              </a:r>
              <a:r>
                <a:rPr lang="en-US" altLang="zh-CN" sz="2800" b="1">
                  <a:solidFill>
                    <a:schemeClr val="tx1"/>
                  </a:solidFill>
                  <a:latin typeface="Times New Roman" panose="02020603050405020304" pitchFamily="18" charset="0"/>
                  <a:ea typeface="楷体_GB2312" pitchFamily="49" charset="-122"/>
                </a:rPr>
                <a:t>)</a:t>
              </a:r>
              <a:endParaRPr lang="zh-CN" altLang="en-US" sz="2800" b="1">
                <a:solidFill>
                  <a:schemeClr val="tx1"/>
                </a:solidFill>
              </a:endParaRPr>
            </a:p>
          </p:txBody>
        </p:sp>
        <p:sp>
          <p:nvSpPr>
            <p:cNvPr id="75796" name="Rectangle 46">
              <a:extLst>
                <a:ext uri="{FF2B5EF4-FFF2-40B4-BE49-F238E27FC236}">
                  <a16:creationId xmlns:a16="http://schemas.microsoft.com/office/drawing/2014/main" id="{19E56875-587A-274E-9862-C40DF599269D}"/>
                </a:ext>
              </a:extLst>
            </p:cNvPr>
            <p:cNvSpPr>
              <a:spLocks noChangeArrowheads="1"/>
            </p:cNvSpPr>
            <p:nvPr/>
          </p:nvSpPr>
          <p:spPr bwMode="auto">
            <a:xfrm>
              <a:off x="902" y="1308"/>
              <a:ext cx="902"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grpSp>
        <p:nvGrpSpPr>
          <p:cNvPr id="159791" name="Group 47">
            <a:extLst>
              <a:ext uri="{FF2B5EF4-FFF2-40B4-BE49-F238E27FC236}">
                <a16:creationId xmlns:a16="http://schemas.microsoft.com/office/drawing/2014/main" id="{1FDE5481-1806-5A48-BC64-866435F9007E}"/>
              </a:ext>
            </a:extLst>
          </p:cNvPr>
          <p:cNvGrpSpPr>
            <a:grpSpLocks/>
          </p:cNvGrpSpPr>
          <p:nvPr/>
        </p:nvGrpSpPr>
        <p:grpSpPr bwMode="auto">
          <a:xfrm>
            <a:off x="6192838" y="4565650"/>
            <a:ext cx="2416175" cy="519113"/>
            <a:chOff x="1804" y="1308"/>
            <a:chExt cx="902" cy="327"/>
          </a:xfrm>
        </p:grpSpPr>
        <p:sp>
          <p:nvSpPr>
            <p:cNvPr id="75793" name="Rectangle 48">
              <a:extLst>
                <a:ext uri="{FF2B5EF4-FFF2-40B4-BE49-F238E27FC236}">
                  <a16:creationId xmlns:a16="http://schemas.microsoft.com/office/drawing/2014/main" id="{D4BCBDCF-1668-3C4D-B891-69C6629E8EE1}"/>
                </a:ext>
              </a:extLst>
            </p:cNvPr>
            <p:cNvSpPr>
              <a:spLocks noChangeArrowheads="1"/>
            </p:cNvSpPr>
            <p:nvPr/>
          </p:nvSpPr>
          <p:spPr bwMode="auto">
            <a:xfrm>
              <a:off x="1847" y="1308"/>
              <a:ext cx="81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lgn="ctr" eaLnBrk="1" hangingPunct="1">
                <a:spcBef>
                  <a:spcPct val="0"/>
                </a:spcBef>
                <a:buClrTx/>
                <a:buSzTx/>
                <a:buFontTx/>
                <a:buNone/>
              </a:pPr>
              <a:r>
                <a:rPr lang="zh-CN" altLang="en-US" sz="2800" b="1">
                  <a:solidFill>
                    <a:schemeClr val="tx1"/>
                  </a:solidFill>
                  <a:ea typeface="楷体_GB2312" pitchFamily="49" charset="-122"/>
                </a:rPr>
                <a:t>立方阶</a:t>
              </a:r>
              <a:endParaRPr lang="zh-CN" altLang="en-US" sz="2800" b="1">
                <a:solidFill>
                  <a:schemeClr val="tx1"/>
                </a:solidFill>
              </a:endParaRPr>
            </a:p>
          </p:txBody>
        </p:sp>
        <p:sp>
          <p:nvSpPr>
            <p:cNvPr id="75794" name="Rectangle 49">
              <a:extLst>
                <a:ext uri="{FF2B5EF4-FFF2-40B4-BE49-F238E27FC236}">
                  <a16:creationId xmlns:a16="http://schemas.microsoft.com/office/drawing/2014/main" id="{6F574BD4-4F8E-174C-A67A-988EDD34BB2D}"/>
                </a:ext>
              </a:extLst>
            </p:cNvPr>
            <p:cNvSpPr>
              <a:spLocks noChangeArrowheads="1"/>
            </p:cNvSpPr>
            <p:nvPr/>
          </p:nvSpPr>
          <p:spPr bwMode="auto">
            <a:xfrm>
              <a:off x="1804" y="1308"/>
              <a:ext cx="902" cy="32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en-US" altLang="en-US">
                <a:solidFill>
                  <a:schemeClr val="tx1"/>
                </a:solidFill>
              </a:endParaRPr>
            </a:p>
          </p:txBody>
        </p:sp>
      </p:grpSp>
      <p:sp>
        <p:nvSpPr>
          <p:cNvPr id="48" name="Text Box 2">
            <a:extLst>
              <a:ext uri="{FF2B5EF4-FFF2-40B4-BE49-F238E27FC236}">
                <a16:creationId xmlns:a16="http://schemas.microsoft.com/office/drawing/2014/main" id="{99B03594-3206-8F4D-AA08-E1D92EF0F6F2}"/>
              </a:ext>
            </a:extLst>
          </p:cNvPr>
          <p:cNvSpPr txBox="1">
            <a:spLocks noChangeArrowheads="1"/>
          </p:cNvSpPr>
          <p:nvPr/>
        </p:nvSpPr>
        <p:spPr bwMode="auto">
          <a:xfrm>
            <a:off x="330200" y="808038"/>
            <a:ext cx="71818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dirty="0">
                <a:solidFill>
                  <a:srgbClr val="FF0000"/>
                </a:solidFill>
                <a:effectLst>
                  <a:outerShdw blurRad="38100" dist="38100" dir="2700000" algn="tl">
                    <a:srgbClr val="C0C0C0"/>
                  </a:outerShdw>
                </a:effectLst>
                <a:latin typeface="+mn-lt"/>
                <a:ea typeface="楷体_GB2312" pitchFamily="49" charset="-122"/>
              </a:rPr>
              <a:t>1.3.2</a:t>
            </a:r>
            <a:r>
              <a:rPr lang="zh-CN" altLang="en-US" sz="3200" b="1" dirty="0">
                <a:solidFill>
                  <a:srgbClr val="FF0000"/>
                </a:solidFill>
                <a:effectLst>
                  <a:outerShdw blurRad="38100" dist="38100" dir="2700000" algn="tl">
                    <a:srgbClr val="C0C0C0"/>
                  </a:outerShdw>
                </a:effectLst>
                <a:latin typeface="+mn-lt"/>
                <a:ea typeface="楷体_GB2312" pitchFamily="49" charset="-122"/>
              </a:rPr>
              <a:t>算法的时间和空间复杂性</a:t>
            </a:r>
            <a:r>
              <a:rPr lang="zh-CN" altLang="en-US" sz="3200" dirty="0">
                <a:solidFill>
                  <a:srgbClr val="FF0000"/>
                </a:solidFill>
                <a:effectLst>
                  <a:outerShdw blurRad="38100" dist="38100" dir="2700000" algn="tl">
                    <a:srgbClr val="C0C0C0"/>
                  </a:outerShdw>
                </a:effectLst>
                <a:latin typeface="+mn-lt"/>
                <a:ea typeface="楷体_GB2312" pitchFamily="49" charset="-122"/>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59761"/>
                                        </p:tgtEl>
                                        <p:attrNameLst>
                                          <p:attrName>style.visibility</p:attrName>
                                        </p:attrNameLst>
                                      </p:cBhvr>
                                      <p:to>
                                        <p:strVal val="visible"/>
                                      </p:to>
                                    </p:set>
                                    <p:anim calcmode="lin" valueType="num">
                                      <p:cBhvr additive="base">
                                        <p:cTn id="7" dur="500" fill="hold"/>
                                        <p:tgtEl>
                                          <p:spTgt spid="159761"/>
                                        </p:tgtEl>
                                        <p:attrNameLst>
                                          <p:attrName>ppt_x</p:attrName>
                                        </p:attrNameLst>
                                      </p:cBhvr>
                                      <p:tavLst>
                                        <p:tav tm="0">
                                          <p:val>
                                            <p:strVal val="#ppt_x"/>
                                          </p:val>
                                        </p:tav>
                                        <p:tav tm="100000">
                                          <p:val>
                                            <p:strVal val="#ppt_x"/>
                                          </p:val>
                                        </p:tav>
                                      </p:tavLst>
                                    </p:anim>
                                    <p:anim calcmode="lin" valueType="num">
                                      <p:cBhvr additive="base">
                                        <p:cTn id="8" dur="500" fill="hold"/>
                                        <p:tgtEl>
                                          <p:spTgt spid="15976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59770"/>
                                        </p:tgtEl>
                                        <p:attrNameLst>
                                          <p:attrName>style.visibility</p:attrName>
                                        </p:attrNameLst>
                                      </p:cBhvr>
                                      <p:to>
                                        <p:strVal val="visible"/>
                                      </p:to>
                                    </p:set>
                                    <p:anim calcmode="lin" valueType="num">
                                      <p:cBhvr additive="base">
                                        <p:cTn id="13" dur="500" fill="hold"/>
                                        <p:tgtEl>
                                          <p:spTgt spid="159770"/>
                                        </p:tgtEl>
                                        <p:attrNameLst>
                                          <p:attrName>ppt_x</p:attrName>
                                        </p:attrNameLst>
                                      </p:cBhvr>
                                      <p:tavLst>
                                        <p:tav tm="0">
                                          <p:val>
                                            <p:strVal val="#ppt_x"/>
                                          </p:val>
                                        </p:tav>
                                        <p:tav tm="100000">
                                          <p:val>
                                            <p:strVal val="#ppt_x"/>
                                          </p:val>
                                        </p:tav>
                                      </p:tavLst>
                                    </p:anim>
                                    <p:anim calcmode="lin" valueType="num">
                                      <p:cBhvr additive="base">
                                        <p:cTn id="14" dur="500" fill="hold"/>
                                        <p:tgtEl>
                                          <p:spTgt spid="15977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59779"/>
                                        </p:tgtEl>
                                        <p:attrNameLst>
                                          <p:attrName>style.visibility</p:attrName>
                                        </p:attrNameLst>
                                      </p:cBhvr>
                                      <p:to>
                                        <p:strVal val="visible"/>
                                      </p:to>
                                    </p:set>
                                    <p:anim calcmode="lin" valueType="num">
                                      <p:cBhvr additive="base">
                                        <p:cTn id="19" dur="500" fill="hold"/>
                                        <p:tgtEl>
                                          <p:spTgt spid="159779"/>
                                        </p:tgtEl>
                                        <p:attrNameLst>
                                          <p:attrName>ppt_x</p:attrName>
                                        </p:attrNameLst>
                                      </p:cBhvr>
                                      <p:tavLst>
                                        <p:tav tm="0">
                                          <p:val>
                                            <p:strVal val="#ppt_x"/>
                                          </p:val>
                                        </p:tav>
                                        <p:tav tm="100000">
                                          <p:val>
                                            <p:strVal val="#ppt_x"/>
                                          </p:val>
                                        </p:tav>
                                      </p:tavLst>
                                    </p:anim>
                                    <p:anim calcmode="lin" valueType="num">
                                      <p:cBhvr additive="base">
                                        <p:cTn id="20" dur="500" fill="hold"/>
                                        <p:tgtEl>
                                          <p:spTgt spid="159779"/>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59788"/>
                                        </p:tgtEl>
                                        <p:attrNameLst>
                                          <p:attrName>style.visibility</p:attrName>
                                        </p:attrNameLst>
                                      </p:cBhvr>
                                      <p:to>
                                        <p:strVal val="visible"/>
                                      </p:to>
                                    </p:set>
                                    <p:anim calcmode="lin" valueType="num">
                                      <p:cBhvr additive="base">
                                        <p:cTn id="25" dur="500" fill="hold"/>
                                        <p:tgtEl>
                                          <p:spTgt spid="159788"/>
                                        </p:tgtEl>
                                        <p:attrNameLst>
                                          <p:attrName>ppt_x</p:attrName>
                                        </p:attrNameLst>
                                      </p:cBhvr>
                                      <p:tavLst>
                                        <p:tav tm="0">
                                          <p:val>
                                            <p:strVal val="#ppt_x"/>
                                          </p:val>
                                        </p:tav>
                                        <p:tav tm="100000">
                                          <p:val>
                                            <p:strVal val="#ppt_x"/>
                                          </p:val>
                                        </p:tav>
                                      </p:tavLst>
                                    </p:anim>
                                    <p:anim calcmode="lin" valueType="num">
                                      <p:cBhvr additive="base">
                                        <p:cTn id="26" dur="500" fill="hold"/>
                                        <p:tgtEl>
                                          <p:spTgt spid="159788"/>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59764"/>
                                        </p:tgtEl>
                                        <p:attrNameLst>
                                          <p:attrName>style.visibility</p:attrName>
                                        </p:attrNameLst>
                                      </p:cBhvr>
                                      <p:to>
                                        <p:strVal val="visible"/>
                                      </p:to>
                                    </p:set>
                                    <p:anim calcmode="lin" valueType="num">
                                      <p:cBhvr additive="base">
                                        <p:cTn id="31" dur="500" fill="hold"/>
                                        <p:tgtEl>
                                          <p:spTgt spid="159764"/>
                                        </p:tgtEl>
                                        <p:attrNameLst>
                                          <p:attrName>ppt_x</p:attrName>
                                        </p:attrNameLst>
                                      </p:cBhvr>
                                      <p:tavLst>
                                        <p:tav tm="0">
                                          <p:val>
                                            <p:strVal val="#ppt_x"/>
                                          </p:val>
                                        </p:tav>
                                        <p:tav tm="100000">
                                          <p:val>
                                            <p:strVal val="#ppt_x"/>
                                          </p:val>
                                        </p:tav>
                                      </p:tavLst>
                                    </p:anim>
                                    <p:anim calcmode="lin" valueType="num">
                                      <p:cBhvr additive="base">
                                        <p:cTn id="32" dur="500" fill="hold"/>
                                        <p:tgtEl>
                                          <p:spTgt spid="159764"/>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59773"/>
                                        </p:tgtEl>
                                        <p:attrNameLst>
                                          <p:attrName>style.visibility</p:attrName>
                                        </p:attrNameLst>
                                      </p:cBhvr>
                                      <p:to>
                                        <p:strVal val="visible"/>
                                      </p:to>
                                    </p:set>
                                    <p:anim calcmode="lin" valueType="num">
                                      <p:cBhvr additive="base">
                                        <p:cTn id="37" dur="500" fill="hold"/>
                                        <p:tgtEl>
                                          <p:spTgt spid="159773"/>
                                        </p:tgtEl>
                                        <p:attrNameLst>
                                          <p:attrName>ppt_x</p:attrName>
                                        </p:attrNameLst>
                                      </p:cBhvr>
                                      <p:tavLst>
                                        <p:tav tm="0">
                                          <p:val>
                                            <p:strVal val="#ppt_x"/>
                                          </p:val>
                                        </p:tav>
                                        <p:tav tm="100000">
                                          <p:val>
                                            <p:strVal val="#ppt_x"/>
                                          </p:val>
                                        </p:tav>
                                      </p:tavLst>
                                    </p:anim>
                                    <p:anim calcmode="lin" valueType="num">
                                      <p:cBhvr additive="base">
                                        <p:cTn id="38" dur="500" fill="hold"/>
                                        <p:tgtEl>
                                          <p:spTgt spid="159773"/>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59782"/>
                                        </p:tgtEl>
                                        <p:attrNameLst>
                                          <p:attrName>style.visibility</p:attrName>
                                        </p:attrNameLst>
                                      </p:cBhvr>
                                      <p:to>
                                        <p:strVal val="visible"/>
                                      </p:to>
                                    </p:set>
                                    <p:anim calcmode="lin" valueType="num">
                                      <p:cBhvr additive="base">
                                        <p:cTn id="43" dur="500" fill="hold"/>
                                        <p:tgtEl>
                                          <p:spTgt spid="159782"/>
                                        </p:tgtEl>
                                        <p:attrNameLst>
                                          <p:attrName>ppt_x</p:attrName>
                                        </p:attrNameLst>
                                      </p:cBhvr>
                                      <p:tavLst>
                                        <p:tav tm="0">
                                          <p:val>
                                            <p:strVal val="#ppt_x"/>
                                          </p:val>
                                        </p:tav>
                                        <p:tav tm="100000">
                                          <p:val>
                                            <p:strVal val="#ppt_x"/>
                                          </p:val>
                                        </p:tav>
                                      </p:tavLst>
                                    </p:anim>
                                    <p:anim calcmode="lin" valueType="num">
                                      <p:cBhvr additive="base">
                                        <p:cTn id="44" dur="500" fill="hold"/>
                                        <p:tgtEl>
                                          <p:spTgt spid="159782"/>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159791"/>
                                        </p:tgtEl>
                                        <p:attrNameLst>
                                          <p:attrName>style.visibility</p:attrName>
                                        </p:attrNameLst>
                                      </p:cBhvr>
                                      <p:to>
                                        <p:strVal val="visible"/>
                                      </p:to>
                                    </p:set>
                                    <p:anim calcmode="lin" valueType="num">
                                      <p:cBhvr additive="base">
                                        <p:cTn id="49" dur="500" fill="hold"/>
                                        <p:tgtEl>
                                          <p:spTgt spid="159791"/>
                                        </p:tgtEl>
                                        <p:attrNameLst>
                                          <p:attrName>ppt_x</p:attrName>
                                        </p:attrNameLst>
                                      </p:cBhvr>
                                      <p:tavLst>
                                        <p:tav tm="0">
                                          <p:val>
                                            <p:strVal val="#ppt_x"/>
                                          </p:val>
                                        </p:tav>
                                        <p:tav tm="100000">
                                          <p:val>
                                            <p:strVal val="#ppt_x"/>
                                          </p:val>
                                        </p:tav>
                                      </p:tavLst>
                                    </p:anim>
                                    <p:anim calcmode="lin" valueType="num">
                                      <p:cBhvr additive="base">
                                        <p:cTn id="50" dur="500" fill="hold"/>
                                        <p:tgtEl>
                                          <p:spTgt spid="1597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a:extLst>
              <a:ext uri="{FF2B5EF4-FFF2-40B4-BE49-F238E27FC236}">
                <a16:creationId xmlns:a16="http://schemas.microsoft.com/office/drawing/2014/main" id="{07B7B3E6-F0E4-EB46-86CB-BDC3D201B611}"/>
              </a:ext>
            </a:extLst>
          </p:cNvPr>
          <p:cNvSpPr>
            <a:spLocks noGrp="1" noChangeArrowheads="1"/>
          </p:cNvSpPr>
          <p:nvPr>
            <p:ph sz="half" idx="1"/>
          </p:nvPr>
        </p:nvSpPr>
        <p:spPr>
          <a:xfrm>
            <a:off x="344488" y="863600"/>
            <a:ext cx="9561512" cy="6165850"/>
          </a:xfrm>
        </p:spPr>
        <p:txBody>
          <a:bodyPr>
            <a:normAutofit lnSpcReduction="10000"/>
          </a:bodyPr>
          <a:lstStyle/>
          <a:p>
            <a:pPr eaLnBrk="1" hangingPunct="1">
              <a:lnSpc>
                <a:spcPct val="90000"/>
              </a:lnSpc>
              <a:buFont typeface="Wingdings" pitchFamily="2" charset="2"/>
              <a:buNone/>
            </a:pPr>
            <a:r>
              <a:rPr lang="zh-CN" altLang="en-US" b="1" dirty="0">
                <a:ea typeface="宋体" panose="02010600030101010101" pitchFamily="2" charset="-122"/>
              </a:rPr>
              <a:t>常见算法时间复杂度：</a:t>
            </a:r>
            <a:br>
              <a:rPr lang="zh-CN" altLang="en-US" dirty="0">
                <a:ea typeface="宋体" panose="02010600030101010101" pitchFamily="2" charset="-122"/>
              </a:rPr>
            </a:br>
            <a:endParaRPr lang="zh-CN" altLang="en-US" dirty="0">
              <a:ea typeface="宋体" panose="02010600030101010101" pitchFamily="2" charset="-122"/>
            </a:endParaRPr>
          </a:p>
          <a:p>
            <a:pPr eaLnBrk="1" hangingPunct="1">
              <a:lnSpc>
                <a:spcPct val="90000"/>
              </a:lnSpc>
              <a:buFont typeface="Wingdings" pitchFamily="2" charset="2"/>
              <a:buNone/>
            </a:pPr>
            <a:r>
              <a:rPr lang="en-US" altLang="zh-CN" sz="2800" dirty="0">
                <a:ea typeface="宋体" panose="02010600030101010101" pitchFamily="2" charset="-122"/>
              </a:rPr>
              <a:t>O(1): </a:t>
            </a:r>
            <a:r>
              <a:rPr lang="zh-CN" altLang="en-US" sz="2800" dirty="0">
                <a:ea typeface="宋体" panose="02010600030101010101" pitchFamily="2" charset="-122"/>
              </a:rPr>
              <a:t>表示算法的运行时间为常量</a:t>
            </a:r>
          </a:p>
          <a:p>
            <a:pPr eaLnBrk="1" hangingPunct="1">
              <a:lnSpc>
                <a:spcPct val="90000"/>
              </a:lnSpc>
              <a:buFont typeface="Wingdings" pitchFamily="2" charset="2"/>
              <a:buNone/>
            </a:pPr>
            <a:r>
              <a:rPr lang="en-US" altLang="zh-CN" sz="2800" dirty="0">
                <a:ea typeface="宋体" panose="02010600030101010101" pitchFamily="2" charset="-122"/>
              </a:rPr>
              <a:t>O(n): </a:t>
            </a:r>
            <a:r>
              <a:rPr lang="zh-CN" altLang="en-US" sz="2800" dirty="0">
                <a:ea typeface="宋体" panose="02010600030101010101" pitchFamily="2" charset="-122"/>
              </a:rPr>
              <a:t>表示该算法是线性算法</a:t>
            </a:r>
          </a:p>
          <a:p>
            <a:pPr eaLnBrk="1" hangingPunct="1">
              <a:lnSpc>
                <a:spcPct val="90000"/>
              </a:lnSpc>
              <a:buFont typeface="Wingdings" pitchFamily="2" charset="2"/>
              <a:buNone/>
            </a:pPr>
            <a:r>
              <a:rPr lang="en-US" altLang="zh-CN" sz="2800" dirty="0">
                <a:ea typeface="宋体" panose="02010600030101010101" pitchFamily="2" charset="-122"/>
              </a:rPr>
              <a:t>O(㏒</a:t>
            </a:r>
            <a:r>
              <a:rPr lang="en-US" altLang="zh-CN" sz="2800" baseline="-25000" dirty="0">
                <a:ea typeface="宋体" panose="02010600030101010101" pitchFamily="2" charset="-122"/>
              </a:rPr>
              <a:t>2</a:t>
            </a:r>
            <a:r>
              <a:rPr lang="en-US" altLang="zh-CN" sz="2800" dirty="0">
                <a:ea typeface="宋体" panose="02010600030101010101" pitchFamily="2" charset="-122"/>
              </a:rPr>
              <a:t>n): </a:t>
            </a:r>
            <a:r>
              <a:rPr lang="zh-CN" altLang="en-US" sz="2800" dirty="0">
                <a:ea typeface="宋体" panose="02010600030101010101" pitchFamily="2" charset="-122"/>
              </a:rPr>
              <a:t>二分搜索算法</a:t>
            </a:r>
          </a:p>
          <a:p>
            <a:pPr eaLnBrk="1" hangingPunct="1">
              <a:lnSpc>
                <a:spcPct val="90000"/>
              </a:lnSpc>
              <a:buFont typeface="Wingdings" pitchFamily="2" charset="2"/>
              <a:buNone/>
            </a:pPr>
            <a:r>
              <a:rPr lang="en-US" altLang="zh-CN" sz="2800" dirty="0">
                <a:ea typeface="宋体" panose="02010600030101010101" pitchFamily="2" charset="-122"/>
              </a:rPr>
              <a:t>O(n㏒</a:t>
            </a:r>
            <a:r>
              <a:rPr lang="en-US" altLang="zh-CN" sz="2800" baseline="-25000" dirty="0">
                <a:ea typeface="宋体" panose="02010600030101010101" pitchFamily="2" charset="-122"/>
              </a:rPr>
              <a:t>2</a:t>
            </a:r>
            <a:r>
              <a:rPr lang="en-US" altLang="zh-CN" sz="2800" dirty="0">
                <a:ea typeface="宋体" panose="02010600030101010101" pitchFamily="2" charset="-122"/>
              </a:rPr>
              <a:t>n): </a:t>
            </a:r>
            <a:r>
              <a:rPr lang="zh-CN" altLang="en-US" sz="2800" dirty="0">
                <a:ea typeface="宋体" panose="02010600030101010101" pitchFamily="2" charset="-122"/>
              </a:rPr>
              <a:t>快速排序算法</a:t>
            </a:r>
          </a:p>
          <a:p>
            <a:pPr eaLnBrk="1" hangingPunct="1">
              <a:lnSpc>
                <a:spcPct val="90000"/>
              </a:lnSpc>
              <a:buFont typeface="Wingdings" pitchFamily="2" charset="2"/>
              <a:buNone/>
            </a:pPr>
            <a:r>
              <a:rPr lang="en-US" altLang="zh-CN" sz="2800" dirty="0">
                <a:ea typeface="宋体" panose="02010600030101010101" pitchFamily="2" charset="-122"/>
              </a:rPr>
              <a:t>O(n</a:t>
            </a:r>
            <a:r>
              <a:rPr lang="en-US" altLang="zh-CN" sz="2800" baseline="30000" dirty="0">
                <a:ea typeface="宋体" panose="02010600030101010101" pitchFamily="2" charset="-122"/>
              </a:rPr>
              <a:t>2</a:t>
            </a:r>
            <a:r>
              <a:rPr lang="en-US" altLang="zh-CN" sz="2800" dirty="0">
                <a:ea typeface="宋体" panose="02010600030101010101" pitchFamily="2" charset="-122"/>
              </a:rPr>
              <a:t>): </a:t>
            </a:r>
            <a:r>
              <a:rPr lang="zh-CN" altLang="en-US" sz="2800" dirty="0">
                <a:ea typeface="宋体" panose="02010600030101010101" pitchFamily="2" charset="-122"/>
              </a:rPr>
              <a:t>对数组进行排序的各种简单算法，如直接插入排序。</a:t>
            </a:r>
          </a:p>
          <a:p>
            <a:pPr eaLnBrk="1" hangingPunct="1">
              <a:lnSpc>
                <a:spcPct val="90000"/>
              </a:lnSpc>
              <a:buFont typeface="Wingdings" pitchFamily="2" charset="2"/>
              <a:buNone/>
            </a:pPr>
            <a:r>
              <a:rPr lang="en-US" altLang="zh-CN" sz="2800" dirty="0">
                <a:ea typeface="宋体" panose="02010600030101010101" pitchFamily="2" charset="-122"/>
              </a:rPr>
              <a:t>O(n</a:t>
            </a:r>
            <a:r>
              <a:rPr lang="en-US" altLang="zh-CN" sz="2800" baseline="30000" dirty="0">
                <a:ea typeface="宋体" panose="02010600030101010101" pitchFamily="2" charset="-122"/>
              </a:rPr>
              <a:t>3</a:t>
            </a:r>
            <a:r>
              <a:rPr lang="en-US" altLang="zh-CN" sz="2800" dirty="0">
                <a:ea typeface="宋体" panose="02010600030101010101" pitchFamily="2" charset="-122"/>
              </a:rPr>
              <a:t>): </a:t>
            </a:r>
            <a:r>
              <a:rPr lang="zh-CN" altLang="en-US" sz="2800" dirty="0">
                <a:ea typeface="宋体" panose="02010600030101010101" pitchFamily="2" charset="-122"/>
              </a:rPr>
              <a:t>做两个</a:t>
            </a:r>
            <a:r>
              <a:rPr lang="en-US" altLang="zh-CN" sz="2800" dirty="0">
                <a:ea typeface="宋体" panose="02010600030101010101" pitchFamily="2" charset="-122"/>
              </a:rPr>
              <a:t>n</a:t>
            </a:r>
            <a:r>
              <a:rPr lang="zh-CN" altLang="en-US" sz="2800" dirty="0">
                <a:ea typeface="宋体" panose="02010600030101010101" pitchFamily="2" charset="-122"/>
              </a:rPr>
              <a:t>阶矩阵的乘法运算</a:t>
            </a:r>
          </a:p>
          <a:p>
            <a:pPr eaLnBrk="1" hangingPunct="1">
              <a:lnSpc>
                <a:spcPct val="90000"/>
              </a:lnSpc>
              <a:buFont typeface="Wingdings" pitchFamily="2" charset="2"/>
              <a:buNone/>
            </a:pPr>
            <a:r>
              <a:rPr lang="en-US" altLang="zh-CN" sz="2800" dirty="0">
                <a:ea typeface="宋体" panose="02010600030101010101" pitchFamily="2" charset="-122"/>
              </a:rPr>
              <a:t>O(2</a:t>
            </a:r>
            <a:r>
              <a:rPr lang="en-US" altLang="zh-CN" sz="2800" baseline="30000" dirty="0">
                <a:ea typeface="宋体" panose="02010600030101010101" pitchFamily="2" charset="-122"/>
              </a:rPr>
              <a:t>n</a:t>
            </a:r>
            <a:r>
              <a:rPr lang="en-US" altLang="zh-CN" sz="2800" dirty="0">
                <a:ea typeface="宋体" panose="02010600030101010101" pitchFamily="2" charset="-122"/>
              </a:rPr>
              <a:t>): </a:t>
            </a:r>
            <a:r>
              <a:rPr lang="zh-CN" altLang="en-US" sz="2800" dirty="0">
                <a:ea typeface="宋体" panose="02010600030101010101" pitchFamily="2" charset="-122"/>
              </a:rPr>
              <a:t>求具有</a:t>
            </a:r>
            <a:r>
              <a:rPr lang="en-US" altLang="zh-CN" sz="2800" dirty="0">
                <a:ea typeface="宋体" panose="02010600030101010101" pitchFamily="2" charset="-122"/>
              </a:rPr>
              <a:t>n</a:t>
            </a:r>
            <a:r>
              <a:rPr lang="zh-CN" altLang="en-US" sz="2800" dirty="0">
                <a:ea typeface="宋体" panose="02010600030101010101" pitchFamily="2" charset="-122"/>
              </a:rPr>
              <a:t>个元素集合的所有子集的算法</a:t>
            </a:r>
          </a:p>
          <a:p>
            <a:pPr eaLnBrk="1" hangingPunct="1">
              <a:lnSpc>
                <a:spcPct val="90000"/>
              </a:lnSpc>
              <a:buFont typeface="Wingdings" pitchFamily="2" charset="2"/>
              <a:buNone/>
            </a:pPr>
            <a:r>
              <a:rPr lang="en-US" altLang="zh-CN" sz="2800" dirty="0">
                <a:ea typeface="宋体" panose="02010600030101010101" pitchFamily="2" charset="-122"/>
              </a:rPr>
              <a:t>O(n!): </a:t>
            </a:r>
            <a:r>
              <a:rPr lang="zh-CN" altLang="en-US" sz="2800" dirty="0">
                <a:ea typeface="宋体" panose="02010600030101010101" pitchFamily="2" charset="-122"/>
              </a:rPr>
              <a:t>求具有</a:t>
            </a:r>
            <a:r>
              <a:rPr lang="en-US" altLang="zh-CN" sz="2800" dirty="0">
                <a:ea typeface="宋体" panose="02010600030101010101" pitchFamily="2" charset="-122"/>
              </a:rPr>
              <a:t>N</a:t>
            </a:r>
            <a:r>
              <a:rPr lang="zh-CN" altLang="en-US" sz="2800" dirty="0">
                <a:ea typeface="宋体" panose="02010600030101010101" pitchFamily="2" charset="-122"/>
              </a:rPr>
              <a:t>个元素的全排列的算法</a:t>
            </a:r>
            <a:br>
              <a:rPr lang="zh-CN" altLang="en-US" sz="2800" dirty="0">
                <a:ea typeface="宋体" panose="02010600030101010101" pitchFamily="2" charset="-122"/>
              </a:rPr>
            </a:br>
            <a:endParaRPr lang="zh-CN" altLang="en-US" sz="2800" dirty="0">
              <a:ea typeface="宋体" panose="02010600030101010101" pitchFamily="2" charset="-122"/>
            </a:endParaRPr>
          </a:p>
          <a:p>
            <a:pPr eaLnBrk="1" hangingPunct="1">
              <a:lnSpc>
                <a:spcPct val="90000"/>
              </a:lnSpc>
              <a:buFont typeface="Wingdings" pitchFamily="2" charset="2"/>
              <a:buNone/>
            </a:pPr>
            <a:r>
              <a:rPr lang="zh-CN" altLang="en-US" sz="2800" dirty="0">
                <a:ea typeface="宋体" panose="02010600030101010101" pitchFamily="2" charset="-122"/>
              </a:rPr>
              <a:t>            优</a:t>
            </a:r>
            <a:r>
              <a:rPr lang="en-US" altLang="zh-CN" sz="2800" dirty="0">
                <a:ea typeface="宋体" panose="02010600030101010101" pitchFamily="2" charset="-122"/>
              </a:rPr>
              <a:t>&lt;-----------------------------------------------&lt;</a:t>
            </a:r>
            <a:r>
              <a:rPr lang="zh-CN" altLang="en-US" sz="2800" dirty="0">
                <a:ea typeface="宋体" panose="02010600030101010101" pitchFamily="2" charset="-122"/>
              </a:rPr>
              <a:t>劣</a:t>
            </a:r>
          </a:p>
          <a:p>
            <a:pPr eaLnBrk="1" hangingPunct="1">
              <a:lnSpc>
                <a:spcPct val="90000"/>
              </a:lnSpc>
              <a:buFont typeface="Wingdings" pitchFamily="2" charset="2"/>
              <a:buNone/>
            </a:pPr>
            <a:r>
              <a:rPr lang="zh-CN" altLang="en-US" sz="2800" dirty="0">
                <a:ea typeface="宋体" panose="02010600030101010101" pitchFamily="2" charset="-122"/>
              </a:rPr>
              <a:t>         </a:t>
            </a:r>
            <a:r>
              <a:rPr lang="en-US" altLang="zh-CN" sz="2800" dirty="0">
                <a:ea typeface="宋体" panose="02010600030101010101" pitchFamily="2" charset="-122"/>
              </a:rPr>
              <a:t>O(1)&lt;O(㏒</a:t>
            </a:r>
            <a:r>
              <a:rPr lang="en-US" altLang="zh-CN" sz="2800" baseline="-25000" dirty="0">
                <a:ea typeface="宋体" panose="02010600030101010101" pitchFamily="2" charset="-122"/>
              </a:rPr>
              <a:t>2</a:t>
            </a:r>
            <a:r>
              <a:rPr lang="en-US" altLang="zh-CN" sz="2800" dirty="0">
                <a:ea typeface="宋体" panose="02010600030101010101" pitchFamily="2" charset="-122"/>
              </a:rPr>
              <a:t>n)&lt;O(n)&lt; O(n㏒</a:t>
            </a:r>
            <a:r>
              <a:rPr lang="en-US" altLang="zh-CN" sz="2800" baseline="-25000" dirty="0">
                <a:ea typeface="宋体" panose="02010600030101010101" pitchFamily="2" charset="-122"/>
              </a:rPr>
              <a:t>2</a:t>
            </a:r>
            <a:r>
              <a:rPr lang="en-US" altLang="zh-CN" sz="2800" dirty="0">
                <a:ea typeface="宋体" panose="02010600030101010101" pitchFamily="2" charset="-122"/>
              </a:rPr>
              <a:t>n): &lt;O(n</a:t>
            </a:r>
            <a:r>
              <a:rPr lang="en-US" altLang="zh-CN" sz="2800" baseline="30000" dirty="0">
                <a:ea typeface="宋体" panose="02010600030101010101" pitchFamily="2" charset="-122"/>
              </a:rPr>
              <a:t>2</a:t>
            </a:r>
            <a:r>
              <a:rPr lang="en-US" altLang="zh-CN" sz="2800" dirty="0">
                <a:ea typeface="宋体" panose="02010600030101010101" pitchFamily="2" charset="-122"/>
              </a:rPr>
              <a:t>)&lt;O(2</a:t>
            </a:r>
            <a:r>
              <a:rPr lang="en-US" altLang="zh-CN" sz="2800" baseline="30000" dirty="0">
                <a:ea typeface="宋体" panose="02010600030101010101" pitchFamily="2" charset="-122"/>
              </a:rPr>
              <a:t>n</a:t>
            </a:r>
            <a:r>
              <a:rPr lang="en-US" altLang="zh-CN" sz="2800" dirty="0">
                <a:ea typeface="宋体" panose="02010600030101010101" pitchFamily="2" charset="-122"/>
              </a:rPr>
              <a:t>)</a:t>
            </a:r>
          </a:p>
        </p:txBody>
      </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0770" name="Rectangle 2">
            <a:extLst>
              <a:ext uri="{FF2B5EF4-FFF2-40B4-BE49-F238E27FC236}">
                <a16:creationId xmlns:a16="http://schemas.microsoft.com/office/drawing/2014/main" id="{B856F876-EACE-9243-A92B-836C22F2D382}"/>
              </a:ext>
            </a:extLst>
          </p:cNvPr>
          <p:cNvSpPr>
            <a:spLocks noChangeArrowheads="1"/>
          </p:cNvSpPr>
          <p:nvPr/>
        </p:nvSpPr>
        <p:spPr bwMode="auto">
          <a:xfrm>
            <a:off x="742950" y="476250"/>
            <a:ext cx="8747125"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Tw Cen MT" panose="020B0602020104020603" pitchFamily="34" charset="77"/>
                <a:ea typeface="宋体" panose="02010600030101010101" pitchFamily="2" charset="-122"/>
              </a:defRPr>
            </a:lvl1pPr>
            <a:lvl2pPr marL="828675" indent="-285750">
              <a:defRPr>
                <a:solidFill>
                  <a:schemeClr val="tx1"/>
                </a:solidFill>
                <a:latin typeface="Tw Cen MT" panose="020B0602020104020603" pitchFamily="34" charset="77"/>
                <a:ea typeface="宋体" panose="02010600030101010101" pitchFamily="2" charset="-122"/>
              </a:defRPr>
            </a:lvl2pPr>
            <a:lvl3pPr marL="1236663" indent="-228600">
              <a:defRPr>
                <a:solidFill>
                  <a:schemeClr val="tx1"/>
                </a:solidFill>
                <a:latin typeface="Tw Cen MT" panose="020B0602020104020603" pitchFamily="34" charset="77"/>
                <a:ea typeface="宋体" panose="02010600030101010101" pitchFamily="2" charset="-122"/>
              </a:defRPr>
            </a:lvl3pPr>
            <a:lvl4pPr marL="1644650" indent="-228600">
              <a:defRPr>
                <a:solidFill>
                  <a:schemeClr val="tx1"/>
                </a:solidFill>
                <a:latin typeface="Tw Cen MT" panose="020B0602020104020603" pitchFamily="34" charset="77"/>
                <a:ea typeface="宋体" panose="02010600030101010101" pitchFamily="2" charset="-122"/>
              </a:defRPr>
            </a:lvl4pPr>
            <a:lvl5pPr marL="2057400" indent="-228600">
              <a:defRPr>
                <a:solidFill>
                  <a:schemeClr val="tx1"/>
                </a:solidFill>
                <a:latin typeface="Tw Cen MT" panose="020B0602020104020603" pitchFamily="34" charset="77"/>
                <a:ea typeface="宋体" panose="02010600030101010101" pitchFamily="2" charset="-122"/>
              </a:defRPr>
            </a:lvl5pPr>
            <a:lvl6pPr marL="2514600" indent="-228600" fontAlgn="base">
              <a:spcBef>
                <a:spcPct val="0"/>
              </a:spcBef>
              <a:spcAft>
                <a:spcPct val="0"/>
              </a:spcAft>
              <a:defRPr>
                <a:solidFill>
                  <a:schemeClr val="tx1"/>
                </a:solidFill>
                <a:latin typeface="Tw Cen MT" panose="020B0602020104020603" pitchFamily="34" charset="77"/>
                <a:ea typeface="宋体" panose="02010600030101010101" pitchFamily="2" charset="-122"/>
              </a:defRPr>
            </a:lvl6pPr>
            <a:lvl7pPr marL="2971800" indent="-228600" fontAlgn="base">
              <a:spcBef>
                <a:spcPct val="0"/>
              </a:spcBef>
              <a:spcAft>
                <a:spcPct val="0"/>
              </a:spcAft>
              <a:defRPr>
                <a:solidFill>
                  <a:schemeClr val="tx1"/>
                </a:solidFill>
                <a:latin typeface="Tw Cen MT" panose="020B0602020104020603" pitchFamily="34" charset="77"/>
                <a:ea typeface="宋体" panose="02010600030101010101" pitchFamily="2" charset="-122"/>
              </a:defRPr>
            </a:lvl7pPr>
            <a:lvl8pPr marL="3429000" indent="-228600" fontAlgn="base">
              <a:spcBef>
                <a:spcPct val="0"/>
              </a:spcBef>
              <a:spcAft>
                <a:spcPct val="0"/>
              </a:spcAft>
              <a:defRPr>
                <a:solidFill>
                  <a:schemeClr val="tx1"/>
                </a:solidFill>
                <a:latin typeface="Tw Cen MT" panose="020B0602020104020603" pitchFamily="34" charset="77"/>
                <a:ea typeface="宋体" panose="02010600030101010101" pitchFamily="2" charset="-122"/>
              </a:defRPr>
            </a:lvl8pPr>
            <a:lvl9pPr marL="3886200" indent="-228600" fontAlgn="base">
              <a:spcBef>
                <a:spcPct val="0"/>
              </a:spcBef>
              <a:spcAft>
                <a:spcPct val="0"/>
              </a:spcAft>
              <a:defRPr>
                <a:solidFill>
                  <a:schemeClr val="tx1"/>
                </a:solidFill>
                <a:latin typeface="Tw Cen MT" panose="020B0602020104020603" pitchFamily="34" charset="77"/>
                <a:ea typeface="宋体" panose="02010600030101010101" pitchFamily="2" charset="-122"/>
              </a:defRPr>
            </a:lvl9pPr>
          </a:lstStyle>
          <a:p>
            <a:pPr fontAlgn="auto">
              <a:spcBef>
                <a:spcPct val="20000"/>
              </a:spcBef>
              <a:spcAft>
                <a:spcPts val="0"/>
              </a:spcAft>
              <a:buClr>
                <a:schemeClr val="tx2"/>
              </a:buClr>
              <a:buSzPct val="75000"/>
              <a:buFont typeface="Monotype Sorts" pitchFamily="2" charset="2"/>
              <a:buNone/>
              <a:defRPr/>
            </a:pP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        有的情况下，算法中基本操作重复执行的次数还随问题的输入数据集不同而不同。例如：</a:t>
            </a:r>
          </a:p>
          <a:p>
            <a:pPr fontAlgn="auto">
              <a:spcBef>
                <a:spcPct val="20000"/>
              </a:spcBef>
              <a:spcAft>
                <a:spcPts val="0"/>
              </a:spcAft>
              <a:buClr>
                <a:schemeClr val="tx2"/>
              </a:buClr>
              <a:buSzPct val="75000"/>
              <a:buFont typeface="Monotype Sorts" pitchFamily="2" charset="2"/>
              <a:buNone/>
              <a:defRPr/>
            </a:pP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void bubble-sort(int a[]</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int n)</a:t>
            </a:r>
          </a:p>
          <a:p>
            <a:pPr fontAlgn="auto">
              <a:spcBef>
                <a:spcPct val="20000"/>
              </a:spcBef>
              <a:spcAft>
                <a:spcPts val="0"/>
              </a:spcAft>
              <a:buClr>
                <a:schemeClr val="tx2"/>
              </a:buClr>
              <a:buSzPct val="75000"/>
              <a:buFont typeface="Monotype Sorts" pitchFamily="2" charset="2"/>
              <a:buNone/>
              <a:defRPr/>
            </a:pP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  for(i=n-1,change=1;i&gt;1 &amp;&amp; change;--i)</a:t>
            </a:r>
          </a:p>
          <a:p>
            <a:pPr fontAlgn="auto">
              <a:spcBef>
                <a:spcPct val="20000"/>
              </a:spcBef>
              <a:spcAft>
                <a:spcPts val="0"/>
              </a:spcAft>
              <a:buClr>
                <a:schemeClr val="tx2"/>
              </a:buClr>
              <a:buSzPct val="75000"/>
              <a:buFont typeface="Monotype Sorts" pitchFamily="2" charset="2"/>
              <a:buNone/>
              <a:defRPr/>
            </a:pP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     {      change=0;</a:t>
            </a:r>
          </a:p>
          <a:p>
            <a:pPr fontAlgn="auto">
              <a:spcBef>
                <a:spcPct val="20000"/>
              </a:spcBef>
              <a:spcAft>
                <a:spcPts val="0"/>
              </a:spcAft>
              <a:buClr>
                <a:schemeClr val="tx2"/>
              </a:buClr>
              <a:buSzPct val="75000"/>
              <a:buFont typeface="Monotype Sorts" pitchFamily="2" charset="2"/>
              <a:buNone/>
              <a:defRPr/>
            </a:pP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             for(j=0;j&lt;i;++j)</a:t>
            </a:r>
          </a:p>
          <a:p>
            <a:pPr fontAlgn="auto">
              <a:spcBef>
                <a:spcPct val="20000"/>
              </a:spcBef>
              <a:spcAft>
                <a:spcPts val="0"/>
              </a:spcAft>
              <a:buClr>
                <a:schemeClr val="tx2"/>
              </a:buClr>
              <a:buSzPct val="75000"/>
              <a:buFont typeface="Monotype Sorts" pitchFamily="2" charset="2"/>
              <a:buNone/>
              <a:defRPr/>
            </a:pP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                 if (a[j]&gt;a[j+1]) {</a:t>
            </a:r>
          </a:p>
          <a:p>
            <a:pPr fontAlgn="auto">
              <a:spcBef>
                <a:spcPct val="20000"/>
              </a:spcBef>
              <a:spcAft>
                <a:spcPts val="0"/>
              </a:spcAft>
              <a:buClr>
                <a:schemeClr val="tx2"/>
              </a:buClr>
              <a:buSzPct val="75000"/>
              <a:buFont typeface="Monotype Sorts" pitchFamily="2" charset="2"/>
              <a:buNone/>
              <a:defRPr/>
            </a:pP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                      a[j] ←→a[j+1];</a:t>
            </a:r>
          </a:p>
          <a:p>
            <a:pPr fontAlgn="auto">
              <a:spcBef>
                <a:spcPct val="20000"/>
              </a:spcBef>
              <a:spcAft>
                <a:spcPts val="0"/>
              </a:spcAft>
              <a:buClr>
                <a:schemeClr val="tx2"/>
              </a:buClr>
              <a:buSzPct val="75000"/>
              <a:buFont typeface="Monotype Sorts" pitchFamily="2" charset="2"/>
              <a:buNone/>
              <a:defRPr/>
            </a:pP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                       change=1;}</a:t>
            </a:r>
          </a:p>
          <a:p>
            <a:pPr fontAlgn="auto">
              <a:spcBef>
                <a:spcPct val="20000"/>
              </a:spcBef>
              <a:spcAft>
                <a:spcPts val="0"/>
              </a:spcAft>
              <a:buClr>
                <a:schemeClr val="tx2"/>
              </a:buClr>
              <a:buSzPct val="75000"/>
              <a:buFont typeface="Monotype Sorts" pitchFamily="2" charset="2"/>
              <a:buNone/>
              <a:defRPr/>
            </a:pP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         }</a:t>
            </a:r>
            <a:endParaRPr lang="zh-CN" altLang="en-US" sz="2800">
              <a:effectLst>
                <a:outerShdw blurRad="38100" dist="38100" dir="2700000" algn="tl">
                  <a:srgbClr val="C0C0C0"/>
                </a:outerShdw>
              </a:effectLst>
              <a:latin typeface="Times New Roman" panose="02020603050405020304" pitchFamily="18" charset="0"/>
            </a:endParaRPr>
          </a:p>
        </p:txBody>
      </p:sp>
      <p:sp>
        <p:nvSpPr>
          <p:cNvPr id="160771" name="Rectangle 3">
            <a:extLst>
              <a:ext uri="{FF2B5EF4-FFF2-40B4-BE49-F238E27FC236}">
                <a16:creationId xmlns:a16="http://schemas.microsoft.com/office/drawing/2014/main" id="{586588ED-220F-4D4A-9510-87C707D4CC86}"/>
              </a:ext>
            </a:extLst>
          </p:cNvPr>
          <p:cNvSpPr>
            <a:spLocks noChangeArrowheads="1"/>
          </p:cNvSpPr>
          <p:nvPr/>
        </p:nvSpPr>
        <p:spPr bwMode="auto">
          <a:xfrm>
            <a:off x="849313" y="5526088"/>
            <a:ext cx="9056687"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Tw Cen MT" panose="020B0602020104020603" pitchFamily="34" charset="77"/>
                <a:ea typeface="宋体" panose="02010600030101010101" pitchFamily="2" charset="-122"/>
              </a:defRPr>
            </a:lvl1pPr>
            <a:lvl2pPr marL="742950" indent="-285750">
              <a:defRPr>
                <a:solidFill>
                  <a:schemeClr val="tx1"/>
                </a:solidFill>
                <a:latin typeface="Tw Cen MT" panose="020B0602020104020603" pitchFamily="34" charset="77"/>
                <a:ea typeface="宋体" panose="02010600030101010101" pitchFamily="2" charset="-122"/>
              </a:defRPr>
            </a:lvl2pPr>
            <a:lvl3pPr marL="1143000" indent="-228600">
              <a:defRPr>
                <a:solidFill>
                  <a:schemeClr val="tx1"/>
                </a:solidFill>
                <a:latin typeface="Tw Cen MT" panose="020B0602020104020603" pitchFamily="34" charset="77"/>
                <a:ea typeface="宋体" panose="02010600030101010101" pitchFamily="2" charset="-122"/>
              </a:defRPr>
            </a:lvl3pPr>
            <a:lvl4pPr marL="1600200" indent="-228600">
              <a:defRPr>
                <a:solidFill>
                  <a:schemeClr val="tx1"/>
                </a:solidFill>
                <a:latin typeface="Tw Cen MT" panose="020B0602020104020603" pitchFamily="34" charset="77"/>
                <a:ea typeface="宋体" panose="02010600030101010101" pitchFamily="2" charset="-122"/>
              </a:defRPr>
            </a:lvl4pPr>
            <a:lvl5pPr marL="2057400" indent="-228600">
              <a:defRPr>
                <a:solidFill>
                  <a:schemeClr val="tx1"/>
                </a:solidFill>
                <a:latin typeface="Tw Cen MT" panose="020B0602020104020603" pitchFamily="34" charset="77"/>
                <a:ea typeface="宋体" panose="02010600030101010101" pitchFamily="2" charset="-122"/>
              </a:defRPr>
            </a:lvl5pPr>
            <a:lvl6pPr marL="2514600" indent="-228600" fontAlgn="base">
              <a:spcBef>
                <a:spcPct val="0"/>
              </a:spcBef>
              <a:spcAft>
                <a:spcPct val="0"/>
              </a:spcAft>
              <a:defRPr>
                <a:solidFill>
                  <a:schemeClr val="tx1"/>
                </a:solidFill>
                <a:latin typeface="Tw Cen MT" panose="020B0602020104020603" pitchFamily="34" charset="77"/>
                <a:ea typeface="宋体" panose="02010600030101010101" pitchFamily="2" charset="-122"/>
              </a:defRPr>
            </a:lvl6pPr>
            <a:lvl7pPr marL="2971800" indent="-228600" fontAlgn="base">
              <a:spcBef>
                <a:spcPct val="0"/>
              </a:spcBef>
              <a:spcAft>
                <a:spcPct val="0"/>
              </a:spcAft>
              <a:defRPr>
                <a:solidFill>
                  <a:schemeClr val="tx1"/>
                </a:solidFill>
                <a:latin typeface="Tw Cen MT" panose="020B0602020104020603" pitchFamily="34" charset="77"/>
                <a:ea typeface="宋体" panose="02010600030101010101" pitchFamily="2" charset="-122"/>
              </a:defRPr>
            </a:lvl7pPr>
            <a:lvl8pPr marL="3429000" indent="-228600" fontAlgn="base">
              <a:spcBef>
                <a:spcPct val="0"/>
              </a:spcBef>
              <a:spcAft>
                <a:spcPct val="0"/>
              </a:spcAft>
              <a:defRPr>
                <a:solidFill>
                  <a:schemeClr val="tx1"/>
                </a:solidFill>
                <a:latin typeface="Tw Cen MT" panose="020B0602020104020603" pitchFamily="34" charset="77"/>
                <a:ea typeface="宋体" panose="02010600030101010101" pitchFamily="2" charset="-122"/>
              </a:defRPr>
            </a:lvl8pPr>
            <a:lvl9pPr marL="3886200" indent="-228600" fontAlgn="base">
              <a:spcBef>
                <a:spcPct val="0"/>
              </a:spcBef>
              <a:spcAft>
                <a:spcPct val="0"/>
              </a:spcAft>
              <a:defRPr>
                <a:solidFill>
                  <a:schemeClr val="tx1"/>
                </a:solidFill>
                <a:latin typeface="Tw Cen MT" panose="020B0602020104020603" pitchFamily="34" charset="77"/>
                <a:ea typeface="宋体" panose="02010600030101010101" pitchFamily="2" charset="-122"/>
              </a:defRPr>
            </a:lvl9pPr>
          </a:lstStyle>
          <a:p>
            <a:pPr fontAlgn="auto">
              <a:spcBef>
                <a:spcPct val="20000"/>
              </a:spcBef>
              <a:spcAft>
                <a:spcPts val="0"/>
              </a:spcAft>
              <a:buClr>
                <a:schemeClr val="tx2"/>
              </a:buClr>
              <a:buSzPct val="75000"/>
              <a:buFont typeface="Monotype Sorts" pitchFamily="2" charset="2"/>
              <a:buNone/>
              <a:defRPr/>
            </a:pP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最好情况</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:0</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次   （原有数据有序时）</a:t>
            </a:r>
          </a:p>
          <a:p>
            <a:pPr fontAlgn="auto">
              <a:spcBef>
                <a:spcPct val="20000"/>
              </a:spcBef>
              <a:spcAft>
                <a:spcPts val="0"/>
              </a:spcAft>
              <a:buClr>
                <a:schemeClr val="tx2"/>
              </a:buClr>
              <a:buSzPct val="75000"/>
              <a:buFont typeface="Monotype Sorts" pitchFamily="2" charset="2"/>
              <a:buNone/>
              <a:defRPr/>
            </a:pP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最坏情况</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:1+2+3+…+n-1=n(n-1)/2 </a:t>
            </a:r>
            <a:r>
              <a:rPr lang="zh-CN" altLang="en-US" sz="2800">
                <a:effectLst>
                  <a:outerShdw blurRad="38100" dist="38100" dir="2700000" algn="tl">
                    <a:srgbClr val="C0C0C0"/>
                  </a:outerShdw>
                </a:effectLst>
                <a:latin typeface="Times New Roman" panose="02020603050405020304" pitchFamily="18" charset="0"/>
                <a:ea typeface="楷体_GB2312" pitchFamily="49" charset="-122"/>
              </a:rPr>
              <a:t>平均时间复杂度为</a:t>
            </a:r>
            <a:r>
              <a:rPr lang="en-US" altLang="zh-CN" sz="2800">
                <a:effectLst>
                  <a:outerShdw blurRad="38100" dist="38100" dir="2700000" algn="tl">
                    <a:srgbClr val="C0C0C0"/>
                  </a:outerShdw>
                </a:effectLst>
                <a:latin typeface="Times New Roman" panose="02020603050405020304" pitchFamily="18" charset="0"/>
                <a:ea typeface="楷体_GB2312" pitchFamily="49" charset="-122"/>
              </a:rPr>
              <a:t>O(n2)</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0771"/>
                                        </p:tgtEl>
                                        <p:attrNameLst>
                                          <p:attrName>style.visibility</p:attrName>
                                        </p:attrNameLst>
                                      </p:cBhvr>
                                      <p:to>
                                        <p:strVal val="visible"/>
                                      </p:to>
                                    </p:set>
                                    <p:anim calcmode="lin" valueType="num">
                                      <p:cBhvr additive="base">
                                        <p:cTn id="7" dur="500" fill="hold"/>
                                        <p:tgtEl>
                                          <p:spTgt spid="160771"/>
                                        </p:tgtEl>
                                        <p:attrNameLst>
                                          <p:attrName>ppt_x</p:attrName>
                                        </p:attrNameLst>
                                      </p:cBhvr>
                                      <p:tavLst>
                                        <p:tav tm="0">
                                          <p:val>
                                            <p:strVal val="#ppt_x"/>
                                          </p:val>
                                        </p:tav>
                                        <p:tav tm="100000">
                                          <p:val>
                                            <p:strVal val="#ppt_x"/>
                                          </p:val>
                                        </p:tav>
                                      </p:tavLst>
                                    </p:anim>
                                    <p:anim calcmode="lin" valueType="num">
                                      <p:cBhvr additive="base">
                                        <p:cTn id="8" dur="500" fill="hold"/>
                                        <p:tgtEl>
                                          <p:spTgt spid="1607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1"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Text Box 3">
            <a:extLst>
              <a:ext uri="{FF2B5EF4-FFF2-40B4-BE49-F238E27FC236}">
                <a16:creationId xmlns:a16="http://schemas.microsoft.com/office/drawing/2014/main" id="{EC33D4FA-2CF1-8444-A4BA-C56A49AD0869}"/>
              </a:ext>
            </a:extLst>
          </p:cNvPr>
          <p:cNvSpPr txBox="1">
            <a:spLocks noChangeArrowheads="1"/>
          </p:cNvSpPr>
          <p:nvPr/>
        </p:nvSpPr>
        <p:spPr bwMode="auto">
          <a:xfrm>
            <a:off x="344488" y="1412875"/>
            <a:ext cx="9328150" cy="534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zh-CN" altLang="en-US" sz="3000">
                <a:effectLst>
                  <a:outerShdw blurRad="38100" dist="38100" dir="2700000" algn="tl">
                    <a:srgbClr val="C0C0C0"/>
                  </a:outerShdw>
                </a:effectLst>
                <a:latin typeface="+mn-lt"/>
                <a:ea typeface="楷体_GB2312" pitchFamily="49" charset="-122"/>
              </a:rPr>
              <a:t>       算法的时间复杂性不仅和问题的规模大小有关，还与问题数据的初始状态有关。</a:t>
            </a:r>
          </a:p>
          <a:p>
            <a:pPr algn="just" eaLnBrk="1" fontAlgn="auto" hangingPunct="1">
              <a:spcBef>
                <a:spcPct val="50000"/>
              </a:spcBef>
              <a:spcAft>
                <a:spcPts val="0"/>
              </a:spcAft>
              <a:defRPr/>
            </a:pPr>
            <a:r>
              <a:rPr lang="zh-CN" altLang="en-US" sz="3000">
                <a:effectLst>
                  <a:outerShdw blurRad="38100" dist="38100" dir="2700000" algn="tl">
                    <a:srgbClr val="C0C0C0"/>
                  </a:outerShdw>
                </a:effectLst>
                <a:latin typeface="+mn-lt"/>
                <a:ea typeface="楷体_GB2312" pitchFamily="49" charset="-122"/>
              </a:rPr>
              <a:t>       这样就有了算法在最好、最坏以及在平均状态下的时间复杂性的概念。</a:t>
            </a:r>
            <a:endParaRPr lang="zh-CN" altLang="en-US" sz="300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lgn="just" eaLnBrk="1" fontAlgn="auto" hangingPunct="1">
              <a:spcBef>
                <a:spcPct val="50000"/>
              </a:spcBef>
              <a:spcAft>
                <a:spcPts val="0"/>
              </a:spcAft>
              <a:defRPr/>
            </a:pPr>
            <a:r>
              <a:rPr lang="zh-CN" altLang="en-US" sz="3000">
                <a:effectLst>
                  <a:outerShdw blurRad="38100" dist="38100" dir="2700000" algn="tl">
                    <a:srgbClr val="C0C0C0"/>
                  </a:outerShdw>
                </a:effectLst>
                <a:latin typeface="+mn-lt"/>
                <a:ea typeface="楷体_GB2312" pitchFamily="49" charset="-122"/>
              </a:rPr>
              <a:t>①算法在</a:t>
            </a:r>
            <a:r>
              <a:rPr lang="zh-CN" altLang="en-US" sz="3000">
                <a:solidFill>
                  <a:srgbClr val="FF0000"/>
                </a:solidFill>
                <a:effectLst>
                  <a:outerShdw blurRad="38100" dist="38100" dir="2700000" algn="tl">
                    <a:srgbClr val="C0C0C0"/>
                  </a:outerShdw>
                </a:effectLst>
                <a:latin typeface="+mn-lt"/>
                <a:ea typeface="楷体_GB2312" pitchFamily="49" charset="-122"/>
              </a:rPr>
              <a:t>最好情况</a:t>
            </a:r>
            <a:r>
              <a:rPr lang="zh-CN" altLang="en-US" sz="3000">
                <a:effectLst>
                  <a:outerShdw blurRad="38100" dist="38100" dir="2700000" algn="tl">
                    <a:srgbClr val="C0C0C0"/>
                  </a:outerShdw>
                </a:effectLst>
                <a:latin typeface="+mn-lt"/>
                <a:ea typeface="楷体_GB2312" pitchFamily="49" charset="-122"/>
              </a:rPr>
              <a:t>下的时间复杂性是指算法计算量的最小值。</a:t>
            </a:r>
            <a:endParaRPr lang="zh-CN" altLang="en-US" sz="300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lgn="just" eaLnBrk="1" fontAlgn="auto" hangingPunct="1">
              <a:spcBef>
                <a:spcPct val="50000"/>
              </a:spcBef>
              <a:spcAft>
                <a:spcPts val="0"/>
              </a:spcAft>
              <a:defRPr/>
            </a:pPr>
            <a:r>
              <a:rPr lang="zh-CN" altLang="en-US" sz="3000">
                <a:effectLst>
                  <a:outerShdw blurRad="38100" dist="38100" dir="2700000" algn="tl">
                    <a:srgbClr val="C0C0C0"/>
                  </a:outerShdw>
                </a:effectLst>
                <a:latin typeface="+mn-lt"/>
                <a:ea typeface="楷体_GB2312" pitchFamily="49" charset="-122"/>
              </a:rPr>
              <a:t>②算法在</a:t>
            </a:r>
            <a:r>
              <a:rPr lang="zh-CN" altLang="en-US" sz="3000">
                <a:solidFill>
                  <a:srgbClr val="FF0000"/>
                </a:solidFill>
                <a:effectLst>
                  <a:outerShdw blurRad="38100" dist="38100" dir="2700000" algn="tl">
                    <a:srgbClr val="C0C0C0"/>
                  </a:outerShdw>
                </a:effectLst>
                <a:latin typeface="+mn-lt"/>
                <a:ea typeface="楷体_GB2312" pitchFamily="49" charset="-122"/>
              </a:rPr>
              <a:t>最坏情况</a:t>
            </a:r>
            <a:r>
              <a:rPr lang="zh-CN" altLang="en-US" sz="3000">
                <a:effectLst>
                  <a:outerShdw blurRad="38100" dist="38100" dir="2700000" algn="tl">
                    <a:srgbClr val="C0C0C0"/>
                  </a:outerShdw>
                </a:effectLst>
                <a:latin typeface="+mn-lt"/>
                <a:ea typeface="楷体_GB2312" pitchFamily="49" charset="-122"/>
              </a:rPr>
              <a:t>下的时间复杂性是指算法计算量的最大值。</a:t>
            </a:r>
          </a:p>
          <a:p>
            <a:pPr eaLnBrk="1" fontAlgn="auto" hangingPunct="1">
              <a:spcBef>
                <a:spcPts val="0"/>
              </a:spcBef>
              <a:spcAft>
                <a:spcPts val="0"/>
              </a:spcAft>
              <a:defRPr/>
            </a:pPr>
            <a:r>
              <a:rPr lang="zh-CN" altLang="en-US" sz="3000">
                <a:effectLst>
                  <a:outerShdw blurRad="38100" dist="38100" dir="2700000" algn="tl">
                    <a:srgbClr val="C0C0C0"/>
                  </a:outerShdw>
                </a:effectLst>
                <a:latin typeface="+mn-lt"/>
                <a:ea typeface="楷体_GB2312" pitchFamily="49" charset="-122"/>
              </a:rPr>
              <a:t>③算法的</a:t>
            </a:r>
            <a:r>
              <a:rPr lang="zh-CN" altLang="en-US" sz="3000">
                <a:solidFill>
                  <a:srgbClr val="FF0000"/>
                </a:solidFill>
                <a:effectLst>
                  <a:outerShdw blurRad="38100" dist="38100" dir="2700000" algn="tl">
                    <a:srgbClr val="C0C0C0"/>
                  </a:outerShdw>
                </a:effectLst>
                <a:latin typeface="+mn-lt"/>
                <a:ea typeface="楷体_GB2312" pitchFamily="49" charset="-122"/>
              </a:rPr>
              <a:t>平均情况</a:t>
            </a:r>
            <a:r>
              <a:rPr lang="zh-CN" altLang="en-US" sz="3000">
                <a:effectLst>
                  <a:outerShdw blurRad="38100" dist="38100" dir="2700000" algn="tl">
                    <a:srgbClr val="C0C0C0"/>
                  </a:outerShdw>
                </a:effectLst>
                <a:latin typeface="+mn-lt"/>
                <a:ea typeface="楷体_GB2312" pitchFamily="49" charset="-122"/>
              </a:rPr>
              <a:t>下的时间复杂性是指算法在所有可能的情况下的计算量经过加权计算出的平均值。</a:t>
            </a:r>
          </a:p>
        </p:txBody>
      </p:sp>
      <p:sp>
        <p:nvSpPr>
          <p:cNvPr id="3" name="Text Box 2">
            <a:extLst>
              <a:ext uri="{FF2B5EF4-FFF2-40B4-BE49-F238E27FC236}">
                <a16:creationId xmlns:a16="http://schemas.microsoft.com/office/drawing/2014/main" id="{7B65E607-8832-704B-A330-C2F459824455}"/>
              </a:ext>
            </a:extLst>
          </p:cNvPr>
          <p:cNvSpPr txBox="1">
            <a:spLocks noChangeArrowheads="1"/>
          </p:cNvSpPr>
          <p:nvPr/>
        </p:nvSpPr>
        <p:spPr bwMode="auto">
          <a:xfrm>
            <a:off x="330200" y="808038"/>
            <a:ext cx="71818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dirty="0">
                <a:solidFill>
                  <a:srgbClr val="FF0000"/>
                </a:solidFill>
                <a:effectLst>
                  <a:outerShdw blurRad="38100" dist="38100" dir="2700000" algn="tl">
                    <a:srgbClr val="C0C0C0"/>
                  </a:outerShdw>
                </a:effectLst>
                <a:latin typeface="+mn-lt"/>
                <a:ea typeface="楷体_GB2312" pitchFamily="49" charset="-122"/>
              </a:rPr>
              <a:t>1.3.2</a:t>
            </a:r>
            <a:r>
              <a:rPr lang="zh-CN" altLang="en-US" sz="3200" b="1" dirty="0">
                <a:solidFill>
                  <a:srgbClr val="FF0000"/>
                </a:solidFill>
                <a:effectLst>
                  <a:outerShdw blurRad="38100" dist="38100" dir="2700000" algn="tl">
                    <a:srgbClr val="C0C0C0"/>
                  </a:outerShdw>
                </a:effectLst>
                <a:latin typeface="+mn-lt"/>
                <a:ea typeface="楷体_GB2312" pitchFamily="49" charset="-122"/>
              </a:rPr>
              <a:t>算法的时间和空间复杂性</a:t>
            </a:r>
            <a:r>
              <a:rPr lang="zh-CN" altLang="en-US" sz="3200" dirty="0">
                <a:solidFill>
                  <a:srgbClr val="FF0000"/>
                </a:solidFill>
                <a:effectLst>
                  <a:outerShdw blurRad="38100" dist="38100" dir="2700000" algn="tl">
                    <a:srgbClr val="C0C0C0"/>
                  </a:outerShdw>
                </a:effectLst>
                <a:latin typeface="+mn-lt"/>
                <a:ea typeface="楷体_GB2312" pitchFamily="49" charset="-122"/>
              </a:rPr>
              <a:t> </a:t>
            </a:r>
          </a:p>
        </p:txBody>
      </p:sp>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48C2133-EB46-3A42-B70B-AE73D38AF18B}"/>
              </a:ext>
            </a:extLst>
          </p:cNvPr>
          <p:cNvSpPr txBox="1">
            <a:spLocks noChangeArrowheads="1"/>
          </p:cNvSpPr>
          <p:nvPr/>
        </p:nvSpPr>
        <p:spPr>
          <a:xfrm>
            <a:off x="395288" y="2151063"/>
            <a:ext cx="5229225" cy="1404937"/>
          </a:xfrm>
          <a:prstGeom prst="rect">
            <a:avLst/>
          </a:prstGeom>
        </p:spPr>
        <p:txBody>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indent="0">
              <a:buClr>
                <a:srgbClr val="FF3399"/>
              </a:buClr>
            </a:pPr>
            <a:r>
              <a:rPr lang="zh-CN" altLang="en-US">
                <a:sym typeface="+mn-lt"/>
              </a:rPr>
              <a:t>空间复杂度</a:t>
            </a:r>
            <a:r>
              <a:rPr lang="en-US" altLang="zh-CN">
                <a:sym typeface="+mn-lt"/>
              </a:rPr>
              <a:t>:</a:t>
            </a:r>
            <a:r>
              <a:rPr lang="zh-CN" altLang="en-US">
                <a:sym typeface="+mn-lt"/>
              </a:rPr>
              <a:t>算法所需存储空间的度量，记作</a:t>
            </a:r>
            <a:r>
              <a:rPr lang="en-US" altLang="zh-CN">
                <a:sym typeface="+mn-lt"/>
              </a:rPr>
              <a:t>:    </a:t>
            </a:r>
            <a:r>
              <a:rPr lang="en-US" altLang="zh-CN">
                <a:solidFill>
                  <a:srgbClr val="FF0000"/>
                </a:solidFill>
                <a:sym typeface="+mn-lt"/>
              </a:rPr>
              <a:t>S(n)=O(f(n))            </a:t>
            </a:r>
          </a:p>
          <a:p>
            <a:pPr indent="0"/>
            <a:r>
              <a:rPr lang="zh-CN" altLang="en-US">
                <a:sym typeface="+mn-lt"/>
              </a:rPr>
              <a:t>其中</a:t>
            </a:r>
            <a:r>
              <a:rPr lang="en-US" altLang="zh-CN">
                <a:sym typeface="+mn-lt"/>
              </a:rPr>
              <a:t>n</a:t>
            </a:r>
            <a:r>
              <a:rPr lang="zh-CN" altLang="en-US">
                <a:sym typeface="+mn-lt"/>
              </a:rPr>
              <a:t>为问题的规模</a:t>
            </a:r>
            <a:r>
              <a:rPr lang="en-US" altLang="zh-CN">
                <a:sym typeface="+mn-lt"/>
              </a:rPr>
              <a:t>(</a:t>
            </a:r>
            <a:r>
              <a:rPr lang="zh-CN" altLang="en-US">
                <a:sym typeface="+mn-lt"/>
              </a:rPr>
              <a:t>或大小</a:t>
            </a:r>
            <a:r>
              <a:rPr lang="en-US" altLang="zh-CN">
                <a:sym typeface="+mn-lt"/>
              </a:rPr>
              <a:t>)</a:t>
            </a:r>
            <a:endParaRPr lang="en-US" altLang="zh-CN" dirty="0">
              <a:sym typeface="+mn-lt"/>
            </a:endParaRPr>
          </a:p>
        </p:txBody>
      </p:sp>
      <p:sp>
        <p:nvSpPr>
          <p:cNvPr id="3" name="Rectangle 5">
            <a:extLst>
              <a:ext uri="{FF2B5EF4-FFF2-40B4-BE49-F238E27FC236}">
                <a16:creationId xmlns:a16="http://schemas.microsoft.com/office/drawing/2014/main" id="{9AF4983A-3220-814D-AEB4-7833B1159AEC}"/>
              </a:ext>
            </a:extLst>
          </p:cNvPr>
          <p:cNvSpPr>
            <a:spLocks noChangeArrowheads="1"/>
          </p:cNvSpPr>
          <p:nvPr/>
        </p:nvSpPr>
        <p:spPr bwMode="auto">
          <a:xfrm>
            <a:off x="827088" y="201613"/>
            <a:ext cx="4321175" cy="503237"/>
          </a:xfrm>
          <a:prstGeom prst="rect">
            <a:avLst/>
          </a:prstGeom>
        </p:spPr>
        <p:txBody>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r>
              <a:rPr lang="zh-CN" altLang="en-US">
                <a:solidFill>
                  <a:schemeClr val="bg1"/>
                </a:solidFill>
                <a:ea typeface="微软雅黑" panose="020B0503020204020204" pitchFamily="34" charset="-122"/>
                <a:sym typeface="+mn-lt"/>
              </a:rPr>
              <a:t>渐进空间复杂度</a:t>
            </a:r>
          </a:p>
        </p:txBody>
      </p:sp>
      <p:sp>
        <p:nvSpPr>
          <p:cNvPr id="4" name="泪滴形 5">
            <a:extLst>
              <a:ext uri="{FF2B5EF4-FFF2-40B4-BE49-F238E27FC236}">
                <a16:creationId xmlns:a16="http://schemas.microsoft.com/office/drawing/2014/main" id="{4F4D2B34-356A-3C4B-8E1A-C84B3B79BD53}"/>
              </a:ext>
            </a:extLst>
          </p:cNvPr>
          <p:cNvSpPr/>
          <p:nvPr/>
        </p:nvSpPr>
        <p:spPr>
          <a:xfrm rot="16200000" flipH="1">
            <a:off x="6213475" y="1668463"/>
            <a:ext cx="1876425" cy="2085975"/>
          </a:xfrm>
          <a:prstGeom prst="teardrop">
            <a:avLst/>
          </a:prstGeom>
          <a:solidFill>
            <a:srgbClr val="D34817"/>
          </a:solidFill>
          <a:ln>
            <a:no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anchor="ctr"/>
          <a:lstStyle/>
          <a:p>
            <a:pPr algn="ctr">
              <a:defRPr/>
            </a:pPr>
            <a:endParaRPr lang="zh-CN" altLang="en-US"/>
          </a:p>
        </p:txBody>
      </p:sp>
      <p:sp>
        <p:nvSpPr>
          <p:cNvPr id="5" name="泪滴形 7">
            <a:extLst>
              <a:ext uri="{FF2B5EF4-FFF2-40B4-BE49-F238E27FC236}">
                <a16:creationId xmlns:a16="http://schemas.microsoft.com/office/drawing/2014/main" id="{7CC92009-B8A6-2D43-82C3-674BB33F6D62}"/>
              </a:ext>
            </a:extLst>
          </p:cNvPr>
          <p:cNvSpPr/>
          <p:nvPr/>
        </p:nvSpPr>
        <p:spPr>
          <a:xfrm rot="5400000" flipH="1" flipV="1">
            <a:off x="6451600" y="3463925"/>
            <a:ext cx="2143125" cy="2828925"/>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anchor="ctr"/>
          <a:lstStyle/>
          <a:p>
            <a:pPr algn="ctr">
              <a:defRPr/>
            </a:pPr>
            <a:endParaRPr lang="zh-CN" altLang="en-US"/>
          </a:p>
        </p:txBody>
      </p:sp>
      <p:sp>
        <p:nvSpPr>
          <p:cNvPr id="6" name="泪滴形 8">
            <a:extLst>
              <a:ext uri="{FF2B5EF4-FFF2-40B4-BE49-F238E27FC236}">
                <a16:creationId xmlns:a16="http://schemas.microsoft.com/office/drawing/2014/main" id="{498D0AA1-432A-6D4B-882B-4796261B1BB2}"/>
              </a:ext>
            </a:extLst>
          </p:cNvPr>
          <p:cNvSpPr/>
          <p:nvPr/>
        </p:nvSpPr>
        <p:spPr>
          <a:xfrm rot="16200000" flipV="1">
            <a:off x="3253581" y="3109119"/>
            <a:ext cx="1998663" cy="3394075"/>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anchor="ctr"/>
          <a:lstStyle/>
          <a:p>
            <a:pPr algn="ctr">
              <a:defRPr/>
            </a:pPr>
            <a:endParaRPr lang="zh-CN" altLang="en-US">
              <a:solidFill>
                <a:srgbClr val="132439"/>
              </a:solidFill>
            </a:endParaRPr>
          </a:p>
        </p:txBody>
      </p:sp>
      <p:sp>
        <p:nvSpPr>
          <p:cNvPr id="7" name="Rectangle 4">
            <a:extLst>
              <a:ext uri="{FF2B5EF4-FFF2-40B4-BE49-F238E27FC236}">
                <a16:creationId xmlns:a16="http://schemas.microsoft.com/office/drawing/2014/main" id="{F07926DE-A805-D840-857D-F5221011720E}"/>
              </a:ext>
            </a:extLst>
          </p:cNvPr>
          <p:cNvSpPr>
            <a:spLocks noChangeArrowheads="1"/>
          </p:cNvSpPr>
          <p:nvPr/>
        </p:nvSpPr>
        <p:spPr bwMode="auto">
          <a:xfrm>
            <a:off x="6335713" y="2105025"/>
            <a:ext cx="1765300"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Times New Roman" panose="02020603050405020304" pitchFamily="18" charset="0"/>
                <a:ea typeface="仿宋_GB2312" pitchFamily="49" charset="-122"/>
              </a:defRPr>
            </a:lvl1pPr>
            <a:lvl2pPr marL="742950" indent="-285750">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a:lnSpc>
                <a:spcPct val="130000"/>
              </a:lnSpc>
              <a:spcBef>
                <a:spcPct val="50000"/>
              </a:spcBef>
              <a:buClr>
                <a:schemeClr val="folHlink"/>
              </a:buClr>
              <a:buSzPct val="60000"/>
            </a:pPr>
            <a:r>
              <a:rPr lang="zh-CN" altLang="en-US">
                <a:solidFill>
                  <a:schemeClr val="bg1"/>
                </a:solidFill>
                <a:ea typeface="微软雅黑" panose="020B0503020204020204" pitchFamily="34" charset="-122"/>
                <a:sym typeface="+mn-lt"/>
              </a:rPr>
              <a:t>算法要占据的空间</a:t>
            </a:r>
          </a:p>
        </p:txBody>
      </p:sp>
      <p:sp>
        <p:nvSpPr>
          <p:cNvPr id="8" name="泪滴形 16">
            <a:extLst>
              <a:ext uri="{FF2B5EF4-FFF2-40B4-BE49-F238E27FC236}">
                <a16:creationId xmlns:a16="http://schemas.microsoft.com/office/drawing/2014/main" id="{088CD1D4-C572-624D-B278-B28D6F36550D}"/>
              </a:ext>
            </a:extLst>
          </p:cNvPr>
          <p:cNvSpPr/>
          <p:nvPr/>
        </p:nvSpPr>
        <p:spPr>
          <a:xfrm rot="5400000" flipH="1" flipV="1">
            <a:off x="6451600" y="3463925"/>
            <a:ext cx="2143125" cy="2828925"/>
          </a:xfrm>
          <a:prstGeom prst="teardrop">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anchor="ctr"/>
          <a:lstStyle/>
          <a:p>
            <a:pPr algn="ctr">
              <a:defRPr/>
            </a:pPr>
            <a:endParaRPr lang="zh-CN" altLang="en-US"/>
          </a:p>
        </p:txBody>
      </p:sp>
      <p:sp>
        <p:nvSpPr>
          <p:cNvPr id="9" name="泪滴形 17">
            <a:extLst>
              <a:ext uri="{FF2B5EF4-FFF2-40B4-BE49-F238E27FC236}">
                <a16:creationId xmlns:a16="http://schemas.microsoft.com/office/drawing/2014/main" id="{CB0DFC92-81AA-5D4A-B1CA-A44022BF1835}"/>
              </a:ext>
            </a:extLst>
          </p:cNvPr>
          <p:cNvSpPr/>
          <p:nvPr/>
        </p:nvSpPr>
        <p:spPr>
          <a:xfrm rot="16200000" flipV="1">
            <a:off x="3109119" y="3109119"/>
            <a:ext cx="2143125" cy="3538537"/>
          </a:xfrm>
          <a:prstGeom prst="teardrop">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anchor="ctr"/>
          <a:lstStyle/>
          <a:p>
            <a:pPr algn="ctr">
              <a:defRPr/>
            </a:pPr>
            <a:endParaRPr lang="zh-CN" altLang="en-US">
              <a:solidFill>
                <a:srgbClr val="132439"/>
              </a:solidFill>
            </a:endParaRPr>
          </a:p>
        </p:txBody>
      </p:sp>
      <p:sp>
        <p:nvSpPr>
          <p:cNvPr id="10" name="Rectangle 4">
            <a:extLst>
              <a:ext uri="{FF2B5EF4-FFF2-40B4-BE49-F238E27FC236}">
                <a16:creationId xmlns:a16="http://schemas.microsoft.com/office/drawing/2014/main" id="{85428376-B593-114A-B79A-90FDC39E1BA2}"/>
              </a:ext>
            </a:extLst>
          </p:cNvPr>
          <p:cNvSpPr>
            <a:spLocks noChangeArrowheads="1"/>
          </p:cNvSpPr>
          <p:nvPr/>
        </p:nvSpPr>
        <p:spPr bwMode="auto">
          <a:xfrm>
            <a:off x="2411413" y="4152900"/>
            <a:ext cx="3468687"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800">
                <a:solidFill>
                  <a:schemeClr val="tx1"/>
                </a:solidFill>
                <a:latin typeface="Times New Roman" panose="02020603050405020304" pitchFamily="18" charset="0"/>
                <a:ea typeface="仿宋_GB2312" pitchFamily="49" charset="-122"/>
              </a:defRPr>
            </a:lvl1pPr>
            <a:lvl2pPr>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lvl="1">
              <a:lnSpc>
                <a:spcPct val="130000"/>
              </a:lnSpc>
              <a:spcBef>
                <a:spcPct val="50000"/>
              </a:spcBef>
              <a:buClr>
                <a:schemeClr val="folHlink"/>
              </a:buClr>
              <a:buSzPct val="55000"/>
            </a:pPr>
            <a:r>
              <a:rPr lang="zh-CN" altLang="en-US" sz="2200">
                <a:solidFill>
                  <a:schemeClr val="bg1"/>
                </a:solidFill>
                <a:ea typeface="微软雅黑" panose="020B0503020204020204" pitchFamily="34" charset="-122"/>
                <a:sym typeface="+mn-lt"/>
              </a:rPr>
              <a:t>算法本身要占据的空间，输入</a:t>
            </a:r>
            <a:r>
              <a:rPr lang="en-US" altLang="zh-CN" sz="2200">
                <a:solidFill>
                  <a:schemeClr val="bg1"/>
                </a:solidFill>
                <a:ea typeface="微软雅黑" panose="020B0503020204020204" pitchFamily="34" charset="-122"/>
                <a:sym typeface="+mn-lt"/>
              </a:rPr>
              <a:t>/</a:t>
            </a:r>
            <a:r>
              <a:rPr lang="zh-CN" altLang="en-US" sz="2200">
                <a:solidFill>
                  <a:schemeClr val="bg1"/>
                </a:solidFill>
                <a:ea typeface="微软雅黑" panose="020B0503020204020204" pitchFamily="34" charset="-122"/>
                <a:sym typeface="+mn-lt"/>
              </a:rPr>
              <a:t>输出，指令，常数，变量等</a:t>
            </a:r>
          </a:p>
        </p:txBody>
      </p:sp>
      <p:sp>
        <p:nvSpPr>
          <p:cNvPr id="11" name="Rectangle 4">
            <a:extLst>
              <a:ext uri="{FF2B5EF4-FFF2-40B4-BE49-F238E27FC236}">
                <a16:creationId xmlns:a16="http://schemas.microsoft.com/office/drawing/2014/main" id="{5F0EF599-7260-5C4D-8E41-7E4343F4CAC1}"/>
              </a:ext>
            </a:extLst>
          </p:cNvPr>
          <p:cNvSpPr>
            <a:spLocks noChangeArrowheads="1"/>
          </p:cNvSpPr>
          <p:nvPr/>
        </p:nvSpPr>
        <p:spPr bwMode="auto">
          <a:xfrm>
            <a:off x="6227763" y="4173538"/>
            <a:ext cx="2305050" cy="92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800">
                <a:solidFill>
                  <a:schemeClr val="tx1"/>
                </a:solidFill>
                <a:latin typeface="Times New Roman" panose="02020603050405020304" pitchFamily="18" charset="0"/>
                <a:ea typeface="仿宋_GB2312" pitchFamily="49" charset="-122"/>
              </a:defRPr>
            </a:lvl1pPr>
            <a:lvl2pPr>
              <a:defRPr sz="2800">
                <a:solidFill>
                  <a:schemeClr val="tx1"/>
                </a:solidFill>
                <a:latin typeface="Times New Roman" panose="02020603050405020304" pitchFamily="18" charset="0"/>
                <a:ea typeface="仿宋_GB2312" pitchFamily="49" charset="-122"/>
              </a:defRPr>
            </a:lvl2pPr>
            <a:lvl3pPr marL="1143000" indent="-228600">
              <a:defRPr sz="2800">
                <a:solidFill>
                  <a:schemeClr val="tx1"/>
                </a:solidFill>
                <a:latin typeface="Times New Roman" panose="02020603050405020304" pitchFamily="18" charset="0"/>
                <a:ea typeface="仿宋_GB2312" pitchFamily="49" charset="-122"/>
              </a:defRPr>
            </a:lvl3pPr>
            <a:lvl4pPr marL="1600200" indent="-228600">
              <a:defRPr sz="2800">
                <a:solidFill>
                  <a:schemeClr val="tx1"/>
                </a:solidFill>
                <a:latin typeface="Times New Roman" panose="02020603050405020304" pitchFamily="18" charset="0"/>
                <a:ea typeface="仿宋_GB2312" pitchFamily="49" charset="-122"/>
              </a:defRPr>
            </a:lvl4pPr>
            <a:lvl5pPr marL="2057400" indent="-228600">
              <a:defRPr sz="2800">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itchFamily="49" charset="-122"/>
              </a:defRPr>
            </a:lvl9pPr>
          </a:lstStyle>
          <a:p>
            <a:pPr lvl="1">
              <a:lnSpc>
                <a:spcPct val="130000"/>
              </a:lnSpc>
              <a:spcBef>
                <a:spcPct val="50000"/>
              </a:spcBef>
              <a:buClr>
                <a:schemeClr val="folHlink"/>
              </a:buClr>
              <a:buSzPct val="55000"/>
            </a:pPr>
            <a:r>
              <a:rPr lang="zh-CN" altLang="en-US" sz="2200" dirty="0">
                <a:solidFill>
                  <a:srgbClr val="F5841C"/>
                </a:solidFill>
                <a:ea typeface="微软雅黑" panose="020B0503020204020204" pitchFamily="34" charset="-122"/>
                <a:sym typeface="+mn-lt"/>
              </a:rPr>
              <a:t>算法要使用的</a:t>
            </a:r>
            <a:r>
              <a:rPr lang="zh-CN" altLang="en-US" sz="2200" dirty="0">
                <a:solidFill>
                  <a:srgbClr val="FF0000"/>
                </a:solidFill>
                <a:ea typeface="微软雅黑" panose="020B0503020204020204" pitchFamily="34" charset="-122"/>
                <a:sym typeface="+mn-lt"/>
              </a:rPr>
              <a:t>辅助空间</a:t>
            </a:r>
          </a:p>
        </p:txBody>
      </p:sp>
    </p:spTree>
    <p:extLst>
      <p:ext uri="{BB962C8B-B14F-4D97-AF65-F5344CB8AC3E}">
        <p14:creationId xmlns:p14="http://schemas.microsoft.com/office/powerpoint/2010/main" val="763703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blinds(horizontal)">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blinds(horizontal)">
                                      <p:cBhvr>
                                        <p:cTn id="1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2"/>
      <p:bldP spid="10" grpId="0" build="p" bldLvl="2"/>
      <p:bldP spid="11" grpId="0" build="p" bldLvl="2"/>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a:extLst>
              <a:ext uri="{FF2B5EF4-FFF2-40B4-BE49-F238E27FC236}">
                <a16:creationId xmlns:a16="http://schemas.microsoft.com/office/drawing/2014/main" id="{BD10CBB9-6839-2D4C-B9C3-20B7DCF2F757}"/>
              </a:ext>
            </a:extLst>
          </p:cNvPr>
          <p:cNvSpPr>
            <a:spLocks noChangeArrowheads="1"/>
          </p:cNvSpPr>
          <p:nvPr/>
        </p:nvSpPr>
        <p:spPr bwMode="auto">
          <a:xfrm>
            <a:off x="465138" y="1587500"/>
            <a:ext cx="180975" cy="519113"/>
          </a:xfrm>
          <a:prstGeom prst="rect">
            <a:avLst/>
          </a:prstGeom>
          <a:noFill/>
          <a:ln>
            <a:noFill/>
          </a:ln>
          <a:effectLst/>
          <a:extLst>
            <a:ext uri="{909E8E84-426E-40DD-AFC4-6F175D3DCCD1}">
              <a14:hiddenFill xmlns:a14="http://schemas.microsoft.com/office/drawing/2010/main">
                <a:solidFill>
                  <a:srgbClr val="008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pPr eaLnBrk="1" fontAlgn="auto" hangingPunct="1">
              <a:spcBef>
                <a:spcPct val="50000"/>
              </a:spcBef>
              <a:spcAft>
                <a:spcPts val="0"/>
              </a:spcAft>
              <a:defRPr/>
            </a:pPr>
            <a:endParaRPr lang="zh-CN" altLang="en-US" sz="2800">
              <a:effectLst>
                <a:outerShdw blurRad="38100" dist="38100" dir="2700000" algn="tl">
                  <a:srgbClr val="C0C0C0"/>
                </a:outerShdw>
              </a:effectLst>
              <a:latin typeface="+mn-lt"/>
              <a:ea typeface="楷体_GB2312" pitchFamily="49" charset="-122"/>
            </a:endParaRPr>
          </a:p>
        </p:txBody>
      </p:sp>
      <p:sp>
        <p:nvSpPr>
          <p:cNvPr id="162819" name="Text Box 3">
            <a:extLst>
              <a:ext uri="{FF2B5EF4-FFF2-40B4-BE49-F238E27FC236}">
                <a16:creationId xmlns:a16="http://schemas.microsoft.com/office/drawing/2014/main" id="{1099A9F7-17D6-4A45-A7CC-7992BC2A68CA}"/>
              </a:ext>
            </a:extLst>
          </p:cNvPr>
          <p:cNvSpPr txBox="1">
            <a:spLocks noChangeArrowheads="1"/>
          </p:cNvSpPr>
          <p:nvPr/>
        </p:nvSpPr>
        <p:spPr bwMode="auto">
          <a:xfrm>
            <a:off x="488950" y="1628775"/>
            <a:ext cx="8585200" cy="333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spcBef>
                <a:spcPct val="20000"/>
              </a:spcBef>
              <a:spcAft>
                <a:spcPts val="0"/>
              </a:spcAft>
              <a:buClr>
                <a:schemeClr val="tx2"/>
              </a:buClr>
              <a:buSzPct val="75000"/>
              <a:buFont typeface="Monotype Sorts" pitchFamily="2" charset="2"/>
              <a:buNone/>
              <a:defRPr/>
            </a:pPr>
            <a:r>
              <a:rPr lang="zh-CN" altLang="en-US" sz="3600">
                <a:solidFill>
                  <a:srgbClr val="FF0000"/>
                </a:solidFill>
                <a:effectLst>
                  <a:outerShdw blurRad="38100" dist="38100" dir="2700000" algn="tl">
                    <a:srgbClr val="C0C0C0"/>
                  </a:outerShdw>
                </a:effectLst>
                <a:latin typeface="Times New Roman" panose="02020603050405020304" pitchFamily="18" charset="0"/>
                <a:ea typeface="楷体_GB2312" pitchFamily="49" charset="-122"/>
              </a:rPr>
              <a:t>算法的存储空间需求</a:t>
            </a:r>
          </a:p>
          <a:p>
            <a:pPr algn="ctr" fontAlgn="auto">
              <a:spcBef>
                <a:spcPct val="20000"/>
              </a:spcBef>
              <a:spcAft>
                <a:spcPts val="0"/>
              </a:spcAft>
              <a:buClr>
                <a:schemeClr val="tx2"/>
              </a:buClr>
              <a:buSzPct val="75000"/>
              <a:buFont typeface="Monotype Sorts" pitchFamily="2" charset="2"/>
              <a:buNone/>
              <a:defRPr/>
            </a:pPr>
            <a:r>
              <a:rPr lang="zh-CN" altLang="en-US" sz="3600">
                <a:effectLst>
                  <a:outerShdw blurRad="38100" dist="38100" dir="2700000" algn="tl">
                    <a:srgbClr val="C0C0C0"/>
                  </a:outerShdw>
                </a:effectLst>
                <a:latin typeface="Times New Roman" panose="02020603050405020304" pitchFamily="18" charset="0"/>
                <a:ea typeface="楷体_GB2312" pitchFamily="49" charset="-122"/>
              </a:rPr>
              <a:t>空间复杂度</a:t>
            </a:r>
            <a:r>
              <a:rPr lang="en-US" altLang="zh-CN" sz="3600">
                <a:effectLst>
                  <a:outerShdw blurRad="38100" dist="38100" dir="2700000" algn="tl">
                    <a:srgbClr val="C0C0C0"/>
                  </a:outerShdw>
                </a:effectLst>
                <a:latin typeface="Times New Roman" panose="02020603050405020304" pitchFamily="18" charset="0"/>
                <a:ea typeface="楷体_GB2312" pitchFamily="49" charset="-122"/>
              </a:rPr>
              <a:t>:</a:t>
            </a:r>
            <a:r>
              <a:rPr lang="zh-CN" altLang="en-US" sz="3600">
                <a:effectLst>
                  <a:outerShdw blurRad="38100" dist="38100" dir="2700000" algn="tl">
                    <a:srgbClr val="C0C0C0"/>
                  </a:outerShdw>
                </a:effectLst>
                <a:latin typeface="Times New Roman" panose="02020603050405020304" pitchFamily="18" charset="0"/>
                <a:ea typeface="楷体_GB2312" pitchFamily="49" charset="-122"/>
              </a:rPr>
              <a:t>算法所需存储空间的度量，记作</a:t>
            </a:r>
            <a:r>
              <a:rPr lang="en-US" altLang="zh-CN" sz="3600">
                <a:effectLst>
                  <a:outerShdw blurRad="38100" dist="38100" dir="2700000" algn="tl">
                    <a:srgbClr val="C0C0C0"/>
                  </a:outerShdw>
                </a:effectLst>
                <a:latin typeface="Times New Roman" panose="02020603050405020304" pitchFamily="18" charset="0"/>
                <a:ea typeface="楷体_GB2312" pitchFamily="49" charset="-122"/>
              </a:rPr>
              <a:t>S(n)=O(f(n))            </a:t>
            </a:r>
          </a:p>
          <a:p>
            <a:pPr fontAlgn="auto">
              <a:spcBef>
                <a:spcPct val="20000"/>
              </a:spcBef>
              <a:spcAft>
                <a:spcPts val="0"/>
              </a:spcAft>
              <a:buClr>
                <a:schemeClr val="tx2"/>
              </a:buClr>
              <a:buSzPct val="75000"/>
              <a:buFont typeface="Monotype Sorts" pitchFamily="2" charset="2"/>
              <a:buNone/>
              <a:defRPr/>
            </a:pPr>
            <a:r>
              <a:rPr lang="zh-CN" altLang="en-US" sz="3600">
                <a:effectLst>
                  <a:outerShdw blurRad="38100" dist="38100" dir="2700000" algn="tl">
                    <a:srgbClr val="C0C0C0"/>
                  </a:outerShdw>
                </a:effectLst>
                <a:latin typeface="Times New Roman" panose="02020603050405020304" pitchFamily="18" charset="0"/>
                <a:ea typeface="楷体_GB2312" pitchFamily="49" charset="-122"/>
              </a:rPr>
              <a:t>其中</a:t>
            </a:r>
            <a:r>
              <a:rPr lang="en-US" altLang="zh-CN" sz="3600">
                <a:effectLst>
                  <a:outerShdw blurRad="38100" dist="38100" dir="2700000" algn="tl">
                    <a:srgbClr val="C0C0C0"/>
                  </a:outerShdw>
                </a:effectLst>
                <a:latin typeface="Times New Roman" panose="02020603050405020304" pitchFamily="18" charset="0"/>
                <a:ea typeface="楷体_GB2312" pitchFamily="49" charset="-122"/>
              </a:rPr>
              <a:t>n</a:t>
            </a:r>
            <a:r>
              <a:rPr lang="zh-CN" altLang="en-US" sz="3600">
                <a:effectLst>
                  <a:outerShdw blurRad="38100" dist="38100" dir="2700000" algn="tl">
                    <a:srgbClr val="C0C0C0"/>
                  </a:outerShdw>
                </a:effectLst>
                <a:latin typeface="Times New Roman" panose="02020603050405020304" pitchFamily="18" charset="0"/>
                <a:ea typeface="楷体_GB2312" pitchFamily="49" charset="-122"/>
              </a:rPr>
              <a:t>为问题的规模</a:t>
            </a:r>
            <a:r>
              <a:rPr lang="en-US" altLang="zh-CN" sz="3600">
                <a:effectLst>
                  <a:outerShdw blurRad="38100" dist="38100" dir="2700000" algn="tl">
                    <a:srgbClr val="C0C0C0"/>
                  </a:outerShdw>
                </a:effectLst>
                <a:latin typeface="Times New Roman" panose="02020603050405020304" pitchFamily="18" charset="0"/>
                <a:ea typeface="楷体_GB2312" pitchFamily="49" charset="-122"/>
              </a:rPr>
              <a:t>(</a:t>
            </a:r>
            <a:r>
              <a:rPr lang="zh-CN" altLang="en-US" sz="3600">
                <a:effectLst>
                  <a:outerShdw blurRad="38100" dist="38100" dir="2700000" algn="tl">
                    <a:srgbClr val="C0C0C0"/>
                  </a:outerShdw>
                </a:effectLst>
                <a:latin typeface="Times New Roman" panose="02020603050405020304" pitchFamily="18" charset="0"/>
                <a:ea typeface="楷体_GB2312" pitchFamily="49" charset="-122"/>
              </a:rPr>
              <a:t>或大小</a:t>
            </a:r>
            <a:r>
              <a:rPr lang="en-US" altLang="zh-CN" sz="3600">
                <a:effectLst>
                  <a:outerShdw blurRad="38100" dist="38100" dir="2700000" algn="tl">
                    <a:srgbClr val="C0C0C0"/>
                  </a:outerShdw>
                </a:effectLst>
                <a:latin typeface="Times New Roman" panose="02020603050405020304" pitchFamily="18" charset="0"/>
                <a:ea typeface="楷体_GB2312" pitchFamily="49" charset="-122"/>
              </a:rPr>
              <a:t>)</a:t>
            </a:r>
          </a:p>
          <a:p>
            <a:pPr fontAlgn="auto">
              <a:spcBef>
                <a:spcPct val="50000"/>
              </a:spcBef>
              <a:spcAft>
                <a:spcPts val="0"/>
              </a:spcAft>
              <a:defRPr/>
            </a:pPr>
            <a:endParaRPr lang="zh-CN" altLang="en-US" sz="3600">
              <a:effectLst>
                <a:outerShdw blurRad="38100" dist="38100" dir="2700000" algn="tl">
                  <a:srgbClr val="C0C0C0"/>
                </a:outerShdw>
              </a:effectLst>
              <a:latin typeface="Times New Roman" panose="02020603050405020304" pitchFamily="18" charset="0"/>
              <a:ea typeface="楷体_GB2312" pitchFamily="49" charset="-122"/>
            </a:endParaRPr>
          </a:p>
        </p:txBody>
      </p:sp>
      <p:sp>
        <p:nvSpPr>
          <p:cNvPr id="4" name="Text Box 2">
            <a:extLst>
              <a:ext uri="{FF2B5EF4-FFF2-40B4-BE49-F238E27FC236}">
                <a16:creationId xmlns:a16="http://schemas.microsoft.com/office/drawing/2014/main" id="{D86BCF91-39EE-E940-83DE-041E501BAD3B}"/>
              </a:ext>
            </a:extLst>
          </p:cNvPr>
          <p:cNvSpPr txBox="1">
            <a:spLocks noChangeArrowheads="1"/>
          </p:cNvSpPr>
          <p:nvPr/>
        </p:nvSpPr>
        <p:spPr bwMode="auto">
          <a:xfrm>
            <a:off x="330200" y="808038"/>
            <a:ext cx="71818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dirty="0">
                <a:solidFill>
                  <a:srgbClr val="FF0000"/>
                </a:solidFill>
                <a:effectLst>
                  <a:outerShdw blurRad="38100" dist="38100" dir="2700000" algn="tl">
                    <a:srgbClr val="C0C0C0"/>
                  </a:outerShdw>
                </a:effectLst>
                <a:latin typeface="+mn-lt"/>
                <a:ea typeface="楷体_GB2312" pitchFamily="49" charset="-122"/>
              </a:rPr>
              <a:t>1.3.2</a:t>
            </a:r>
            <a:r>
              <a:rPr lang="zh-CN" altLang="en-US" sz="3200" b="1" dirty="0">
                <a:solidFill>
                  <a:srgbClr val="FF0000"/>
                </a:solidFill>
                <a:effectLst>
                  <a:outerShdw blurRad="38100" dist="38100" dir="2700000" algn="tl">
                    <a:srgbClr val="C0C0C0"/>
                  </a:outerShdw>
                </a:effectLst>
                <a:latin typeface="+mn-lt"/>
                <a:ea typeface="楷体_GB2312" pitchFamily="49" charset="-122"/>
              </a:rPr>
              <a:t>算法的时间和空间复杂性</a:t>
            </a:r>
            <a:r>
              <a:rPr lang="zh-CN" altLang="en-US" sz="3200" dirty="0">
                <a:solidFill>
                  <a:srgbClr val="FF0000"/>
                </a:solidFill>
                <a:effectLst>
                  <a:outerShdw blurRad="38100" dist="38100" dir="2700000" algn="tl">
                    <a:srgbClr val="C0C0C0"/>
                  </a:outerShdw>
                </a:effectLst>
                <a:latin typeface="+mn-lt"/>
                <a:ea typeface="楷体_GB2312" pitchFamily="49" charset="-122"/>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2819"/>
                                        </p:tgtEl>
                                        <p:attrNameLst>
                                          <p:attrName>style.visibility</p:attrName>
                                        </p:attrNameLst>
                                      </p:cBhvr>
                                      <p:to>
                                        <p:strVal val="visible"/>
                                      </p:to>
                                    </p:set>
                                    <p:animEffect transition="in" filter="blinds(horizontal)">
                                      <p:cBhvr>
                                        <p:cTn id="7" dur="500"/>
                                        <p:tgtEl>
                                          <p:spTgt spid="162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9" grpId="0" autoUpdateAnimBg="0"/>
    </p:bldLst>
  </p:timing>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40B8666C-E285-664B-8C73-D51823D342AA}"/>
              </a:ext>
            </a:extLst>
          </p:cNvPr>
          <p:cNvSpPr>
            <a:spLocks noGrp="1" noChangeArrowheads="1"/>
          </p:cNvSpPr>
          <p:nvPr>
            <p:ph type="title"/>
          </p:nvPr>
        </p:nvSpPr>
        <p:spPr>
          <a:xfrm>
            <a:off x="406400" y="185738"/>
            <a:ext cx="8915400" cy="1371600"/>
          </a:xfrm>
        </p:spPr>
        <p:txBody>
          <a:bodyPr/>
          <a:lstStyle/>
          <a:p>
            <a:pPr eaLnBrk="1" hangingPunct="1"/>
            <a:r>
              <a:rPr lang="zh-CN" altLang="en-US">
                <a:solidFill>
                  <a:srgbClr val="FF0000"/>
                </a:solidFill>
                <a:latin typeface="Comic Sans MS" panose="030F0902030302020204" pitchFamily="66" charset="0"/>
                <a:ea typeface="华文中宋" panose="02010600040101010101" pitchFamily="2" charset="-122"/>
              </a:rPr>
              <a:t>空间复杂度</a:t>
            </a:r>
          </a:p>
        </p:txBody>
      </p:sp>
      <p:sp>
        <p:nvSpPr>
          <p:cNvPr id="80898" name="Rectangle 3">
            <a:extLst>
              <a:ext uri="{FF2B5EF4-FFF2-40B4-BE49-F238E27FC236}">
                <a16:creationId xmlns:a16="http://schemas.microsoft.com/office/drawing/2014/main" id="{EC109407-4029-244D-A2C8-AE25828FCD47}"/>
              </a:ext>
            </a:extLst>
          </p:cNvPr>
          <p:cNvSpPr>
            <a:spLocks noGrp="1"/>
          </p:cNvSpPr>
          <p:nvPr>
            <p:ph sz="half" idx="1"/>
          </p:nvPr>
        </p:nvSpPr>
        <p:spPr>
          <a:xfrm>
            <a:off x="282575" y="1619250"/>
            <a:ext cx="9207500" cy="4618038"/>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indent="0">
              <a:buClr>
                <a:schemeClr val="tx2"/>
              </a:buClr>
              <a:buFont typeface="Monotype Sorts" pitchFamily="2" charset="2"/>
              <a:buNone/>
            </a:pPr>
            <a:r>
              <a:rPr lang="en-US" altLang="zh-CN" sz="2100" b="1">
                <a:latin typeface="Comic Sans MS" panose="030F0902030302020204" pitchFamily="66" charset="0"/>
                <a:ea typeface="楷体_GB2312" pitchFamily="49" charset="-122"/>
              </a:rPr>
              <a:t>Space complexity (</a:t>
            </a:r>
            <a:r>
              <a:rPr lang="zh-CN" altLang="en-US" sz="2100" b="1">
                <a:latin typeface="Comic Sans MS" panose="030F0902030302020204" pitchFamily="66" charset="0"/>
                <a:ea typeface="楷体_GB2312" pitchFamily="49" charset="-122"/>
              </a:rPr>
              <a:t>空间复杂度</a:t>
            </a:r>
            <a:r>
              <a:rPr lang="en-US" altLang="zh-CN" sz="2100" b="1">
                <a:latin typeface="Comic Sans MS" panose="030F0902030302020204" pitchFamily="66" charset="0"/>
                <a:ea typeface="楷体_GB2312" pitchFamily="49" charset="-122"/>
              </a:rPr>
              <a:t>):</a:t>
            </a:r>
          </a:p>
          <a:p>
            <a:pPr marL="366713" lvl="1" indent="0">
              <a:buClr>
                <a:schemeClr val="tx2"/>
              </a:buClr>
              <a:buSzPct val="75000"/>
              <a:buFont typeface="Monotype Sorts" pitchFamily="2" charset="2"/>
              <a:buNone/>
            </a:pPr>
            <a:r>
              <a:rPr lang="en-US" altLang="zh-CN" sz="2200" b="1">
                <a:latin typeface="Comic Sans MS" panose="030F0902030302020204" pitchFamily="66" charset="0"/>
                <a:ea typeface="楷体_GB2312" pitchFamily="49" charset="-122"/>
              </a:rPr>
              <a:t>The amount of computer memory a program needs to run to completion.</a:t>
            </a:r>
          </a:p>
          <a:p>
            <a:pPr marL="366713" lvl="1" indent="0">
              <a:buClr>
                <a:schemeClr val="tx2"/>
              </a:buClr>
              <a:buSzPct val="75000"/>
              <a:buFont typeface="Monotype Sorts" pitchFamily="2" charset="2"/>
              <a:buNone/>
            </a:pPr>
            <a:r>
              <a:rPr lang="en-US" altLang="zh-CN" sz="2200" b="1">
                <a:latin typeface="Comic Sans MS" panose="030F0902030302020204" pitchFamily="66" charset="0"/>
                <a:ea typeface="楷体_GB2312" pitchFamily="49" charset="-122"/>
              </a:rPr>
              <a:t>Why to be interested in it?</a:t>
            </a:r>
          </a:p>
          <a:p>
            <a:pPr marL="685800" lvl="2" indent="0">
              <a:buClr>
                <a:srgbClr val="FFFF00"/>
              </a:buClr>
              <a:buFont typeface="Wingdings" pitchFamily="2" charset="2"/>
              <a:buChar char="p"/>
            </a:pPr>
            <a:r>
              <a:rPr lang="en-US" altLang="zh-CN" b="1">
                <a:latin typeface="Comic Sans MS" panose="030F0902030302020204" pitchFamily="66" charset="0"/>
                <a:ea typeface="楷体_GB2312" pitchFamily="49" charset="-122"/>
              </a:rPr>
              <a:t>  To specify the amount of memory to be allocated to a program.</a:t>
            </a:r>
          </a:p>
          <a:p>
            <a:pPr marL="685800" lvl="2" indent="0">
              <a:buClr>
                <a:srgbClr val="FFFF00"/>
              </a:buClr>
              <a:buFont typeface="Wingdings" pitchFamily="2" charset="2"/>
              <a:buChar char="p"/>
            </a:pPr>
            <a:r>
              <a:rPr lang="en-US" altLang="zh-CN" b="1">
                <a:latin typeface="Comic Sans MS" panose="030F0902030302020204" pitchFamily="66" charset="0"/>
                <a:ea typeface="楷体_GB2312" pitchFamily="49" charset="-122"/>
              </a:rPr>
              <a:t>  To know in advance whether or not sufficient memory is available to run a program.</a:t>
            </a:r>
          </a:p>
          <a:p>
            <a:pPr marL="685800" lvl="2" indent="0">
              <a:buClr>
                <a:srgbClr val="FFFF00"/>
              </a:buClr>
              <a:buFont typeface="Wingdings" pitchFamily="2" charset="2"/>
              <a:buChar char="p"/>
            </a:pPr>
            <a:r>
              <a:rPr lang="en-US" altLang="zh-CN" b="1">
                <a:latin typeface="Comic Sans MS" panose="030F0902030302020204" pitchFamily="66" charset="0"/>
                <a:ea typeface="楷体_GB2312" pitchFamily="49" charset="-122"/>
              </a:rPr>
              <a:t>  To be useful to choose a suitable solution to a question.</a:t>
            </a:r>
          </a:p>
          <a:p>
            <a:pPr marL="685800" lvl="2" indent="0">
              <a:buClr>
                <a:srgbClr val="FFFF00"/>
              </a:buClr>
              <a:buFont typeface="Wingdings" pitchFamily="2" charset="2"/>
              <a:buChar char="p"/>
            </a:pPr>
            <a:r>
              <a:rPr lang="en-US" altLang="zh-CN" b="1">
                <a:latin typeface="Comic Sans MS" panose="030F0902030302020204" pitchFamily="66" charset="0"/>
                <a:ea typeface="楷体_GB2312" pitchFamily="49" charset="-122"/>
              </a:rPr>
              <a:t>  To estimate the size of the largest problem that a program can solve</a:t>
            </a:r>
          </a:p>
        </p:txBody>
      </p:sp>
      <p:sp>
        <p:nvSpPr>
          <p:cNvPr id="4" name="Date Placeholder 7">
            <a:extLst>
              <a:ext uri="{FF2B5EF4-FFF2-40B4-BE49-F238E27FC236}">
                <a16:creationId xmlns:a16="http://schemas.microsoft.com/office/drawing/2014/main" id="{715B60F3-E325-0745-8410-5E8D8596F116}"/>
              </a:ext>
            </a:extLst>
          </p:cNvPr>
          <p:cNvSpPr>
            <a:spLocks noGrp="1"/>
          </p:cNvSpPr>
          <p:nvPr>
            <p:ph type="dt" sz="half" idx="10"/>
          </p:nvPr>
        </p:nvSpPr>
        <p:spPr/>
        <p:txBody>
          <a:bodyPr/>
          <a:lstStyle/>
          <a:p>
            <a:pPr>
              <a:defRPr/>
            </a:pPr>
            <a:fld id="{08E6D8C2-0F06-BF4A-A64E-48AE5F4A6533}" type="datetime1">
              <a:rPr lang="en-US"/>
              <a:pPr>
                <a:defRPr/>
              </a:pPr>
              <a:t>3/2/26</a:t>
            </a:fld>
            <a:endParaRPr lang="en-US"/>
          </a:p>
        </p:txBody>
      </p:sp>
      <p:sp>
        <p:nvSpPr>
          <p:cNvPr id="80900" name="Slide Number Placeholder 9">
            <a:extLst>
              <a:ext uri="{FF2B5EF4-FFF2-40B4-BE49-F238E27FC236}">
                <a16:creationId xmlns:a16="http://schemas.microsoft.com/office/drawing/2014/main" id="{4091C9AB-975C-C448-A259-C3261ECE664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fontAlgn="base">
              <a:spcBef>
                <a:spcPct val="0"/>
              </a:spcBef>
              <a:spcAft>
                <a:spcPct val="0"/>
              </a:spcAft>
              <a:buClrTx/>
              <a:buSzTx/>
              <a:buFontTx/>
              <a:buNone/>
            </a:pPr>
            <a:fld id="{C6D5336B-3766-9349-AB47-5D6F20E70F44}" type="slidenum">
              <a:rPr lang="en-US" altLang="zh-CN" smtClean="0">
                <a:solidFill>
                  <a:schemeClr val="accent1"/>
                </a:solidFill>
              </a:rPr>
              <a:pPr fontAlgn="base">
                <a:spcBef>
                  <a:spcPct val="0"/>
                </a:spcBef>
                <a:spcAft>
                  <a:spcPct val="0"/>
                </a:spcAft>
                <a:buClrTx/>
                <a:buSzTx/>
                <a:buFontTx/>
                <a:buNone/>
              </a:pPr>
              <a:t>94</a:t>
            </a:fld>
            <a:endParaRPr lang="en-US" altLang="zh-CN">
              <a:solidFill>
                <a:schemeClr val="accent1"/>
              </a:solidFill>
            </a:endParaRPr>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a:extLst>
              <a:ext uri="{FF2B5EF4-FFF2-40B4-BE49-F238E27FC236}">
                <a16:creationId xmlns:a16="http://schemas.microsoft.com/office/drawing/2014/main" id="{FD730E9F-5732-614F-B988-FD0112FF5412}"/>
              </a:ext>
            </a:extLst>
          </p:cNvPr>
          <p:cNvSpPr>
            <a:spLocks noGrp="1" noChangeArrowheads="1"/>
          </p:cNvSpPr>
          <p:nvPr>
            <p:ph sz="half" idx="1"/>
          </p:nvPr>
        </p:nvSpPr>
        <p:spPr>
          <a:xfrm>
            <a:off x="920552" y="1916832"/>
            <a:ext cx="6084888" cy="5334000"/>
          </a:xfrm>
        </p:spPr>
        <p:txBody>
          <a:bodyPr/>
          <a:lstStyle/>
          <a:p>
            <a:pPr marL="609600" indent="-609600" eaLnBrk="1" hangingPunct="1">
              <a:buFont typeface="Wingdings" pitchFamily="2" charset="2"/>
              <a:buNone/>
            </a:pPr>
            <a:r>
              <a:rPr lang="zh-CN" altLang="en-US" sz="3600" dirty="0">
                <a:ea typeface="宋体" panose="02010600030101010101" pitchFamily="2" charset="-122"/>
              </a:rPr>
              <a:t>求下列函数的渐进表达式：</a:t>
            </a:r>
          </a:p>
          <a:p>
            <a:pPr marL="609600" indent="-609600" eaLnBrk="1" hangingPunct="1">
              <a:buFont typeface="Wingdings" pitchFamily="2" charset="2"/>
              <a:buNone/>
            </a:pPr>
            <a:r>
              <a:rPr lang="en-US" altLang="zh-CN" sz="3600" dirty="0">
                <a:ea typeface="宋体" panose="02010600030101010101" pitchFamily="2" charset="-122"/>
              </a:rPr>
              <a:t>3n</a:t>
            </a:r>
            <a:r>
              <a:rPr lang="en-US" altLang="zh-CN" sz="3600" baseline="30000" dirty="0">
                <a:ea typeface="宋体" panose="02010600030101010101" pitchFamily="2" charset="-122"/>
              </a:rPr>
              <a:t>2</a:t>
            </a:r>
            <a:r>
              <a:rPr lang="en-US" altLang="zh-CN" sz="3600" dirty="0">
                <a:ea typeface="宋体" panose="02010600030101010101" pitchFamily="2" charset="-122"/>
              </a:rPr>
              <a:t>+10n</a:t>
            </a:r>
          </a:p>
          <a:p>
            <a:pPr marL="609600" indent="-609600" eaLnBrk="1" hangingPunct="1">
              <a:buFont typeface="Wingdings" pitchFamily="2" charset="2"/>
              <a:buNone/>
            </a:pPr>
            <a:r>
              <a:rPr lang="en-US" altLang="zh-CN" sz="3600" dirty="0">
                <a:ea typeface="宋体" panose="02010600030101010101" pitchFamily="2" charset="-122"/>
              </a:rPr>
              <a:t>n</a:t>
            </a:r>
            <a:r>
              <a:rPr lang="en-US" altLang="zh-CN" sz="3600" baseline="30000" dirty="0">
                <a:ea typeface="宋体" panose="02010600030101010101" pitchFamily="2" charset="-122"/>
              </a:rPr>
              <a:t>2</a:t>
            </a:r>
            <a:r>
              <a:rPr lang="en-US" altLang="zh-CN" sz="3600" dirty="0">
                <a:ea typeface="宋体" panose="02010600030101010101" pitchFamily="2" charset="-122"/>
              </a:rPr>
              <a:t>/10+2</a:t>
            </a:r>
            <a:r>
              <a:rPr lang="en-US" altLang="zh-CN" sz="3600" baseline="30000" dirty="0">
                <a:ea typeface="宋体" panose="02010600030101010101" pitchFamily="2" charset="-122"/>
              </a:rPr>
              <a:t>n</a:t>
            </a:r>
          </a:p>
          <a:p>
            <a:pPr marL="609600" indent="-609600" eaLnBrk="1" hangingPunct="1">
              <a:buFont typeface="Wingdings" pitchFamily="2" charset="2"/>
              <a:buNone/>
            </a:pPr>
            <a:r>
              <a:rPr lang="en-US" altLang="zh-CN" sz="3600" dirty="0">
                <a:ea typeface="宋体" panose="02010600030101010101" pitchFamily="2" charset="-122"/>
              </a:rPr>
              <a:t>21+1/n</a:t>
            </a:r>
          </a:p>
          <a:p>
            <a:pPr marL="609600" indent="-609600" eaLnBrk="1" hangingPunct="1">
              <a:buFont typeface="Wingdings" pitchFamily="2" charset="2"/>
              <a:buNone/>
            </a:pPr>
            <a:r>
              <a:rPr lang="en-US" altLang="zh-CN" sz="3600" dirty="0">
                <a:ea typeface="宋体" panose="02010600030101010101" pitchFamily="2" charset="-122"/>
              </a:rPr>
              <a:t>logn</a:t>
            </a:r>
            <a:r>
              <a:rPr lang="en-US" altLang="zh-CN" sz="3600" baseline="30000" dirty="0">
                <a:ea typeface="宋体" panose="02010600030101010101" pitchFamily="2" charset="-122"/>
              </a:rPr>
              <a:t>3</a:t>
            </a:r>
          </a:p>
          <a:p>
            <a:pPr marL="609600" indent="-609600" eaLnBrk="1" hangingPunct="1">
              <a:buFont typeface="Wingdings" pitchFamily="2" charset="2"/>
              <a:buNone/>
            </a:pPr>
            <a:r>
              <a:rPr lang="en-US" altLang="zh-CN" sz="3600" dirty="0">
                <a:ea typeface="宋体" panose="02010600030101010101" pitchFamily="2" charset="-122"/>
              </a:rPr>
              <a:t>10log3</a:t>
            </a:r>
            <a:r>
              <a:rPr lang="en-US" altLang="zh-CN" sz="3600" baseline="30000" dirty="0">
                <a:ea typeface="宋体" panose="02010600030101010101" pitchFamily="2" charset="-122"/>
              </a:rPr>
              <a:t>n</a:t>
            </a:r>
          </a:p>
        </p:txBody>
      </p:sp>
      <p:sp>
        <p:nvSpPr>
          <p:cNvPr id="193539" name="Text Box 3">
            <a:extLst>
              <a:ext uri="{FF2B5EF4-FFF2-40B4-BE49-F238E27FC236}">
                <a16:creationId xmlns:a16="http://schemas.microsoft.com/office/drawing/2014/main" id="{9AFD4A61-39AD-794D-9599-588411596711}"/>
              </a:ext>
            </a:extLst>
          </p:cNvPr>
          <p:cNvSpPr txBox="1">
            <a:spLocks noChangeArrowheads="1"/>
          </p:cNvSpPr>
          <p:nvPr/>
        </p:nvSpPr>
        <p:spPr bwMode="auto">
          <a:xfrm>
            <a:off x="4149527" y="2564532"/>
            <a:ext cx="3978275" cy="314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r>
              <a:rPr lang="en-US" altLang="zh-CN" sz="4000">
                <a:solidFill>
                  <a:schemeClr val="tx1"/>
                </a:solidFill>
                <a:latin typeface="Times New Roman" panose="02020603050405020304" pitchFamily="18" charset="0"/>
              </a:rPr>
              <a:t>=O(n</a:t>
            </a:r>
            <a:r>
              <a:rPr lang="en-US" altLang="zh-CN" sz="4000" baseline="30000">
                <a:solidFill>
                  <a:schemeClr val="tx1"/>
                </a:solidFill>
                <a:latin typeface="Times New Roman" panose="02020603050405020304" pitchFamily="18" charset="0"/>
              </a:rPr>
              <a:t>2</a:t>
            </a:r>
            <a:r>
              <a:rPr lang="en-US" altLang="zh-CN" sz="4000">
                <a:solidFill>
                  <a:schemeClr val="tx1"/>
                </a:solidFill>
                <a:latin typeface="Times New Roman" panose="02020603050405020304" pitchFamily="18" charset="0"/>
              </a:rPr>
              <a:t>)</a:t>
            </a:r>
          </a:p>
          <a:p>
            <a:pPr eaLnBrk="1" hangingPunct="1">
              <a:spcBef>
                <a:spcPct val="0"/>
              </a:spcBef>
              <a:buClrTx/>
              <a:buSzTx/>
              <a:buFontTx/>
              <a:buNone/>
            </a:pPr>
            <a:r>
              <a:rPr lang="en-US" altLang="zh-CN" sz="4000">
                <a:solidFill>
                  <a:schemeClr val="tx1"/>
                </a:solidFill>
                <a:latin typeface="Times New Roman" panose="02020603050405020304" pitchFamily="18" charset="0"/>
              </a:rPr>
              <a:t>=O(2</a:t>
            </a:r>
            <a:r>
              <a:rPr lang="en-US" altLang="zh-CN" sz="4000" baseline="30000">
                <a:solidFill>
                  <a:schemeClr val="tx1"/>
                </a:solidFill>
                <a:latin typeface="Times New Roman" panose="02020603050405020304" pitchFamily="18" charset="0"/>
              </a:rPr>
              <a:t>n</a:t>
            </a:r>
            <a:r>
              <a:rPr lang="en-US" altLang="zh-CN" sz="4000">
                <a:solidFill>
                  <a:schemeClr val="tx1"/>
                </a:solidFill>
                <a:latin typeface="Times New Roman" panose="02020603050405020304" pitchFamily="18" charset="0"/>
              </a:rPr>
              <a:t>)</a:t>
            </a:r>
          </a:p>
          <a:p>
            <a:pPr eaLnBrk="1" hangingPunct="1">
              <a:spcBef>
                <a:spcPct val="0"/>
              </a:spcBef>
              <a:buClrTx/>
              <a:buSzTx/>
              <a:buFontTx/>
              <a:buNone/>
            </a:pPr>
            <a:r>
              <a:rPr lang="en-US" altLang="zh-CN" sz="4000">
                <a:solidFill>
                  <a:schemeClr val="tx1"/>
                </a:solidFill>
                <a:latin typeface="Times New Roman" panose="02020603050405020304" pitchFamily="18" charset="0"/>
              </a:rPr>
              <a:t>=O(1)</a:t>
            </a:r>
          </a:p>
          <a:p>
            <a:pPr eaLnBrk="1" hangingPunct="1">
              <a:spcBef>
                <a:spcPct val="0"/>
              </a:spcBef>
              <a:buClrTx/>
              <a:buSzTx/>
              <a:buFontTx/>
              <a:buNone/>
            </a:pPr>
            <a:r>
              <a:rPr lang="en-US" altLang="zh-CN" sz="4000">
                <a:solidFill>
                  <a:schemeClr val="tx1"/>
                </a:solidFill>
                <a:latin typeface="Times New Roman" panose="02020603050405020304" pitchFamily="18" charset="0"/>
              </a:rPr>
              <a:t>=O(logn)</a:t>
            </a:r>
          </a:p>
          <a:p>
            <a:pPr eaLnBrk="1" hangingPunct="1">
              <a:spcBef>
                <a:spcPct val="0"/>
              </a:spcBef>
              <a:buClrTx/>
              <a:buSzTx/>
              <a:buFontTx/>
              <a:buNone/>
            </a:pPr>
            <a:r>
              <a:rPr lang="en-US" altLang="zh-CN" sz="4000">
                <a:solidFill>
                  <a:schemeClr val="tx1"/>
                </a:solidFill>
                <a:latin typeface="Times New Roman" panose="02020603050405020304" pitchFamily="18" charset="0"/>
              </a:rPr>
              <a:t>=O(n)</a:t>
            </a:r>
          </a:p>
        </p:txBody>
      </p:sp>
      <p:sp>
        <p:nvSpPr>
          <p:cNvPr id="4" name="Text Box 2">
            <a:extLst>
              <a:ext uri="{FF2B5EF4-FFF2-40B4-BE49-F238E27FC236}">
                <a16:creationId xmlns:a16="http://schemas.microsoft.com/office/drawing/2014/main" id="{33CABB40-9D84-084A-B86A-46ED7735308B}"/>
              </a:ext>
            </a:extLst>
          </p:cNvPr>
          <p:cNvSpPr txBox="1">
            <a:spLocks noChangeArrowheads="1"/>
          </p:cNvSpPr>
          <p:nvPr/>
        </p:nvSpPr>
        <p:spPr bwMode="auto">
          <a:xfrm>
            <a:off x="330200" y="808038"/>
            <a:ext cx="71818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dirty="0">
                <a:solidFill>
                  <a:srgbClr val="FF0000"/>
                </a:solidFill>
                <a:effectLst>
                  <a:outerShdw blurRad="38100" dist="38100" dir="2700000" algn="tl">
                    <a:srgbClr val="C0C0C0"/>
                  </a:outerShdw>
                </a:effectLst>
                <a:latin typeface="+mn-lt"/>
                <a:ea typeface="楷体_GB2312" pitchFamily="49" charset="-122"/>
              </a:rPr>
              <a:t>1.3.2</a:t>
            </a:r>
            <a:r>
              <a:rPr lang="zh-CN" altLang="en-US" sz="3200" b="1" dirty="0">
                <a:solidFill>
                  <a:srgbClr val="FF0000"/>
                </a:solidFill>
                <a:effectLst>
                  <a:outerShdw blurRad="38100" dist="38100" dir="2700000" algn="tl">
                    <a:srgbClr val="C0C0C0"/>
                  </a:outerShdw>
                </a:effectLst>
                <a:latin typeface="+mn-lt"/>
                <a:ea typeface="楷体_GB2312" pitchFamily="49" charset="-122"/>
              </a:rPr>
              <a:t>算法的时间和空间复杂性</a:t>
            </a:r>
            <a:r>
              <a:rPr lang="zh-CN" altLang="en-US" sz="3200" dirty="0">
                <a:solidFill>
                  <a:srgbClr val="FF0000"/>
                </a:solidFill>
                <a:effectLst>
                  <a:outerShdw blurRad="38100" dist="38100" dir="2700000" algn="tl">
                    <a:srgbClr val="C0C0C0"/>
                  </a:outerShdw>
                </a:effectLst>
                <a:latin typeface="+mn-lt"/>
                <a:ea typeface="楷体_GB2312" pitchFamily="49" charset="-122"/>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35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39" grpId="0" autoUpdateAnimBg="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a:extLst>
              <a:ext uri="{FF2B5EF4-FFF2-40B4-BE49-F238E27FC236}">
                <a16:creationId xmlns:a16="http://schemas.microsoft.com/office/drawing/2014/main" id="{27E9B19C-58AD-BB47-82BB-E66CC6AFB6C7}"/>
              </a:ext>
            </a:extLst>
          </p:cNvPr>
          <p:cNvSpPr>
            <a:spLocks noGrp="1" noChangeArrowheads="1"/>
          </p:cNvSpPr>
          <p:nvPr>
            <p:ph type="title"/>
          </p:nvPr>
        </p:nvSpPr>
        <p:spPr/>
        <p:txBody>
          <a:bodyPr/>
          <a:lstStyle/>
          <a:p>
            <a:pPr eaLnBrk="1" hangingPunct="1"/>
            <a:endParaRPr lang="zh-CN" altLang="en-US">
              <a:ea typeface="宋体" panose="02010600030101010101" pitchFamily="2" charset="-122"/>
            </a:endParaRPr>
          </a:p>
        </p:txBody>
      </p:sp>
      <p:sp>
        <p:nvSpPr>
          <p:cNvPr id="83970" name="Rectangle 3">
            <a:extLst>
              <a:ext uri="{FF2B5EF4-FFF2-40B4-BE49-F238E27FC236}">
                <a16:creationId xmlns:a16="http://schemas.microsoft.com/office/drawing/2014/main" id="{E2B03967-15A5-114E-AE9A-719F46517B52}"/>
              </a:ext>
            </a:extLst>
          </p:cNvPr>
          <p:cNvSpPr>
            <a:spLocks noGrp="1" noChangeArrowheads="1"/>
          </p:cNvSpPr>
          <p:nvPr>
            <p:ph sz="half" idx="1"/>
          </p:nvPr>
        </p:nvSpPr>
        <p:spPr>
          <a:xfrm>
            <a:off x="703659" y="2104727"/>
            <a:ext cx="3568700" cy="4525963"/>
          </a:xfrm>
        </p:spPr>
        <p:txBody>
          <a:bodyPr/>
          <a:lstStyle/>
          <a:p>
            <a:pPr eaLnBrk="1" hangingPunct="1">
              <a:lnSpc>
                <a:spcPct val="90000"/>
              </a:lnSpc>
              <a:buFont typeface="Wingdings" pitchFamily="2" charset="2"/>
              <a:buNone/>
            </a:pPr>
            <a:r>
              <a:rPr lang="zh-CN" altLang="en-US" dirty="0">
                <a:ea typeface="宋体" panose="02010600030101010101" pitchFamily="2" charset="-122"/>
              </a:rPr>
              <a:t>           程序段</a:t>
            </a:r>
          </a:p>
          <a:p>
            <a:pPr eaLnBrk="1" hangingPunct="1">
              <a:lnSpc>
                <a:spcPct val="90000"/>
              </a:lnSpc>
            </a:pPr>
            <a:r>
              <a:rPr lang="en-US" altLang="zh-CN" dirty="0">
                <a:ea typeface="宋体" panose="02010600030101010101" pitchFamily="2" charset="-122"/>
              </a:rPr>
              <a:t>x=x+1</a:t>
            </a:r>
          </a:p>
          <a:p>
            <a:pPr eaLnBrk="1" hangingPunct="1">
              <a:lnSpc>
                <a:spcPct val="90000"/>
              </a:lnSpc>
            </a:pPr>
            <a:r>
              <a:rPr lang="en-US" altLang="zh-CN" dirty="0">
                <a:ea typeface="宋体" panose="02010600030101010101" pitchFamily="2" charset="-122"/>
              </a:rPr>
              <a:t>for(</a:t>
            </a:r>
            <a:r>
              <a:rPr lang="en-US" altLang="zh-CN" dirty="0" err="1">
                <a:ea typeface="宋体" panose="02010600030101010101" pitchFamily="2" charset="-122"/>
              </a:rPr>
              <a:t>i</a:t>
            </a:r>
            <a:r>
              <a:rPr lang="en-US" altLang="zh-CN" dirty="0">
                <a:ea typeface="宋体" panose="02010600030101010101" pitchFamily="2" charset="-122"/>
              </a:rPr>
              <a:t>=1;i&lt;=</a:t>
            </a:r>
            <a:r>
              <a:rPr lang="en-US" altLang="zh-CN" dirty="0" err="1">
                <a:ea typeface="宋体" panose="02010600030101010101" pitchFamily="2" charset="-122"/>
              </a:rPr>
              <a:t>n;i</a:t>
            </a:r>
            <a:r>
              <a:rPr lang="en-US" altLang="zh-CN" dirty="0">
                <a:ea typeface="宋体" panose="02010600030101010101" pitchFamily="2" charset="-122"/>
              </a:rPr>
              <a:t>++) </a:t>
            </a:r>
          </a:p>
          <a:p>
            <a:pPr eaLnBrk="1" hangingPunct="1">
              <a:lnSpc>
                <a:spcPct val="90000"/>
              </a:lnSpc>
              <a:buFont typeface="Wingdings" pitchFamily="2" charset="2"/>
              <a:buNone/>
            </a:pPr>
            <a:r>
              <a:rPr lang="en-US" altLang="zh-CN" dirty="0">
                <a:ea typeface="宋体" panose="02010600030101010101" pitchFamily="2" charset="-122"/>
              </a:rPr>
              <a:t>         x=x+1</a:t>
            </a:r>
          </a:p>
          <a:p>
            <a:pPr eaLnBrk="1" hangingPunct="1">
              <a:lnSpc>
                <a:spcPct val="90000"/>
              </a:lnSpc>
            </a:pPr>
            <a:r>
              <a:rPr lang="en-US" altLang="zh-CN" dirty="0">
                <a:ea typeface="宋体" panose="02010600030101010101" pitchFamily="2" charset="-122"/>
              </a:rPr>
              <a:t>for(</a:t>
            </a:r>
            <a:r>
              <a:rPr lang="en-US" altLang="zh-CN" dirty="0" err="1">
                <a:ea typeface="宋体" panose="02010600030101010101" pitchFamily="2" charset="-122"/>
              </a:rPr>
              <a:t>i</a:t>
            </a:r>
            <a:r>
              <a:rPr lang="en-US" altLang="zh-CN" dirty="0">
                <a:ea typeface="宋体" panose="02010600030101010101" pitchFamily="2" charset="-122"/>
              </a:rPr>
              <a:t>=1;i&lt;=</a:t>
            </a:r>
            <a:r>
              <a:rPr lang="en-US" altLang="zh-CN" dirty="0" err="1">
                <a:ea typeface="宋体" panose="02010600030101010101" pitchFamily="2" charset="-122"/>
              </a:rPr>
              <a:t>n;i</a:t>
            </a:r>
            <a:r>
              <a:rPr lang="en-US" altLang="zh-CN" dirty="0">
                <a:ea typeface="宋体" panose="02010600030101010101" pitchFamily="2" charset="-122"/>
              </a:rPr>
              <a:t>++) </a:t>
            </a:r>
          </a:p>
          <a:p>
            <a:pPr eaLnBrk="1" hangingPunct="1">
              <a:lnSpc>
                <a:spcPct val="90000"/>
              </a:lnSpc>
              <a:buFont typeface="Wingdings" pitchFamily="2" charset="2"/>
              <a:buNone/>
            </a:pPr>
            <a:r>
              <a:rPr lang="en-US" altLang="zh-CN" dirty="0">
                <a:ea typeface="宋体" panose="02010600030101010101" pitchFamily="2" charset="-122"/>
              </a:rPr>
              <a:t>       for(j=1;j&lt;=</a:t>
            </a:r>
            <a:r>
              <a:rPr lang="en-US" altLang="zh-CN" dirty="0" err="1">
                <a:ea typeface="宋体" panose="02010600030101010101" pitchFamily="2" charset="-122"/>
              </a:rPr>
              <a:t>n;j</a:t>
            </a:r>
            <a:r>
              <a:rPr lang="en-US" altLang="zh-CN" dirty="0">
                <a:ea typeface="宋体" panose="02010600030101010101" pitchFamily="2" charset="-122"/>
              </a:rPr>
              <a:t>++)</a:t>
            </a:r>
            <a:endParaRPr lang="zh-CN" altLang="en-US" dirty="0">
              <a:ea typeface="宋体" panose="02010600030101010101" pitchFamily="2" charset="-122"/>
            </a:endParaRPr>
          </a:p>
          <a:p>
            <a:pPr eaLnBrk="1" hangingPunct="1">
              <a:lnSpc>
                <a:spcPct val="90000"/>
              </a:lnSpc>
              <a:buFont typeface="Wingdings" pitchFamily="2" charset="2"/>
              <a:buNone/>
            </a:pPr>
            <a:r>
              <a:rPr lang="en-US" altLang="zh-CN" dirty="0">
                <a:ea typeface="宋体" panose="02010600030101010101" pitchFamily="2" charset="-122"/>
              </a:rPr>
              <a:t>               x=x+1</a:t>
            </a:r>
          </a:p>
          <a:p>
            <a:pPr eaLnBrk="1" hangingPunct="1">
              <a:lnSpc>
                <a:spcPct val="90000"/>
              </a:lnSpc>
            </a:pPr>
            <a:endParaRPr lang="en-US" altLang="zh-CN" dirty="0">
              <a:ea typeface="宋体" panose="02010600030101010101" pitchFamily="2" charset="-122"/>
            </a:endParaRPr>
          </a:p>
          <a:p>
            <a:pPr eaLnBrk="1" hangingPunct="1">
              <a:lnSpc>
                <a:spcPct val="90000"/>
              </a:lnSpc>
            </a:pPr>
            <a:endParaRPr lang="en-US" altLang="zh-CN" dirty="0">
              <a:ea typeface="宋体" panose="02010600030101010101" pitchFamily="2" charset="-122"/>
            </a:endParaRPr>
          </a:p>
          <a:p>
            <a:pPr eaLnBrk="1" hangingPunct="1">
              <a:lnSpc>
                <a:spcPct val="90000"/>
              </a:lnSpc>
              <a:buFont typeface="Wingdings" pitchFamily="2" charset="2"/>
              <a:buNone/>
            </a:pPr>
            <a:r>
              <a:rPr lang="en-US" altLang="zh-CN" dirty="0">
                <a:ea typeface="宋体" panose="02010600030101010101" pitchFamily="2" charset="-122"/>
              </a:rPr>
              <a:t>         </a:t>
            </a:r>
            <a:endParaRPr lang="zh-CN" altLang="en-US" dirty="0">
              <a:ea typeface="宋体" panose="02010600030101010101" pitchFamily="2" charset="-122"/>
            </a:endParaRPr>
          </a:p>
        </p:txBody>
      </p:sp>
      <p:sp>
        <p:nvSpPr>
          <p:cNvPr id="83971" name="Rectangle 4">
            <a:extLst>
              <a:ext uri="{FF2B5EF4-FFF2-40B4-BE49-F238E27FC236}">
                <a16:creationId xmlns:a16="http://schemas.microsoft.com/office/drawing/2014/main" id="{1C6C0946-DBDE-D341-9CA2-56F8F7F66406}"/>
              </a:ext>
            </a:extLst>
          </p:cNvPr>
          <p:cNvSpPr>
            <a:spLocks/>
          </p:cNvSpPr>
          <p:nvPr/>
        </p:nvSpPr>
        <p:spPr bwMode="auto">
          <a:xfrm>
            <a:off x="3800872" y="1988840"/>
            <a:ext cx="2847975"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19088" indent="-319088">
              <a:defRPr>
                <a:solidFill>
                  <a:schemeClr val="tx1"/>
                </a:solidFill>
                <a:latin typeface="Trebuchet MS" panose="020B0703020202090204" pitchFamily="34" charset="0"/>
              </a:defRPr>
            </a:lvl1pPr>
            <a:lvl2pPr marL="639763" indent="-273050">
              <a:defRPr>
                <a:solidFill>
                  <a:schemeClr val="tx1"/>
                </a:solidFill>
                <a:latin typeface="Trebuchet MS" panose="020B0703020202090204" pitchFamily="34" charset="0"/>
              </a:defRPr>
            </a:lvl2pPr>
            <a:lvl3pPr indent="-228600">
              <a:defRPr>
                <a:solidFill>
                  <a:schemeClr val="tx1"/>
                </a:solidFill>
                <a:latin typeface="Trebuchet MS" panose="020B0703020202090204" pitchFamily="34" charset="0"/>
              </a:defRPr>
            </a:lvl3pPr>
            <a:lvl4pPr indent="-228600">
              <a:defRPr>
                <a:solidFill>
                  <a:schemeClr val="tx1"/>
                </a:solidFill>
                <a:latin typeface="Trebuchet MS" panose="020B0703020202090204" pitchFamily="34" charset="0"/>
              </a:defRPr>
            </a:lvl4pPr>
            <a:lvl5pPr indent="-228600">
              <a:defRPr>
                <a:solidFill>
                  <a:schemeClr val="tx1"/>
                </a:solidFill>
                <a:latin typeface="Trebuchet MS" panose="020B0703020202090204" pitchFamily="34" charset="0"/>
              </a:defRPr>
            </a:lvl5pPr>
            <a:lvl6pPr indent="-228600" defTabSz="457200" eaLnBrk="0" fontAlgn="base" hangingPunct="0">
              <a:spcBef>
                <a:spcPct val="0"/>
              </a:spcBef>
              <a:spcAft>
                <a:spcPct val="0"/>
              </a:spcAft>
              <a:defRPr>
                <a:solidFill>
                  <a:schemeClr val="tx1"/>
                </a:solidFill>
                <a:latin typeface="Trebuchet MS" panose="020B0703020202090204" pitchFamily="34" charset="0"/>
              </a:defRPr>
            </a:lvl6pPr>
            <a:lvl7pPr indent="-228600" defTabSz="457200" eaLnBrk="0" fontAlgn="base" hangingPunct="0">
              <a:spcBef>
                <a:spcPct val="0"/>
              </a:spcBef>
              <a:spcAft>
                <a:spcPct val="0"/>
              </a:spcAft>
              <a:defRPr>
                <a:solidFill>
                  <a:schemeClr val="tx1"/>
                </a:solidFill>
                <a:latin typeface="Trebuchet MS" panose="020B0703020202090204" pitchFamily="34" charset="0"/>
              </a:defRPr>
            </a:lvl7pPr>
            <a:lvl8pPr indent="-228600" defTabSz="457200" eaLnBrk="0" fontAlgn="base" hangingPunct="0">
              <a:spcBef>
                <a:spcPct val="0"/>
              </a:spcBef>
              <a:spcAft>
                <a:spcPct val="0"/>
              </a:spcAft>
              <a:defRPr>
                <a:solidFill>
                  <a:schemeClr val="tx1"/>
                </a:solidFill>
                <a:latin typeface="Trebuchet MS" panose="020B0703020202090204" pitchFamily="34" charset="0"/>
              </a:defRPr>
            </a:lvl8pPr>
            <a:lvl9pPr indent="-228600" defTabSz="457200" eaLnBrk="0" fontAlgn="base" hangingPunct="0">
              <a:spcBef>
                <a:spcPct val="0"/>
              </a:spcBef>
              <a:spcAft>
                <a:spcPct val="0"/>
              </a:spcAft>
              <a:defRPr>
                <a:solidFill>
                  <a:schemeClr val="tx1"/>
                </a:solidFill>
                <a:latin typeface="Trebuchet MS" panose="020B0703020202090204" pitchFamily="34" charset="0"/>
              </a:defRPr>
            </a:lvl9pPr>
          </a:lstStyle>
          <a:p>
            <a:pPr eaLnBrk="1" hangingPunct="1">
              <a:spcBef>
                <a:spcPts val="700"/>
              </a:spcBef>
              <a:buClr>
                <a:schemeClr val="accent2"/>
              </a:buClr>
              <a:buSzPct val="60000"/>
              <a:buFont typeface="Wingdings" pitchFamily="2" charset="2"/>
              <a:buNone/>
            </a:pPr>
            <a:r>
              <a:rPr lang="zh-CN" altLang="en-US" sz="2900" dirty="0">
                <a:latin typeface="Tw Cen MT" panose="020B0602020104020603" pitchFamily="34" charset="77"/>
              </a:rPr>
              <a:t>      语句频度</a:t>
            </a:r>
          </a:p>
          <a:p>
            <a:pPr eaLnBrk="1" hangingPunct="1">
              <a:spcBef>
                <a:spcPts val="700"/>
              </a:spcBef>
              <a:buClr>
                <a:schemeClr val="accent2"/>
              </a:buClr>
              <a:buSzPct val="60000"/>
              <a:buFont typeface="Wingdings" pitchFamily="2" charset="2"/>
              <a:buChar char=""/>
            </a:pPr>
            <a:r>
              <a:rPr lang="en-US" altLang="zh-CN" sz="2900" dirty="0">
                <a:latin typeface="Tw Cen MT" panose="020B0602020104020603" pitchFamily="34" charset="77"/>
              </a:rPr>
              <a:t>1</a:t>
            </a:r>
          </a:p>
          <a:p>
            <a:pPr eaLnBrk="1" hangingPunct="1">
              <a:spcBef>
                <a:spcPts val="700"/>
              </a:spcBef>
              <a:buClr>
                <a:schemeClr val="accent2"/>
              </a:buClr>
              <a:buSzPct val="60000"/>
              <a:buFont typeface="Wingdings" pitchFamily="2" charset="2"/>
              <a:buChar char=""/>
            </a:pPr>
            <a:r>
              <a:rPr lang="en-US" altLang="zh-CN" sz="2900" dirty="0">
                <a:latin typeface="Tw Cen MT" panose="020B0602020104020603" pitchFamily="34" charset="77"/>
              </a:rPr>
              <a:t>n+1</a:t>
            </a:r>
          </a:p>
          <a:p>
            <a:pPr eaLnBrk="1" hangingPunct="1">
              <a:spcBef>
                <a:spcPts val="700"/>
              </a:spcBef>
              <a:buClr>
                <a:schemeClr val="accent2"/>
              </a:buClr>
              <a:buSzPct val="60000"/>
              <a:buFont typeface="Wingdings" pitchFamily="2" charset="2"/>
              <a:buChar char=""/>
            </a:pPr>
            <a:endParaRPr lang="en-US" altLang="zh-CN" sz="2900" dirty="0">
              <a:latin typeface="Tw Cen MT" panose="020B0602020104020603" pitchFamily="34" charset="77"/>
            </a:endParaRPr>
          </a:p>
          <a:p>
            <a:pPr eaLnBrk="1" hangingPunct="1">
              <a:spcBef>
                <a:spcPts val="700"/>
              </a:spcBef>
              <a:buClr>
                <a:schemeClr val="accent2"/>
              </a:buClr>
              <a:buSzPct val="60000"/>
              <a:buFont typeface="Wingdings" pitchFamily="2" charset="2"/>
              <a:buChar char=""/>
            </a:pPr>
            <a:r>
              <a:rPr lang="en-US" altLang="zh-CN" sz="2900" dirty="0">
                <a:latin typeface="Tw Cen MT" panose="020B0602020104020603" pitchFamily="34" charset="77"/>
              </a:rPr>
              <a:t>n+1</a:t>
            </a:r>
          </a:p>
          <a:p>
            <a:pPr eaLnBrk="1" hangingPunct="1">
              <a:spcBef>
                <a:spcPts val="700"/>
              </a:spcBef>
              <a:buClr>
                <a:schemeClr val="accent2"/>
              </a:buClr>
              <a:buSzPct val="60000"/>
              <a:buFont typeface="Wingdings" pitchFamily="2" charset="2"/>
              <a:buNone/>
            </a:pPr>
            <a:r>
              <a:rPr lang="en-US" altLang="zh-CN" sz="2900" dirty="0">
                <a:latin typeface="Tw Cen MT" panose="020B0602020104020603" pitchFamily="34" charset="77"/>
              </a:rPr>
              <a:t>   n(n+1)</a:t>
            </a:r>
          </a:p>
          <a:p>
            <a:pPr eaLnBrk="1" hangingPunct="1">
              <a:spcBef>
                <a:spcPts val="700"/>
              </a:spcBef>
              <a:buClr>
                <a:schemeClr val="accent2"/>
              </a:buClr>
              <a:buSzPct val="60000"/>
              <a:buFont typeface="Wingdings" pitchFamily="2" charset="2"/>
              <a:buChar char=""/>
            </a:pPr>
            <a:endParaRPr lang="en-US" altLang="zh-CN" sz="2900" dirty="0">
              <a:latin typeface="Tw Cen MT" panose="020B0602020104020603" pitchFamily="34" charset="77"/>
            </a:endParaRPr>
          </a:p>
          <a:p>
            <a:pPr eaLnBrk="1" hangingPunct="1">
              <a:spcBef>
                <a:spcPts val="700"/>
              </a:spcBef>
              <a:buClr>
                <a:schemeClr val="accent2"/>
              </a:buClr>
              <a:buSzPct val="60000"/>
              <a:buFont typeface="Wingdings" pitchFamily="2" charset="2"/>
              <a:buChar char=""/>
            </a:pPr>
            <a:endParaRPr lang="en-US" altLang="zh-CN" sz="2900" dirty="0">
              <a:latin typeface="Tw Cen MT" panose="020B0602020104020603" pitchFamily="34" charset="77"/>
            </a:endParaRPr>
          </a:p>
        </p:txBody>
      </p:sp>
      <p:sp>
        <p:nvSpPr>
          <p:cNvPr id="83972" name="Rectangle 5">
            <a:extLst>
              <a:ext uri="{FF2B5EF4-FFF2-40B4-BE49-F238E27FC236}">
                <a16:creationId xmlns:a16="http://schemas.microsoft.com/office/drawing/2014/main" id="{65132E09-00BE-7C4F-B4D7-9977A5B6B55E}"/>
              </a:ext>
            </a:extLst>
          </p:cNvPr>
          <p:cNvSpPr>
            <a:spLocks/>
          </p:cNvSpPr>
          <p:nvPr/>
        </p:nvSpPr>
        <p:spPr bwMode="auto">
          <a:xfrm>
            <a:off x="6648847" y="1988840"/>
            <a:ext cx="2847975"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19088" indent="-319088">
              <a:defRPr>
                <a:solidFill>
                  <a:schemeClr val="tx1"/>
                </a:solidFill>
                <a:latin typeface="Trebuchet MS" panose="020B0703020202090204" pitchFamily="34" charset="0"/>
              </a:defRPr>
            </a:lvl1pPr>
            <a:lvl2pPr marL="639763" indent="-273050">
              <a:defRPr>
                <a:solidFill>
                  <a:schemeClr val="tx1"/>
                </a:solidFill>
                <a:latin typeface="Trebuchet MS" panose="020B0703020202090204" pitchFamily="34" charset="0"/>
              </a:defRPr>
            </a:lvl2pPr>
            <a:lvl3pPr indent="-228600">
              <a:defRPr>
                <a:solidFill>
                  <a:schemeClr val="tx1"/>
                </a:solidFill>
                <a:latin typeface="Trebuchet MS" panose="020B0703020202090204" pitchFamily="34" charset="0"/>
              </a:defRPr>
            </a:lvl3pPr>
            <a:lvl4pPr indent="-228600">
              <a:defRPr>
                <a:solidFill>
                  <a:schemeClr val="tx1"/>
                </a:solidFill>
                <a:latin typeface="Trebuchet MS" panose="020B0703020202090204" pitchFamily="34" charset="0"/>
              </a:defRPr>
            </a:lvl4pPr>
            <a:lvl5pPr indent="-228600">
              <a:defRPr>
                <a:solidFill>
                  <a:schemeClr val="tx1"/>
                </a:solidFill>
                <a:latin typeface="Trebuchet MS" panose="020B0703020202090204" pitchFamily="34" charset="0"/>
              </a:defRPr>
            </a:lvl5pPr>
            <a:lvl6pPr indent="-228600" defTabSz="457200" eaLnBrk="0" fontAlgn="base" hangingPunct="0">
              <a:spcBef>
                <a:spcPct val="0"/>
              </a:spcBef>
              <a:spcAft>
                <a:spcPct val="0"/>
              </a:spcAft>
              <a:defRPr>
                <a:solidFill>
                  <a:schemeClr val="tx1"/>
                </a:solidFill>
                <a:latin typeface="Trebuchet MS" panose="020B0703020202090204" pitchFamily="34" charset="0"/>
              </a:defRPr>
            </a:lvl6pPr>
            <a:lvl7pPr indent="-228600" defTabSz="457200" eaLnBrk="0" fontAlgn="base" hangingPunct="0">
              <a:spcBef>
                <a:spcPct val="0"/>
              </a:spcBef>
              <a:spcAft>
                <a:spcPct val="0"/>
              </a:spcAft>
              <a:defRPr>
                <a:solidFill>
                  <a:schemeClr val="tx1"/>
                </a:solidFill>
                <a:latin typeface="Trebuchet MS" panose="020B0703020202090204" pitchFamily="34" charset="0"/>
              </a:defRPr>
            </a:lvl7pPr>
            <a:lvl8pPr indent="-228600" defTabSz="457200" eaLnBrk="0" fontAlgn="base" hangingPunct="0">
              <a:spcBef>
                <a:spcPct val="0"/>
              </a:spcBef>
              <a:spcAft>
                <a:spcPct val="0"/>
              </a:spcAft>
              <a:defRPr>
                <a:solidFill>
                  <a:schemeClr val="tx1"/>
                </a:solidFill>
                <a:latin typeface="Trebuchet MS" panose="020B0703020202090204" pitchFamily="34" charset="0"/>
              </a:defRPr>
            </a:lvl8pPr>
            <a:lvl9pPr indent="-228600" defTabSz="457200" eaLnBrk="0" fontAlgn="base" hangingPunct="0">
              <a:spcBef>
                <a:spcPct val="0"/>
              </a:spcBef>
              <a:spcAft>
                <a:spcPct val="0"/>
              </a:spcAft>
              <a:defRPr>
                <a:solidFill>
                  <a:schemeClr val="tx1"/>
                </a:solidFill>
                <a:latin typeface="Trebuchet MS" panose="020B0703020202090204" pitchFamily="34" charset="0"/>
              </a:defRPr>
            </a:lvl9pPr>
          </a:lstStyle>
          <a:p>
            <a:pPr algn="ctr" eaLnBrk="1" hangingPunct="1">
              <a:spcBef>
                <a:spcPts val="700"/>
              </a:spcBef>
              <a:buClr>
                <a:schemeClr val="accent2"/>
              </a:buClr>
              <a:buSzPct val="60000"/>
              <a:buFont typeface="Wingdings" pitchFamily="2" charset="2"/>
              <a:buNone/>
            </a:pPr>
            <a:r>
              <a:rPr lang="zh-CN" altLang="en-US" sz="2900">
                <a:latin typeface="Tw Cen MT" panose="020B0602020104020603" pitchFamily="34" charset="77"/>
              </a:rPr>
              <a:t>  时间复杂度</a:t>
            </a:r>
          </a:p>
          <a:p>
            <a:pPr eaLnBrk="1" hangingPunct="1">
              <a:spcBef>
                <a:spcPts val="700"/>
              </a:spcBef>
              <a:buClr>
                <a:schemeClr val="accent2"/>
              </a:buClr>
              <a:buSzPct val="60000"/>
              <a:buFont typeface="Wingdings" pitchFamily="2" charset="2"/>
              <a:buChar char=""/>
            </a:pPr>
            <a:r>
              <a:rPr lang="en-US" altLang="zh-CN" sz="2900">
                <a:latin typeface="Tw Cen MT" panose="020B0602020104020603" pitchFamily="34" charset="77"/>
              </a:rPr>
              <a:t>O(1)    </a:t>
            </a:r>
            <a:r>
              <a:rPr lang="zh-CN" altLang="en-US" sz="2900">
                <a:latin typeface="Tw Cen MT" panose="020B0602020104020603" pitchFamily="34" charset="77"/>
              </a:rPr>
              <a:t>常数阶</a:t>
            </a:r>
          </a:p>
          <a:p>
            <a:pPr eaLnBrk="1" hangingPunct="1">
              <a:spcBef>
                <a:spcPts val="700"/>
              </a:spcBef>
              <a:buClr>
                <a:schemeClr val="accent2"/>
              </a:buClr>
              <a:buSzPct val="60000"/>
              <a:buFont typeface="Wingdings" pitchFamily="2" charset="2"/>
              <a:buChar char=""/>
            </a:pPr>
            <a:r>
              <a:rPr lang="en-US" altLang="zh-CN" sz="2900">
                <a:latin typeface="Tw Cen MT" panose="020B0602020104020603" pitchFamily="34" charset="77"/>
              </a:rPr>
              <a:t>O(n)    </a:t>
            </a:r>
            <a:r>
              <a:rPr lang="zh-CN" altLang="en-US" sz="2900">
                <a:latin typeface="Tw Cen MT" panose="020B0602020104020603" pitchFamily="34" charset="77"/>
              </a:rPr>
              <a:t>线性阶</a:t>
            </a:r>
          </a:p>
          <a:p>
            <a:pPr eaLnBrk="1" hangingPunct="1">
              <a:spcBef>
                <a:spcPts val="700"/>
              </a:spcBef>
              <a:buClr>
                <a:schemeClr val="accent2"/>
              </a:buClr>
              <a:buSzPct val="60000"/>
              <a:buFont typeface="Wingdings" pitchFamily="2" charset="2"/>
              <a:buChar char=""/>
            </a:pPr>
            <a:endParaRPr lang="en-US" altLang="zh-CN" sz="2900">
              <a:latin typeface="Tw Cen MT" panose="020B0602020104020603" pitchFamily="34" charset="77"/>
            </a:endParaRPr>
          </a:p>
          <a:p>
            <a:pPr eaLnBrk="1" hangingPunct="1">
              <a:spcBef>
                <a:spcPts val="700"/>
              </a:spcBef>
              <a:buClr>
                <a:schemeClr val="accent2"/>
              </a:buClr>
              <a:buSzPct val="60000"/>
              <a:buFont typeface="Wingdings" pitchFamily="2" charset="2"/>
              <a:buChar char=""/>
            </a:pPr>
            <a:r>
              <a:rPr lang="en-US" altLang="zh-CN" sz="2900">
                <a:latin typeface="Tw Cen MT" panose="020B0602020104020603" pitchFamily="34" charset="77"/>
              </a:rPr>
              <a:t>O(n</a:t>
            </a:r>
            <a:r>
              <a:rPr lang="en-US" altLang="zh-CN" sz="2900" baseline="30000">
                <a:latin typeface="Tw Cen MT" panose="020B0602020104020603" pitchFamily="34" charset="77"/>
              </a:rPr>
              <a:t>2</a:t>
            </a:r>
            <a:r>
              <a:rPr lang="en-US" altLang="zh-CN" sz="2900">
                <a:latin typeface="Tw Cen MT" panose="020B0602020104020603" pitchFamily="34" charset="77"/>
              </a:rPr>
              <a:t>)   </a:t>
            </a:r>
            <a:r>
              <a:rPr lang="zh-CN" altLang="en-US" sz="2900">
                <a:latin typeface="Tw Cen MT" panose="020B0602020104020603" pitchFamily="34" charset="77"/>
              </a:rPr>
              <a:t>平方阶</a:t>
            </a:r>
          </a:p>
        </p:txBody>
      </p:sp>
      <p:sp>
        <p:nvSpPr>
          <p:cNvPr id="6" name="Text Box 2">
            <a:extLst>
              <a:ext uri="{FF2B5EF4-FFF2-40B4-BE49-F238E27FC236}">
                <a16:creationId xmlns:a16="http://schemas.microsoft.com/office/drawing/2014/main" id="{58BA24E7-DF5D-4445-9544-8EDBCD235817}"/>
              </a:ext>
            </a:extLst>
          </p:cNvPr>
          <p:cNvSpPr txBox="1">
            <a:spLocks noChangeArrowheads="1"/>
          </p:cNvSpPr>
          <p:nvPr/>
        </p:nvSpPr>
        <p:spPr bwMode="auto">
          <a:xfrm>
            <a:off x="330200" y="808038"/>
            <a:ext cx="71818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ct val="50000"/>
              </a:spcBef>
              <a:spcAft>
                <a:spcPts val="0"/>
              </a:spcAft>
              <a:defRPr/>
            </a:pPr>
            <a:r>
              <a:rPr lang="en-US" altLang="zh-CN" sz="3200" b="1" dirty="0">
                <a:solidFill>
                  <a:srgbClr val="FF0000"/>
                </a:solidFill>
                <a:effectLst>
                  <a:outerShdw blurRad="38100" dist="38100" dir="2700000" algn="tl">
                    <a:srgbClr val="C0C0C0"/>
                  </a:outerShdw>
                </a:effectLst>
                <a:latin typeface="+mn-lt"/>
                <a:ea typeface="楷体_GB2312" pitchFamily="49" charset="-122"/>
              </a:rPr>
              <a:t>1.3.2</a:t>
            </a:r>
            <a:r>
              <a:rPr lang="zh-CN" altLang="en-US" sz="3200" b="1" dirty="0">
                <a:solidFill>
                  <a:srgbClr val="FF0000"/>
                </a:solidFill>
                <a:effectLst>
                  <a:outerShdw blurRad="38100" dist="38100" dir="2700000" algn="tl">
                    <a:srgbClr val="C0C0C0"/>
                  </a:outerShdw>
                </a:effectLst>
                <a:latin typeface="+mn-lt"/>
                <a:ea typeface="楷体_GB2312" pitchFamily="49" charset="-122"/>
              </a:rPr>
              <a:t>算法的时间和空间复杂性</a:t>
            </a:r>
            <a:r>
              <a:rPr lang="zh-CN" altLang="en-US" sz="3200" dirty="0">
                <a:solidFill>
                  <a:srgbClr val="FF0000"/>
                </a:solidFill>
                <a:effectLst>
                  <a:outerShdw blurRad="38100" dist="38100" dir="2700000" algn="tl">
                    <a:srgbClr val="C0C0C0"/>
                  </a:outerShdw>
                </a:effectLst>
                <a:latin typeface="+mn-lt"/>
                <a:ea typeface="楷体_GB2312" pitchFamily="49" charset="-122"/>
              </a:rPr>
              <a:t> </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a:extLst>
              <a:ext uri="{FF2B5EF4-FFF2-40B4-BE49-F238E27FC236}">
                <a16:creationId xmlns:a16="http://schemas.microsoft.com/office/drawing/2014/main" id="{49F663B3-EAE0-7B4A-9669-E4A93C0A7680}"/>
              </a:ext>
            </a:extLst>
          </p:cNvPr>
          <p:cNvSpPr>
            <a:spLocks noGrp="1" noChangeArrowheads="1"/>
          </p:cNvSpPr>
          <p:nvPr>
            <p:ph type="title"/>
          </p:nvPr>
        </p:nvSpPr>
        <p:spPr/>
        <p:txBody>
          <a:bodyPr/>
          <a:lstStyle/>
          <a:p>
            <a:pPr eaLnBrk="1" hangingPunct="1"/>
            <a:r>
              <a:rPr lang="zh-CN" altLang="en-US">
                <a:ea typeface="宋体" panose="02010600030101010101" pitchFamily="2" charset="-122"/>
              </a:rPr>
              <a:t>思考：</a:t>
            </a:r>
          </a:p>
        </p:txBody>
      </p:sp>
      <p:sp>
        <p:nvSpPr>
          <p:cNvPr id="194564" name="Rectangle 4">
            <a:extLst>
              <a:ext uri="{FF2B5EF4-FFF2-40B4-BE49-F238E27FC236}">
                <a16:creationId xmlns:a16="http://schemas.microsoft.com/office/drawing/2014/main" id="{281CF9AB-2997-4547-AD2C-229AC639E98A}"/>
              </a:ext>
            </a:extLst>
          </p:cNvPr>
          <p:cNvSpPr>
            <a:spLocks noChangeArrowheads="1"/>
          </p:cNvSpPr>
          <p:nvPr/>
        </p:nvSpPr>
        <p:spPr bwMode="auto">
          <a:xfrm>
            <a:off x="560388" y="1557338"/>
            <a:ext cx="5832475"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19088" indent="-319088">
              <a:defRPr>
                <a:solidFill>
                  <a:schemeClr val="tx1"/>
                </a:solidFill>
                <a:latin typeface="Trebuchet MS" panose="020B0703020202090204" pitchFamily="34" charset="0"/>
              </a:defRPr>
            </a:lvl1pPr>
            <a:lvl2pPr marL="639763" indent="-273050">
              <a:defRPr>
                <a:solidFill>
                  <a:schemeClr val="tx1"/>
                </a:solidFill>
                <a:latin typeface="Trebuchet MS" panose="020B0703020202090204" pitchFamily="34" charset="0"/>
              </a:defRPr>
            </a:lvl2pPr>
            <a:lvl3pPr indent="-228600">
              <a:defRPr>
                <a:solidFill>
                  <a:schemeClr val="tx1"/>
                </a:solidFill>
                <a:latin typeface="Trebuchet MS" panose="020B0703020202090204" pitchFamily="34" charset="0"/>
              </a:defRPr>
            </a:lvl3pPr>
            <a:lvl4pPr indent="-228600">
              <a:defRPr>
                <a:solidFill>
                  <a:schemeClr val="tx1"/>
                </a:solidFill>
                <a:latin typeface="Trebuchet MS" panose="020B0703020202090204" pitchFamily="34" charset="0"/>
              </a:defRPr>
            </a:lvl4pPr>
            <a:lvl5pPr indent="-228600">
              <a:defRPr>
                <a:solidFill>
                  <a:schemeClr val="tx1"/>
                </a:solidFill>
                <a:latin typeface="Trebuchet MS" panose="020B0703020202090204" pitchFamily="34" charset="0"/>
              </a:defRPr>
            </a:lvl5pPr>
            <a:lvl6pPr indent="-228600" defTabSz="457200" eaLnBrk="0" fontAlgn="base" hangingPunct="0">
              <a:spcBef>
                <a:spcPct val="0"/>
              </a:spcBef>
              <a:spcAft>
                <a:spcPct val="0"/>
              </a:spcAft>
              <a:defRPr>
                <a:solidFill>
                  <a:schemeClr val="tx1"/>
                </a:solidFill>
                <a:latin typeface="Trebuchet MS" panose="020B0703020202090204" pitchFamily="34" charset="0"/>
              </a:defRPr>
            </a:lvl6pPr>
            <a:lvl7pPr indent="-228600" defTabSz="457200" eaLnBrk="0" fontAlgn="base" hangingPunct="0">
              <a:spcBef>
                <a:spcPct val="0"/>
              </a:spcBef>
              <a:spcAft>
                <a:spcPct val="0"/>
              </a:spcAft>
              <a:defRPr>
                <a:solidFill>
                  <a:schemeClr val="tx1"/>
                </a:solidFill>
                <a:latin typeface="Trebuchet MS" panose="020B0703020202090204" pitchFamily="34" charset="0"/>
              </a:defRPr>
            </a:lvl7pPr>
            <a:lvl8pPr indent="-228600" defTabSz="457200" eaLnBrk="0" fontAlgn="base" hangingPunct="0">
              <a:spcBef>
                <a:spcPct val="0"/>
              </a:spcBef>
              <a:spcAft>
                <a:spcPct val="0"/>
              </a:spcAft>
              <a:defRPr>
                <a:solidFill>
                  <a:schemeClr val="tx1"/>
                </a:solidFill>
                <a:latin typeface="Trebuchet MS" panose="020B0703020202090204" pitchFamily="34" charset="0"/>
              </a:defRPr>
            </a:lvl8pPr>
            <a:lvl9pPr indent="-228600" defTabSz="457200" eaLnBrk="0" fontAlgn="base" hangingPunct="0">
              <a:spcBef>
                <a:spcPct val="0"/>
              </a:spcBef>
              <a:spcAft>
                <a:spcPct val="0"/>
              </a:spcAft>
              <a:defRPr>
                <a:solidFill>
                  <a:schemeClr val="tx1"/>
                </a:solidFill>
                <a:latin typeface="Trebuchet MS" panose="020B0703020202090204" pitchFamily="34" charset="0"/>
              </a:defRPr>
            </a:lvl9pPr>
          </a:lstStyle>
          <a:p>
            <a:pPr eaLnBrk="1" hangingPunct="1">
              <a:lnSpc>
                <a:spcPct val="90000"/>
              </a:lnSpc>
              <a:spcBef>
                <a:spcPts val="700"/>
              </a:spcBef>
              <a:buClr>
                <a:schemeClr val="accent2"/>
              </a:buClr>
              <a:buSzPct val="60000"/>
              <a:buFont typeface="Wingdings" pitchFamily="2" charset="2"/>
              <a:buNone/>
            </a:pPr>
            <a:r>
              <a:rPr lang="en-US" altLang="zh-CN" sz="3600">
                <a:latin typeface="Tw Cen MT" panose="020B0602020104020603" pitchFamily="34" charset="77"/>
              </a:rPr>
              <a:t>x=1;</a:t>
            </a:r>
            <a:br>
              <a:rPr lang="en-US" altLang="zh-CN" sz="3600">
                <a:latin typeface="Tw Cen MT" panose="020B0602020104020603" pitchFamily="34" charset="77"/>
              </a:rPr>
            </a:br>
            <a:r>
              <a:rPr lang="en-US" altLang="zh-CN" sz="3600">
                <a:latin typeface="Tw Cen MT" panose="020B0602020104020603" pitchFamily="34" charset="77"/>
              </a:rPr>
              <a:t>for(i=1;i&lt;=n;i++)</a:t>
            </a:r>
            <a:br>
              <a:rPr lang="en-US" altLang="zh-CN" sz="3600">
                <a:latin typeface="Tw Cen MT" panose="020B0602020104020603" pitchFamily="34" charset="77"/>
              </a:rPr>
            </a:br>
            <a:r>
              <a:rPr lang="en-US" altLang="zh-CN" sz="3600">
                <a:latin typeface="Tw Cen MT" panose="020B0602020104020603" pitchFamily="34" charset="77"/>
              </a:rPr>
              <a:t>     for(j=1;j&lt;=i;j++)</a:t>
            </a:r>
            <a:br>
              <a:rPr lang="en-US" altLang="zh-CN" sz="3600">
                <a:latin typeface="Tw Cen MT" panose="020B0602020104020603" pitchFamily="34" charset="77"/>
              </a:rPr>
            </a:br>
            <a:r>
              <a:rPr lang="en-US" altLang="zh-CN" sz="3600">
                <a:latin typeface="Tw Cen MT" panose="020B0602020104020603" pitchFamily="34" charset="77"/>
              </a:rPr>
              <a:t>         for(k=1;k&lt;=j;k++)</a:t>
            </a:r>
            <a:br>
              <a:rPr lang="en-US" altLang="zh-CN" sz="3600">
                <a:latin typeface="Tw Cen MT" panose="020B0602020104020603" pitchFamily="34" charset="77"/>
              </a:rPr>
            </a:br>
            <a:r>
              <a:rPr lang="en-US" altLang="zh-CN" sz="3600">
                <a:latin typeface="Tw Cen MT" panose="020B0602020104020603" pitchFamily="34" charset="77"/>
              </a:rPr>
              <a:t>             </a:t>
            </a:r>
            <a:r>
              <a:rPr lang="en-US" altLang="zh-CN" sz="3600" u="sng">
                <a:latin typeface="Tw Cen MT" panose="020B0602020104020603" pitchFamily="34" charset="77"/>
              </a:rPr>
              <a:t>x++;</a:t>
            </a:r>
            <a:endParaRPr lang="en-US" altLang="zh-CN" sz="3600">
              <a:latin typeface="Tw Cen MT" panose="020B0602020104020603" pitchFamily="34" charset="77"/>
            </a:endParaRPr>
          </a:p>
          <a:p>
            <a:pPr eaLnBrk="1" hangingPunct="1">
              <a:lnSpc>
                <a:spcPct val="90000"/>
              </a:lnSpc>
              <a:spcBef>
                <a:spcPts val="700"/>
              </a:spcBef>
              <a:buClr>
                <a:schemeClr val="accent2"/>
              </a:buClr>
              <a:buSzPct val="60000"/>
              <a:buFont typeface="Wingdings" pitchFamily="2" charset="2"/>
              <a:buNone/>
            </a:pPr>
            <a:r>
              <a:rPr lang="en-US" altLang="zh-CN" sz="3600">
                <a:latin typeface="Tw Cen MT" panose="020B0602020104020603" pitchFamily="34" charset="77"/>
              </a:rPr>
              <a:t>x++</a:t>
            </a:r>
            <a:r>
              <a:rPr lang="zh-CN" altLang="en-US" sz="3600">
                <a:latin typeface="Tw Cen MT" panose="020B0602020104020603" pitchFamily="34" charset="77"/>
              </a:rPr>
              <a:t>运行次数：</a:t>
            </a:r>
          </a:p>
        </p:txBody>
      </p:sp>
      <p:graphicFrame>
        <p:nvGraphicFramePr>
          <p:cNvPr id="194565" name="Object 5">
            <a:extLst>
              <a:ext uri="{FF2B5EF4-FFF2-40B4-BE49-F238E27FC236}">
                <a16:creationId xmlns:a16="http://schemas.microsoft.com/office/drawing/2014/main" id="{CF61A969-A7D2-EB4C-BA83-07A01C189EAD}"/>
              </a:ext>
            </a:extLst>
          </p:cNvPr>
          <p:cNvGraphicFramePr>
            <a:graphicFrameLocks noChangeAspect="1"/>
          </p:cNvGraphicFramePr>
          <p:nvPr/>
        </p:nvGraphicFramePr>
        <p:xfrm>
          <a:off x="287338" y="4724400"/>
          <a:ext cx="10137775" cy="1492250"/>
        </p:xfrm>
        <a:graphic>
          <a:graphicData uri="http://schemas.openxmlformats.org/presentationml/2006/ole">
            <mc:AlternateContent xmlns:mc="http://schemas.openxmlformats.org/markup-compatibility/2006">
              <mc:Choice xmlns:v="urn:schemas-microsoft-com:vml" Requires="v">
                <p:oleObj spid="_x0000_s85024" r:id="rId3" imgW="74307700" imgH="14630400" progId="Equation.3">
                  <p:embed/>
                </p:oleObj>
              </mc:Choice>
              <mc:Fallback>
                <p:oleObj r:id="rId3" imgW="74307700" imgH="1463040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338" y="4724400"/>
                        <a:ext cx="10137775"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64"/>
                                        </p:tgtEl>
                                        <p:attrNameLst>
                                          <p:attrName>style.visibility</p:attrName>
                                        </p:attrNameLst>
                                      </p:cBhvr>
                                      <p:to>
                                        <p:strVal val="visible"/>
                                      </p:to>
                                    </p:set>
                                    <p:anim calcmode="lin" valueType="num">
                                      <p:cBhvr additive="base">
                                        <p:cTn id="7" dur="500" fill="hold"/>
                                        <p:tgtEl>
                                          <p:spTgt spid="194564"/>
                                        </p:tgtEl>
                                        <p:attrNameLst>
                                          <p:attrName>ppt_x</p:attrName>
                                        </p:attrNameLst>
                                      </p:cBhvr>
                                      <p:tavLst>
                                        <p:tav tm="0">
                                          <p:val>
                                            <p:strVal val="#ppt_x"/>
                                          </p:val>
                                        </p:tav>
                                        <p:tav tm="100000">
                                          <p:val>
                                            <p:strVal val="#ppt_x"/>
                                          </p:val>
                                        </p:tav>
                                      </p:tavLst>
                                    </p:anim>
                                    <p:anim calcmode="lin" valueType="num">
                                      <p:cBhvr additive="base">
                                        <p:cTn id="8" dur="500" fill="hold"/>
                                        <p:tgtEl>
                                          <p:spTgt spid="19456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94565"/>
                                        </p:tgtEl>
                                        <p:attrNameLst>
                                          <p:attrName>style.visibility</p:attrName>
                                        </p:attrNameLst>
                                      </p:cBhvr>
                                      <p:to>
                                        <p:strVal val="visible"/>
                                      </p:to>
                                    </p:set>
                                    <p:anim calcmode="lin" valueType="num">
                                      <p:cBhvr additive="base">
                                        <p:cTn id="13" dur="500" fill="hold"/>
                                        <p:tgtEl>
                                          <p:spTgt spid="194565"/>
                                        </p:tgtEl>
                                        <p:attrNameLst>
                                          <p:attrName>ppt_x</p:attrName>
                                        </p:attrNameLst>
                                      </p:cBhvr>
                                      <p:tavLst>
                                        <p:tav tm="0">
                                          <p:val>
                                            <p:strVal val="#ppt_x"/>
                                          </p:val>
                                        </p:tav>
                                        <p:tav tm="100000">
                                          <p:val>
                                            <p:strVal val="#ppt_x"/>
                                          </p:val>
                                        </p:tav>
                                      </p:tavLst>
                                    </p:anim>
                                    <p:anim calcmode="lin" valueType="num">
                                      <p:cBhvr additive="base">
                                        <p:cTn id="14" dur="500" fill="hold"/>
                                        <p:tgtEl>
                                          <p:spTgt spid="1945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4"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ext Box 2">
            <a:extLst>
              <a:ext uri="{FF2B5EF4-FFF2-40B4-BE49-F238E27FC236}">
                <a16:creationId xmlns:a16="http://schemas.microsoft.com/office/drawing/2014/main" id="{FA6FC35F-9C08-A344-9155-DF0D8E17CB83}"/>
              </a:ext>
            </a:extLst>
          </p:cNvPr>
          <p:cNvSpPr txBox="1">
            <a:spLocks noChangeArrowheads="1"/>
          </p:cNvSpPr>
          <p:nvPr/>
        </p:nvSpPr>
        <p:spPr bwMode="auto">
          <a:xfrm>
            <a:off x="272480" y="1052736"/>
            <a:ext cx="9126538"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r>
              <a:rPr lang="en-US" altLang="zh-CN" sz="3200" b="1" dirty="0">
                <a:solidFill>
                  <a:schemeClr val="tx1"/>
                </a:solidFill>
                <a:latin typeface="Times New Roman" panose="02020603050405020304" pitchFamily="18" charset="0"/>
                <a:ea typeface="楷体_GB2312" pitchFamily="49" charset="-122"/>
              </a:rPr>
              <a:t>1.10  </a:t>
            </a:r>
            <a:r>
              <a:rPr lang="zh-CN" altLang="en-US" sz="3200" b="1" dirty="0">
                <a:solidFill>
                  <a:schemeClr val="tx1"/>
                </a:solidFill>
                <a:latin typeface="Times New Roman" panose="02020603050405020304" pitchFamily="18" charset="0"/>
                <a:ea typeface="楷体_GB2312" pitchFamily="49" charset="-122"/>
              </a:rPr>
              <a:t>对于下面的程序段，分析带下划线的语句的执行次数，并给出它们的时间复杂度</a:t>
            </a:r>
            <a:r>
              <a:rPr lang="en-US" altLang="zh-CN" sz="3200" b="1" dirty="0">
                <a:solidFill>
                  <a:schemeClr val="tx1"/>
                </a:solidFill>
                <a:latin typeface="Times New Roman" panose="02020603050405020304" pitchFamily="18" charset="0"/>
                <a:ea typeface="楷体_GB2312" pitchFamily="49" charset="-122"/>
              </a:rPr>
              <a:t>T(n)</a:t>
            </a:r>
            <a:r>
              <a:rPr lang="zh-CN" altLang="en-US" sz="3200" b="1" dirty="0">
                <a:solidFill>
                  <a:schemeClr val="tx1"/>
                </a:solidFill>
                <a:latin typeface="Times New Roman" panose="02020603050405020304" pitchFamily="18" charset="0"/>
                <a:ea typeface="楷体_GB2312" pitchFamily="49" charset="-122"/>
              </a:rPr>
              <a:t>。</a:t>
            </a:r>
          </a:p>
          <a:p>
            <a:pPr eaLnBrk="1" hangingPunct="1">
              <a:spcBef>
                <a:spcPct val="0"/>
              </a:spcBef>
              <a:buClrTx/>
              <a:buSzTx/>
              <a:buFontTx/>
              <a:buNone/>
            </a:pPr>
            <a:endParaRPr lang="zh-CN" altLang="en-US" sz="3200" b="1" dirty="0">
              <a:solidFill>
                <a:schemeClr val="tx1"/>
              </a:solidFill>
              <a:latin typeface="Times New Roman" panose="02020603050405020304" pitchFamily="18" charset="0"/>
              <a:ea typeface="楷体_GB2312" pitchFamily="49" charset="-122"/>
            </a:endParaRPr>
          </a:p>
          <a:p>
            <a:pPr eaLnBrk="1" hangingPunct="1">
              <a:spcBef>
                <a:spcPct val="0"/>
              </a:spcBef>
              <a:buClrTx/>
              <a:buSzTx/>
              <a:buFontTx/>
              <a:buNone/>
            </a:pPr>
            <a:r>
              <a:rPr lang="zh-CN" altLang="en-US" sz="3200" b="1" dirty="0">
                <a:solidFill>
                  <a:schemeClr val="tx1"/>
                </a:solidFill>
                <a:latin typeface="Times New Roman" panose="02020603050405020304" pitchFamily="18" charset="0"/>
                <a:ea typeface="楷体_GB2312" pitchFamily="49" charset="-122"/>
              </a:rPr>
              <a:t>（</a:t>
            </a:r>
            <a:r>
              <a:rPr lang="en-US" altLang="zh-CN" sz="3200" b="1" dirty="0">
                <a:solidFill>
                  <a:schemeClr val="tx1"/>
                </a:solidFill>
                <a:latin typeface="Times New Roman" panose="02020603050405020304" pitchFamily="18" charset="0"/>
                <a:ea typeface="楷体_GB2312" pitchFamily="49" charset="-122"/>
              </a:rPr>
              <a:t>1</a:t>
            </a:r>
            <a:r>
              <a:rPr lang="zh-CN" altLang="en-US" sz="3200" b="1" dirty="0">
                <a:solidFill>
                  <a:schemeClr val="tx1"/>
                </a:solidFill>
                <a:latin typeface="Times New Roman" panose="02020603050405020304" pitchFamily="18" charset="0"/>
                <a:ea typeface="楷体_GB2312" pitchFamily="49" charset="-122"/>
              </a:rPr>
              <a:t>）</a:t>
            </a:r>
            <a:r>
              <a:rPr lang="en-US" altLang="zh-CN" sz="3200" b="1" u="sng" dirty="0" err="1">
                <a:solidFill>
                  <a:schemeClr val="tx1"/>
                </a:solidFill>
                <a:latin typeface="Times New Roman" panose="02020603050405020304" pitchFamily="18" charset="0"/>
                <a:ea typeface="楷体_GB2312" pitchFamily="49" charset="-122"/>
              </a:rPr>
              <a:t>i</a:t>
            </a:r>
            <a:r>
              <a:rPr lang="en-US" altLang="zh-CN" sz="3200" b="1" u="sng" dirty="0">
                <a:solidFill>
                  <a:schemeClr val="tx1"/>
                </a:solidFill>
                <a:latin typeface="Times New Roman" panose="02020603050405020304" pitchFamily="18" charset="0"/>
                <a:ea typeface="楷体_GB2312" pitchFamily="49" charset="-122"/>
              </a:rPr>
              <a:t>++;</a:t>
            </a:r>
          </a:p>
          <a:p>
            <a:pPr eaLnBrk="1" hangingPunct="1">
              <a:spcBef>
                <a:spcPct val="0"/>
              </a:spcBef>
              <a:buClrTx/>
              <a:buSzTx/>
              <a:buFontTx/>
              <a:buNone/>
            </a:pPr>
            <a:r>
              <a:rPr lang="zh-CN" altLang="en-US" sz="3200" b="1" dirty="0">
                <a:solidFill>
                  <a:schemeClr val="tx1"/>
                </a:solidFill>
                <a:latin typeface="Times New Roman" panose="02020603050405020304" pitchFamily="18" charset="0"/>
                <a:ea typeface="楷体_GB2312" pitchFamily="49" charset="-122"/>
              </a:rPr>
              <a:t>（</a:t>
            </a:r>
            <a:r>
              <a:rPr lang="en-US" altLang="zh-CN" sz="3200" b="1" dirty="0">
                <a:solidFill>
                  <a:schemeClr val="tx1"/>
                </a:solidFill>
                <a:latin typeface="Times New Roman" panose="02020603050405020304" pitchFamily="18" charset="0"/>
                <a:ea typeface="楷体_GB2312" pitchFamily="49" charset="-122"/>
              </a:rPr>
              <a:t>2</a:t>
            </a:r>
            <a:r>
              <a:rPr lang="zh-CN" altLang="en-US" sz="3200" b="1" dirty="0">
                <a:solidFill>
                  <a:schemeClr val="tx1"/>
                </a:solidFill>
                <a:latin typeface="Times New Roman" panose="02020603050405020304" pitchFamily="18" charset="0"/>
                <a:ea typeface="楷体_GB2312" pitchFamily="49" charset="-122"/>
              </a:rPr>
              <a:t>）</a:t>
            </a:r>
            <a:r>
              <a:rPr lang="en-US" altLang="zh-CN" sz="3200" b="1" dirty="0">
                <a:solidFill>
                  <a:schemeClr val="tx1"/>
                </a:solidFill>
                <a:latin typeface="Times New Roman" panose="02020603050405020304" pitchFamily="18" charset="0"/>
                <a:ea typeface="楷体_GB2312" pitchFamily="49" charset="-122"/>
              </a:rPr>
              <a:t>for(</a:t>
            </a:r>
            <a:r>
              <a:rPr lang="en-US" altLang="zh-CN" sz="3200" b="1" dirty="0" err="1">
                <a:solidFill>
                  <a:schemeClr val="tx1"/>
                </a:solidFill>
                <a:latin typeface="Times New Roman" panose="02020603050405020304" pitchFamily="18" charset="0"/>
                <a:ea typeface="楷体_GB2312" pitchFamily="49" charset="-122"/>
              </a:rPr>
              <a:t>i</a:t>
            </a:r>
            <a:r>
              <a:rPr lang="en-US" altLang="zh-CN" sz="3200" b="1" dirty="0">
                <a:solidFill>
                  <a:schemeClr val="tx1"/>
                </a:solidFill>
                <a:latin typeface="Times New Roman" panose="02020603050405020304" pitchFamily="18" charset="0"/>
                <a:ea typeface="楷体_GB2312" pitchFamily="49" charset="-122"/>
              </a:rPr>
              <a:t>=0;i&lt;</a:t>
            </a:r>
            <a:r>
              <a:rPr lang="en-US" altLang="zh-CN" sz="3200" b="1" dirty="0" err="1">
                <a:solidFill>
                  <a:schemeClr val="tx1"/>
                </a:solidFill>
                <a:latin typeface="Times New Roman" panose="02020603050405020304" pitchFamily="18" charset="0"/>
                <a:ea typeface="楷体_GB2312" pitchFamily="49" charset="-122"/>
              </a:rPr>
              <a:t>n;i</a:t>
            </a:r>
            <a:r>
              <a:rPr lang="en-US" altLang="zh-CN" sz="3200" b="1" dirty="0">
                <a:solidFill>
                  <a:schemeClr val="tx1"/>
                </a:solidFill>
                <a:latin typeface="Times New Roman" panose="02020603050405020304" pitchFamily="18" charset="0"/>
                <a:ea typeface="楷体_GB2312" pitchFamily="49" charset="-122"/>
              </a:rPr>
              <a:t>++)</a:t>
            </a:r>
          </a:p>
          <a:p>
            <a:pPr eaLnBrk="1" hangingPunct="1">
              <a:spcBef>
                <a:spcPct val="0"/>
              </a:spcBef>
              <a:buClrTx/>
              <a:buSzTx/>
              <a:buFontTx/>
              <a:buNone/>
            </a:pPr>
            <a:r>
              <a:rPr lang="en-US" altLang="zh-CN" sz="3200" b="1" dirty="0">
                <a:solidFill>
                  <a:schemeClr val="tx1"/>
                </a:solidFill>
                <a:latin typeface="Times New Roman" panose="02020603050405020304" pitchFamily="18" charset="0"/>
                <a:ea typeface="楷体_GB2312" pitchFamily="49" charset="-122"/>
              </a:rPr>
              <a:t>       if (a[</a:t>
            </a:r>
            <a:r>
              <a:rPr lang="en-US" altLang="zh-CN" sz="3200" b="1" dirty="0" err="1">
                <a:solidFill>
                  <a:schemeClr val="tx1"/>
                </a:solidFill>
                <a:latin typeface="Times New Roman" panose="02020603050405020304" pitchFamily="18" charset="0"/>
                <a:ea typeface="楷体_GB2312" pitchFamily="49" charset="-122"/>
              </a:rPr>
              <a:t>i</a:t>
            </a:r>
            <a:r>
              <a:rPr lang="en-US" altLang="zh-CN" sz="3200" b="1" dirty="0">
                <a:solidFill>
                  <a:schemeClr val="tx1"/>
                </a:solidFill>
                <a:latin typeface="Times New Roman" panose="02020603050405020304" pitchFamily="18" charset="0"/>
                <a:ea typeface="楷体_GB2312" pitchFamily="49" charset="-122"/>
              </a:rPr>
              <a:t>]&lt;x)  </a:t>
            </a:r>
            <a:r>
              <a:rPr lang="en-US" altLang="zh-CN" sz="3200" b="1" u="sng" dirty="0">
                <a:solidFill>
                  <a:schemeClr val="tx1"/>
                </a:solidFill>
                <a:latin typeface="Times New Roman" panose="02020603050405020304" pitchFamily="18" charset="0"/>
                <a:ea typeface="楷体_GB2312" pitchFamily="49" charset="-122"/>
              </a:rPr>
              <a:t>x=a[</a:t>
            </a:r>
            <a:r>
              <a:rPr lang="en-US" altLang="zh-CN" sz="3200" b="1" u="sng" dirty="0" err="1">
                <a:solidFill>
                  <a:schemeClr val="tx1"/>
                </a:solidFill>
                <a:latin typeface="Times New Roman" panose="02020603050405020304" pitchFamily="18" charset="0"/>
                <a:ea typeface="楷体_GB2312" pitchFamily="49" charset="-122"/>
              </a:rPr>
              <a:t>i</a:t>
            </a:r>
            <a:r>
              <a:rPr lang="en-US" altLang="zh-CN" sz="3200" b="1" u="sng" dirty="0">
                <a:solidFill>
                  <a:schemeClr val="tx1"/>
                </a:solidFill>
                <a:latin typeface="Times New Roman" panose="02020603050405020304" pitchFamily="18" charset="0"/>
                <a:ea typeface="楷体_GB2312" pitchFamily="49" charset="-122"/>
              </a:rPr>
              <a:t>];</a:t>
            </a:r>
          </a:p>
          <a:p>
            <a:pPr eaLnBrk="1" hangingPunct="1">
              <a:spcBef>
                <a:spcPct val="0"/>
              </a:spcBef>
              <a:buClrTx/>
              <a:buSzTx/>
              <a:buFontTx/>
              <a:buNone/>
            </a:pPr>
            <a:r>
              <a:rPr lang="zh-CN" altLang="en-US" sz="3200" b="1" dirty="0">
                <a:solidFill>
                  <a:schemeClr val="tx1"/>
                </a:solidFill>
                <a:latin typeface="Times New Roman" panose="02020603050405020304" pitchFamily="18" charset="0"/>
                <a:ea typeface="楷体_GB2312" pitchFamily="49" charset="-122"/>
              </a:rPr>
              <a:t>（</a:t>
            </a:r>
            <a:r>
              <a:rPr lang="en-US" altLang="zh-CN" sz="3200" b="1" dirty="0">
                <a:solidFill>
                  <a:schemeClr val="tx1"/>
                </a:solidFill>
                <a:latin typeface="Times New Roman" panose="02020603050405020304" pitchFamily="18" charset="0"/>
                <a:ea typeface="楷体_GB2312" pitchFamily="49" charset="-122"/>
              </a:rPr>
              <a:t>3</a:t>
            </a:r>
            <a:r>
              <a:rPr lang="zh-CN" altLang="en-US" sz="3200" b="1" dirty="0">
                <a:solidFill>
                  <a:schemeClr val="tx1"/>
                </a:solidFill>
                <a:latin typeface="Times New Roman" panose="02020603050405020304" pitchFamily="18" charset="0"/>
                <a:ea typeface="楷体_GB2312" pitchFamily="49" charset="-122"/>
              </a:rPr>
              <a:t>）</a:t>
            </a:r>
            <a:r>
              <a:rPr lang="en-US" altLang="zh-CN" sz="3200" b="1" dirty="0">
                <a:solidFill>
                  <a:schemeClr val="tx1"/>
                </a:solidFill>
                <a:latin typeface="Times New Roman" panose="02020603050405020304" pitchFamily="18" charset="0"/>
                <a:ea typeface="楷体_GB2312" pitchFamily="49" charset="-122"/>
              </a:rPr>
              <a:t>for(</a:t>
            </a:r>
            <a:r>
              <a:rPr lang="en-US" altLang="zh-CN" sz="3200" b="1" dirty="0" err="1">
                <a:solidFill>
                  <a:schemeClr val="tx1"/>
                </a:solidFill>
                <a:latin typeface="Times New Roman" panose="02020603050405020304" pitchFamily="18" charset="0"/>
                <a:ea typeface="楷体_GB2312" pitchFamily="49" charset="-122"/>
              </a:rPr>
              <a:t>i</a:t>
            </a:r>
            <a:r>
              <a:rPr lang="en-US" altLang="zh-CN" sz="3200" b="1" dirty="0">
                <a:solidFill>
                  <a:schemeClr val="tx1"/>
                </a:solidFill>
                <a:latin typeface="Times New Roman" panose="02020603050405020304" pitchFamily="18" charset="0"/>
                <a:ea typeface="楷体_GB2312" pitchFamily="49" charset="-122"/>
              </a:rPr>
              <a:t>=0;i&lt;</a:t>
            </a:r>
            <a:r>
              <a:rPr lang="en-US" altLang="zh-CN" sz="3200" b="1" dirty="0" err="1">
                <a:solidFill>
                  <a:schemeClr val="tx1"/>
                </a:solidFill>
                <a:latin typeface="Times New Roman" panose="02020603050405020304" pitchFamily="18" charset="0"/>
                <a:ea typeface="楷体_GB2312" pitchFamily="49" charset="-122"/>
              </a:rPr>
              <a:t>n;i</a:t>
            </a:r>
            <a:r>
              <a:rPr lang="en-US" altLang="zh-CN" sz="3200" b="1" dirty="0">
                <a:solidFill>
                  <a:schemeClr val="tx1"/>
                </a:solidFill>
                <a:latin typeface="Times New Roman" panose="02020603050405020304" pitchFamily="18" charset="0"/>
                <a:ea typeface="楷体_GB2312" pitchFamily="49" charset="-122"/>
              </a:rPr>
              <a:t>++)</a:t>
            </a:r>
          </a:p>
          <a:p>
            <a:pPr eaLnBrk="1" hangingPunct="1">
              <a:spcBef>
                <a:spcPct val="0"/>
              </a:spcBef>
              <a:buClrTx/>
              <a:buSzTx/>
              <a:buFontTx/>
              <a:buNone/>
            </a:pPr>
            <a:r>
              <a:rPr lang="en-US" altLang="zh-CN" sz="3200" b="1" dirty="0">
                <a:solidFill>
                  <a:schemeClr val="tx1"/>
                </a:solidFill>
                <a:latin typeface="Times New Roman" panose="02020603050405020304" pitchFamily="18" charset="0"/>
                <a:ea typeface="楷体_GB2312" pitchFamily="49" charset="-122"/>
              </a:rPr>
              <a:t>       for(j=0;j&lt;</a:t>
            </a:r>
            <a:r>
              <a:rPr lang="en-US" altLang="zh-CN" sz="3200" b="1" dirty="0" err="1">
                <a:solidFill>
                  <a:schemeClr val="tx1"/>
                </a:solidFill>
                <a:latin typeface="Times New Roman" panose="02020603050405020304" pitchFamily="18" charset="0"/>
                <a:ea typeface="楷体_GB2312" pitchFamily="49" charset="-122"/>
              </a:rPr>
              <a:t>n;j</a:t>
            </a:r>
            <a:r>
              <a:rPr lang="en-US" altLang="zh-CN" sz="3200" b="1" dirty="0">
                <a:solidFill>
                  <a:schemeClr val="tx1"/>
                </a:solidFill>
                <a:latin typeface="Times New Roman" panose="02020603050405020304" pitchFamily="18" charset="0"/>
                <a:ea typeface="楷体_GB2312" pitchFamily="49" charset="-122"/>
              </a:rPr>
              <a:t>++)</a:t>
            </a:r>
          </a:p>
          <a:p>
            <a:pPr eaLnBrk="1" hangingPunct="1">
              <a:spcBef>
                <a:spcPct val="0"/>
              </a:spcBef>
              <a:buClrTx/>
              <a:buSzTx/>
              <a:buFontTx/>
              <a:buNone/>
            </a:pPr>
            <a:r>
              <a:rPr lang="en-US" altLang="zh-CN" sz="3200" b="1" dirty="0">
                <a:solidFill>
                  <a:schemeClr val="tx1"/>
                </a:solidFill>
                <a:latin typeface="Times New Roman" panose="02020603050405020304" pitchFamily="18" charset="0"/>
                <a:ea typeface="楷体_GB2312" pitchFamily="49" charset="-122"/>
              </a:rPr>
              <a:t>    	    </a:t>
            </a:r>
            <a:r>
              <a:rPr lang="en-US" altLang="zh-CN" sz="3200" b="1" u="sng" dirty="0" err="1">
                <a:solidFill>
                  <a:schemeClr val="tx1"/>
                </a:solidFill>
                <a:latin typeface="Times New Roman" panose="02020603050405020304" pitchFamily="18" charset="0"/>
                <a:ea typeface="楷体_GB2312" pitchFamily="49" charset="-122"/>
              </a:rPr>
              <a:t>printf</a:t>
            </a:r>
            <a:r>
              <a:rPr lang="en-US" altLang="zh-CN" sz="3200" b="1" u="sng" dirty="0">
                <a:solidFill>
                  <a:schemeClr val="tx1"/>
                </a:solidFill>
                <a:latin typeface="Times New Roman" panose="02020603050405020304" pitchFamily="18" charset="0"/>
                <a:ea typeface="楷体_GB2312" pitchFamily="49" charset="-122"/>
              </a:rPr>
              <a:t>("%d",</a:t>
            </a:r>
            <a:r>
              <a:rPr lang="en-US" altLang="zh-CN" sz="3200" b="1" u="sng" dirty="0" err="1">
                <a:solidFill>
                  <a:schemeClr val="tx1"/>
                </a:solidFill>
                <a:latin typeface="Times New Roman" panose="02020603050405020304" pitchFamily="18" charset="0"/>
                <a:ea typeface="楷体_GB2312" pitchFamily="49" charset="-122"/>
              </a:rPr>
              <a:t>i+j</a:t>
            </a:r>
            <a:r>
              <a:rPr lang="en-US" altLang="zh-CN" sz="3200" b="1" u="sng" dirty="0">
                <a:solidFill>
                  <a:schemeClr val="tx1"/>
                </a:solidFill>
                <a:latin typeface="Times New Roman" panose="02020603050405020304" pitchFamily="18" charset="0"/>
                <a:ea typeface="楷体_GB2312" pitchFamily="49" charset="-122"/>
              </a:rPr>
              <a:t>);</a:t>
            </a:r>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ext Box 2">
            <a:extLst>
              <a:ext uri="{FF2B5EF4-FFF2-40B4-BE49-F238E27FC236}">
                <a16:creationId xmlns:a16="http://schemas.microsoft.com/office/drawing/2014/main" id="{44BD8087-1D8D-5543-A535-019600335C4C}"/>
              </a:ext>
            </a:extLst>
          </p:cNvPr>
          <p:cNvSpPr txBox="1">
            <a:spLocks noChangeArrowheads="1"/>
          </p:cNvSpPr>
          <p:nvPr/>
        </p:nvSpPr>
        <p:spPr bwMode="auto">
          <a:xfrm>
            <a:off x="428625" y="1654175"/>
            <a:ext cx="9126538" cy="447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r>
              <a:rPr lang="zh-CN" altLang="en-US" sz="3200" b="1">
                <a:solidFill>
                  <a:schemeClr val="tx1"/>
                </a:solidFill>
                <a:latin typeface="Times New Roman" panose="02020603050405020304" pitchFamily="18" charset="0"/>
                <a:ea typeface="楷体_GB2312" pitchFamily="49" charset="-122"/>
              </a:rPr>
              <a:t>（</a:t>
            </a:r>
            <a:r>
              <a:rPr lang="en-US" altLang="zh-CN" sz="3200" b="1">
                <a:solidFill>
                  <a:schemeClr val="tx1"/>
                </a:solidFill>
                <a:latin typeface="Times New Roman" panose="02020603050405020304" pitchFamily="18" charset="0"/>
                <a:ea typeface="楷体_GB2312" pitchFamily="49" charset="-122"/>
              </a:rPr>
              <a:t>4</a:t>
            </a:r>
            <a:r>
              <a:rPr lang="zh-CN" altLang="en-US" sz="3200" b="1">
                <a:solidFill>
                  <a:schemeClr val="tx1"/>
                </a:solidFill>
                <a:latin typeface="Times New Roman" panose="02020603050405020304" pitchFamily="18" charset="0"/>
                <a:ea typeface="楷体_GB2312" pitchFamily="49" charset="-122"/>
              </a:rPr>
              <a:t>）</a:t>
            </a:r>
            <a:r>
              <a:rPr lang="en-US" altLang="zh-CN" sz="3200" b="1">
                <a:solidFill>
                  <a:schemeClr val="tx1"/>
                </a:solidFill>
                <a:latin typeface="Times New Roman" panose="02020603050405020304" pitchFamily="18" charset="0"/>
                <a:ea typeface="楷体_GB2312" pitchFamily="49" charset="-122"/>
              </a:rPr>
              <a:t>for (i=1;i&lt;=n-1;i++)</a:t>
            </a:r>
            <a:endParaRPr lang="nb-NO" altLang="zh-CN" sz="3200" b="1">
              <a:solidFill>
                <a:schemeClr val="tx1"/>
              </a:solidFill>
              <a:latin typeface="Times New Roman" panose="02020603050405020304" pitchFamily="18" charset="0"/>
              <a:ea typeface="楷体_GB2312" pitchFamily="49" charset="-122"/>
            </a:endParaRPr>
          </a:p>
          <a:p>
            <a:pPr eaLnBrk="1" hangingPunct="1">
              <a:spcBef>
                <a:spcPct val="0"/>
              </a:spcBef>
              <a:buClrTx/>
              <a:buSzTx/>
              <a:buFontTx/>
              <a:buNone/>
            </a:pPr>
            <a:r>
              <a:rPr lang="nb-NO" altLang="zh-CN" sz="3200" b="1">
                <a:solidFill>
                  <a:schemeClr val="tx1"/>
                </a:solidFill>
                <a:latin typeface="Times New Roman" panose="02020603050405020304" pitchFamily="18" charset="0"/>
                <a:ea typeface="楷体_GB2312" pitchFamily="49" charset="-122"/>
              </a:rPr>
              <a:t>   </a:t>
            </a:r>
            <a:r>
              <a:rPr lang="en-US" altLang="zh-CN" sz="3200" b="1">
                <a:solidFill>
                  <a:schemeClr val="tx1"/>
                </a:solidFill>
                <a:latin typeface="Times New Roman" panose="02020603050405020304" pitchFamily="18" charset="0"/>
                <a:ea typeface="楷体_GB2312" pitchFamily="49" charset="-122"/>
              </a:rPr>
              <a:t>	  </a:t>
            </a:r>
            <a:r>
              <a:rPr lang="nb-NO" altLang="zh-CN" sz="3200" b="1">
                <a:solidFill>
                  <a:schemeClr val="tx1"/>
                </a:solidFill>
                <a:latin typeface="Times New Roman" panose="02020603050405020304" pitchFamily="18" charset="0"/>
                <a:ea typeface="楷体_GB2312" pitchFamily="49" charset="-122"/>
              </a:rPr>
              <a:t>{	k=i;</a:t>
            </a:r>
          </a:p>
          <a:p>
            <a:pPr eaLnBrk="1" hangingPunct="1">
              <a:spcBef>
                <a:spcPct val="0"/>
              </a:spcBef>
              <a:buClrTx/>
              <a:buSzTx/>
              <a:buFontTx/>
              <a:buNone/>
            </a:pPr>
            <a:r>
              <a:rPr lang="nb-NO" altLang="zh-CN" sz="3200" b="1">
                <a:solidFill>
                  <a:schemeClr val="tx1"/>
                </a:solidFill>
                <a:latin typeface="Times New Roman" panose="02020603050405020304" pitchFamily="18" charset="0"/>
                <a:ea typeface="楷体_GB2312" pitchFamily="49" charset="-122"/>
              </a:rPr>
              <a:t>   		for(j=i+1;j&lt;=n;j++)</a:t>
            </a:r>
          </a:p>
          <a:p>
            <a:pPr eaLnBrk="1" hangingPunct="1">
              <a:spcBef>
                <a:spcPct val="0"/>
              </a:spcBef>
              <a:buClrTx/>
              <a:buSzTx/>
              <a:buFontTx/>
              <a:buNone/>
            </a:pPr>
            <a:r>
              <a:rPr lang="nb-NO" altLang="zh-CN" sz="3200" b="1">
                <a:solidFill>
                  <a:schemeClr val="tx1"/>
                </a:solidFill>
                <a:latin typeface="Times New Roman" panose="02020603050405020304" pitchFamily="18" charset="0"/>
                <a:ea typeface="楷体_GB2312" pitchFamily="49" charset="-122"/>
              </a:rPr>
              <a:t>   			 </a:t>
            </a:r>
            <a:r>
              <a:rPr lang="nb-NO" altLang="zh-CN" sz="3200" b="1" u="sng">
                <a:solidFill>
                  <a:schemeClr val="tx1"/>
                </a:solidFill>
                <a:latin typeface="Times New Roman" panose="02020603050405020304" pitchFamily="18" charset="0"/>
                <a:ea typeface="楷体_GB2312" pitchFamily="49" charset="-122"/>
              </a:rPr>
              <a:t>if(a[j]&gt;a[j+1])  k=j</a:t>
            </a:r>
            <a:r>
              <a:rPr lang="nb-NO" altLang="zh-CN" sz="3200" b="1">
                <a:solidFill>
                  <a:schemeClr val="tx1"/>
                </a:solidFill>
                <a:latin typeface="Times New Roman" panose="02020603050405020304" pitchFamily="18" charset="0"/>
                <a:ea typeface="楷体_GB2312" pitchFamily="49" charset="-122"/>
              </a:rPr>
              <a:t>;</a:t>
            </a:r>
          </a:p>
          <a:p>
            <a:pPr eaLnBrk="1" hangingPunct="1">
              <a:spcBef>
                <a:spcPct val="0"/>
              </a:spcBef>
              <a:buClrTx/>
              <a:buSzTx/>
              <a:buFontTx/>
              <a:buNone/>
            </a:pPr>
            <a:r>
              <a:rPr lang="nb-NO" altLang="zh-CN" sz="3200" b="1">
                <a:solidFill>
                  <a:schemeClr val="tx1"/>
                </a:solidFill>
                <a:latin typeface="Times New Roman" panose="02020603050405020304" pitchFamily="18" charset="0"/>
                <a:ea typeface="楷体_GB2312" pitchFamily="49" charset="-122"/>
              </a:rPr>
              <a:t>   		t=a[k]; a[k]=a[i]; a[i]=t;</a:t>
            </a:r>
          </a:p>
          <a:p>
            <a:pPr eaLnBrk="1" hangingPunct="1">
              <a:spcBef>
                <a:spcPct val="0"/>
              </a:spcBef>
              <a:buClrTx/>
              <a:buSzTx/>
              <a:buFontTx/>
              <a:buNone/>
            </a:pPr>
            <a:r>
              <a:rPr lang="nb-NO" altLang="zh-CN" sz="3200" b="1">
                <a:solidFill>
                  <a:schemeClr val="tx1"/>
                </a:solidFill>
                <a:latin typeface="Times New Roman" panose="02020603050405020304" pitchFamily="18" charset="0"/>
                <a:ea typeface="楷体_GB2312" pitchFamily="49" charset="-122"/>
              </a:rPr>
              <a:t>   	  }</a:t>
            </a:r>
          </a:p>
          <a:p>
            <a:pPr eaLnBrk="1" hangingPunct="1">
              <a:spcBef>
                <a:spcPct val="0"/>
              </a:spcBef>
              <a:buClrTx/>
              <a:buSzTx/>
              <a:buFontTx/>
              <a:buNone/>
            </a:pPr>
            <a:r>
              <a:rPr lang="zh-CN" altLang="nb-NO" sz="3200" b="1">
                <a:solidFill>
                  <a:schemeClr val="tx1"/>
                </a:solidFill>
                <a:latin typeface="Times New Roman" panose="02020603050405020304" pitchFamily="18" charset="0"/>
                <a:ea typeface="楷体_GB2312" pitchFamily="49" charset="-122"/>
              </a:rPr>
              <a:t>（</a:t>
            </a:r>
            <a:r>
              <a:rPr lang="nb-NO" altLang="zh-CN" sz="3200" b="1">
                <a:solidFill>
                  <a:schemeClr val="tx1"/>
                </a:solidFill>
                <a:latin typeface="Times New Roman" panose="02020603050405020304" pitchFamily="18" charset="0"/>
                <a:ea typeface="楷体_GB2312" pitchFamily="49" charset="-122"/>
              </a:rPr>
              <a:t>5</a:t>
            </a:r>
            <a:r>
              <a:rPr lang="zh-CN" altLang="nb-NO" sz="3200" b="1">
                <a:solidFill>
                  <a:schemeClr val="tx1"/>
                </a:solidFill>
                <a:latin typeface="Times New Roman" panose="02020603050405020304" pitchFamily="18" charset="0"/>
                <a:ea typeface="楷体_GB2312" pitchFamily="49" charset="-122"/>
              </a:rPr>
              <a:t>）</a:t>
            </a:r>
            <a:r>
              <a:rPr lang="en-US" altLang="zh-CN" sz="3200" b="1">
                <a:solidFill>
                  <a:schemeClr val="tx1"/>
                </a:solidFill>
                <a:latin typeface="Times New Roman" panose="02020603050405020304" pitchFamily="18" charset="0"/>
                <a:ea typeface="楷体_GB2312" pitchFamily="49" charset="-122"/>
              </a:rPr>
              <a:t>for(i=0;i&lt;n;i++)</a:t>
            </a:r>
            <a:endParaRPr lang="nb-NO" altLang="zh-CN" sz="3200" b="1">
              <a:solidFill>
                <a:schemeClr val="tx1"/>
              </a:solidFill>
              <a:latin typeface="Times New Roman" panose="02020603050405020304" pitchFamily="18" charset="0"/>
              <a:ea typeface="楷体_GB2312" pitchFamily="49" charset="-122"/>
            </a:endParaRPr>
          </a:p>
          <a:p>
            <a:pPr eaLnBrk="1" hangingPunct="1">
              <a:spcBef>
                <a:spcPct val="0"/>
              </a:spcBef>
              <a:buClrTx/>
              <a:buSzTx/>
              <a:buFontTx/>
              <a:buNone/>
            </a:pPr>
            <a:r>
              <a:rPr lang="nb-NO" altLang="zh-CN" sz="3200" b="1">
                <a:solidFill>
                  <a:schemeClr val="tx1"/>
                </a:solidFill>
                <a:latin typeface="Times New Roman" panose="02020603050405020304" pitchFamily="18" charset="0"/>
                <a:ea typeface="楷体_GB2312" pitchFamily="49" charset="-122"/>
              </a:rPr>
              <a:t>      		for(j=0;j&lt;n;j++)</a:t>
            </a:r>
          </a:p>
          <a:p>
            <a:pPr eaLnBrk="1" hangingPunct="1">
              <a:spcBef>
                <a:spcPct val="0"/>
              </a:spcBef>
              <a:buClrTx/>
              <a:buSzTx/>
              <a:buFontTx/>
              <a:buNone/>
            </a:pPr>
            <a:r>
              <a:rPr lang="nb-NO" altLang="zh-CN" sz="3200" b="1">
                <a:solidFill>
                  <a:schemeClr val="tx1"/>
                </a:solidFill>
                <a:latin typeface="Times New Roman" panose="02020603050405020304" pitchFamily="18" charset="0"/>
                <a:ea typeface="楷体_GB2312" pitchFamily="49" charset="-122"/>
              </a:rPr>
              <a:t>          			</a:t>
            </a:r>
            <a:r>
              <a:rPr lang="nb-NO" altLang="zh-CN" sz="3200" b="1" u="sng">
                <a:solidFill>
                  <a:schemeClr val="tx1"/>
                </a:solidFill>
                <a:latin typeface="Times New Roman" panose="02020603050405020304" pitchFamily="18" charset="0"/>
                <a:ea typeface="楷体_GB2312" pitchFamily="49" charset="-122"/>
              </a:rPr>
              <a:t>{++x;s=s+x;}</a:t>
            </a:r>
            <a:endParaRPr lang="en-US" altLang="zh-CN" sz="3200" b="1" u="sng">
              <a:solidFill>
                <a:schemeClr val="tx1"/>
              </a:solidFill>
              <a:latin typeface="Times New Roman" panose="02020603050405020304" pitchFamily="18" charset="0"/>
              <a:ea typeface="楷体_GB2312" pitchFamily="49" charset="-122"/>
            </a:endParaRPr>
          </a:p>
        </p:txBody>
      </p:sp>
    </p:spTree>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Custom 2">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{60B3D544-F66A-CF43-8657-BC7999521FC1}tf10001070</Template>
  <TotalTime>0</TotalTime>
  <Words>7479</Words>
  <Application>Microsoft Macintosh PowerPoint</Application>
  <PresentationFormat>A4 Paper (210x297 mm)</PresentationFormat>
  <Paragraphs>829</Paragraphs>
  <Slides>99</Slides>
  <Notes>7</Notes>
  <HiddenSlides>2</HiddenSlides>
  <MMClips>0</MMClips>
  <ScaleCrop>false</ScaleCrop>
  <HeadingPairs>
    <vt:vector size="8" baseType="variant">
      <vt:variant>
        <vt:lpstr>Fonts Used</vt:lpstr>
      </vt:variant>
      <vt:variant>
        <vt:i4>20</vt:i4>
      </vt:variant>
      <vt:variant>
        <vt:lpstr>Theme</vt:lpstr>
      </vt:variant>
      <vt:variant>
        <vt:i4>1</vt:i4>
      </vt:variant>
      <vt:variant>
        <vt:lpstr>Embedded OLE Servers</vt:lpstr>
      </vt:variant>
      <vt:variant>
        <vt:i4>8</vt:i4>
      </vt:variant>
      <vt:variant>
        <vt:lpstr>Slide Titles</vt:lpstr>
      </vt:variant>
      <vt:variant>
        <vt:i4>99</vt:i4>
      </vt:variant>
    </vt:vector>
  </HeadingPairs>
  <TitlesOfParts>
    <vt:vector size="128" baseType="lpstr">
      <vt:lpstr>方正姚体</vt:lpstr>
      <vt:lpstr>楷体_GB2312</vt:lpstr>
      <vt:lpstr>微软雅黑</vt:lpstr>
      <vt:lpstr>宋体</vt:lpstr>
      <vt:lpstr>Songti SC</vt:lpstr>
      <vt:lpstr>华文中宋</vt:lpstr>
      <vt:lpstr>Arial</vt:lpstr>
      <vt:lpstr>Calibri</vt:lpstr>
      <vt:lpstr>Comic Sans MS</vt:lpstr>
      <vt:lpstr>Gill Sans</vt:lpstr>
      <vt:lpstr>Monotype Sorts</vt:lpstr>
      <vt:lpstr>MS Outlook</vt:lpstr>
      <vt:lpstr>Rockwell</vt:lpstr>
      <vt:lpstr>Rockwell Condensed</vt:lpstr>
      <vt:lpstr>Rockwell Extra Bold</vt:lpstr>
      <vt:lpstr>Times New Roman</vt:lpstr>
      <vt:lpstr>Trebuchet MS</vt:lpstr>
      <vt:lpstr>Tw Cen MT</vt:lpstr>
      <vt:lpstr>Verdana</vt:lpstr>
      <vt:lpstr>Wingdings</vt:lpstr>
      <vt:lpstr>Wood Type</vt:lpstr>
      <vt:lpstr>位图图像</vt:lpstr>
      <vt:lpstr>Photoshop.Image.5</vt:lpstr>
      <vt:lpstr>Equation.3</vt:lpstr>
      <vt:lpstr>Microsoft Word 97 - 2003 文档</vt:lpstr>
      <vt:lpstr>Microsoft Word 97 - 2003 Document</vt:lpstr>
      <vt:lpstr>PI3.Image</vt:lpstr>
      <vt:lpstr>Visio.Drawing.11</vt:lpstr>
      <vt:lpstr>Equation.DSMT4</vt:lpstr>
      <vt:lpstr>PowerPoint Presentation</vt:lpstr>
      <vt:lpstr>数据结构课程的学习意义 </vt:lpstr>
      <vt:lpstr>PowerPoint Presentation</vt:lpstr>
      <vt:lpstr>课程要求：</vt:lpstr>
      <vt:lpstr>参考书目：</vt:lpstr>
      <vt:lpstr>课上学习</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第一章  概述</vt:lpstr>
      <vt:lpstr>什么是数据</vt:lpstr>
      <vt:lpstr>DIKIW Pyramid(DIKIW金字塔)</vt:lpstr>
      <vt:lpstr>DIKIW Pyramid</vt:lpstr>
      <vt:lpstr>什么是结构</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1.2数据类型和抽象数据类型</vt:lpstr>
      <vt:lpstr>C语言中提供的基本数据类型</vt:lpstr>
      <vt:lpstr>C语言中提供的其他数据类型：</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1.3 算法和算法分析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空间复杂度</vt:lpstr>
      <vt:lpstr>PowerPoint Presentation</vt:lpstr>
      <vt:lpstr>PowerPoint Presentation</vt:lpstr>
      <vt:lpstr>思考：</vt:lpstr>
      <vt:lpstr>PowerPoint Presentation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Academic presentation for college course (paper and pencil design)</dc:title>
  <dc:creator/>
  <cp:keywords/>
  <cp:lastModifiedBy/>
  <cp:revision>42</cp:revision>
  <dcterms:modified xsi:type="dcterms:W3CDTF">2026-03-02T10:32:04Z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TC101671252052</vt:lpwstr>
  </property>
</Properties>
</file>