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66" r:id="rId1"/>
    <p:sldMasterId id="2147485255" r:id="rId2"/>
    <p:sldMasterId id="2147485458" r:id="rId3"/>
    <p:sldMasterId id="2147487332" r:id="rId4"/>
  </p:sldMasterIdLst>
  <p:notesMasterIdLst>
    <p:notesMasterId r:id="rId40"/>
  </p:notesMasterIdLst>
  <p:sldIdLst>
    <p:sldId id="1396" r:id="rId5"/>
    <p:sldId id="1129" r:id="rId6"/>
    <p:sldId id="1395" r:id="rId7"/>
    <p:sldId id="1398" r:id="rId8"/>
    <p:sldId id="1397" r:id="rId9"/>
    <p:sldId id="1358" r:id="rId10"/>
    <p:sldId id="1373" r:id="rId11"/>
    <p:sldId id="1374" r:id="rId12"/>
    <p:sldId id="1375" r:id="rId13"/>
    <p:sldId id="1376" r:id="rId14"/>
    <p:sldId id="1377" r:id="rId15"/>
    <p:sldId id="1399" r:id="rId16"/>
    <p:sldId id="1378" r:id="rId17"/>
    <p:sldId id="1379" r:id="rId18"/>
    <p:sldId id="1400" r:id="rId19"/>
    <p:sldId id="1380" r:id="rId20"/>
    <p:sldId id="1401" r:id="rId21"/>
    <p:sldId id="1381" r:id="rId22"/>
    <p:sldId id="1402" r:id="rId23"/>
    <p:sldId id="1403" r:id="rId24"/>
    <p:sldId id="1404" r:id="rId25"/>
    <p:sldId id="1383" r:id="rId26"/>
    <p:sldId id="1384" r:id="rId27"/>
    <p:sldId id="1405" r:id="rId28"/>
    <p:sldId id="1406" r:id="rId29"/>
    <p:sldId id="1407" r:id="rId30"/>
    <p:sldId id="1408" r:id="rId31"/>
    <p:sldId id="1385" r:id="rId32"/>
    <p:sldId id="1386" r:id="rId33"/>
    <p:sldId id="1387" r:id="rId34"/>
    <p:sldId id="1388" r:id="rId35"/>
    <p:sldId id="1389" r:id="rId36"/>
    <p:sldId id="1391" r:id="rId37"/>
    <p:sldId id="1392" r:id="rId38"/>
    <p:sldId id="1357" r:id="rId39"/>
  </p:sldIdLst>
  <p:sldSz cx="9144000" cy="6858000" type="screen4x3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umimoji="1" sz="2800" kern="1200">
        <a:solidFill>
          <a:schemeClr val="tx2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800" kern="1200">
        <a:solidFill>
          <a:schemeClr val="tx2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800" kern="1200">
        <a:solidFill>
          <a:schemeClr val="tx2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800" kern="1200">
        <a:solidFill>
          <a:schemeClr val="tx2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800" kern="1200">
        <a:solidFill>
          <a:schemeClr val="tx2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umimoji="1" sz="2800" kern="1200">
        <a:solidFill>
          <a:schemeClr val="tx2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umimoji="1" sz="2800" kern="1200">
        <a:solidFill>
          <a:schemeClr val="tx2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umimoji="1" sz="2800" kern="1200">
        <a:solidFill>
          <a:schemeClr val="tx2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umimoji="1" sz="2800" kern="1200">
        <a:solidFill>
          <a:schemeClr val="tx2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BABA"/>
    <a:srgbClr val="C3FFFF"/>
    <a:srgbClr val="0000FF"/>
    <a:srgbClr val="3333FF"/>
    <a:srgbClr val="0033CC"/>
    <a:srgbClr val="C7E6A4"/>
    <a:srgbClr val="FF0066"/>
    <a:srgbClr val="6666FF"/>
    <a:srgbClr val="969696"/>
    <a:srgbClr val="2B2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59" autoAdjust="0"/>
    <p:restoredTop sz="93807" autoAdjust="0"/>
  </p:normalViewPr>
  <p:slideViewPr>
    <p:cSldViewPr>
      <p:cViewPr varScale="1">
        <p:scale>
          <a:sx n="79" d="100"/>
          <a:sy n="79" d="100"/>
        </p:scale>
        <p:origin x="208" y="1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82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image" Target="../media/image10.emf"/><Relationship Id="rId4" Type="http://schemas.openxmlformats.org/officeDocument/2006/relationships/image" Target="../media/image1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Relationship Id="rId4" Type="http://schemas.openxmlformats.org/officeDocument/2006/relationships/image" Target="../media/image35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7" Type="http://schemas.openxmlformats.org/officeDocument/2006/relationships/image" Target="../media/image42.emf"/><Relationship Id="rId2" Type="http://schemas.openxmlformats.org/officeDocument/2006/relationships/image" Target="../media/image37.emf"/><Relationship Id="rId1" Type="http://schemas.openxmlformats.org/officeDocument/2006/relationships/image" Target="../media/image36.emf"/><Relationship Id="rId6" Type="http://schemas.openxmlformats.org/officeDocument/2006/relationships/image" Target="../media/image41.emf"/><Relationship Id="rId5" Type="http://schemas.openxmlformats.org/officeDocument/2006/relationships/image" Target="../media/image40.emf"/><Relationship Id="rId4" Type="http://schemas.openxmlformats.org/officeDocument/2006/relationships/image" Target="../media/image39.e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Relationship Id="rId6" Type="http://schemas.openxmlformats.org/officeDocument/2006/relationships/image" Target="../media/image48.wmf"/><Relationship Id="rId5" Type="http://schemas.openxmlformats.org/officeDocument/2006/relationships/image" Target="../media/image47.wmf"/><Relationship Id="rId4" Type="http://schemas.openxmlformats.org/officeDocument/2006/relationships/image" Target="../media/image46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image" Target="../media/image50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Relationship Id="rId4" Type="http://schemas.openxmlformats.org/officeDocument/2006/relationships/image" Target="../media/image56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image" Target="../media/image58.emf"/><Relationship Id="rId1" Type="http://schemas.openxmlformats.org/officeDocument/2006/relationships/image" Target="../media/image57.e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image" Target="../media/image61.emf"/><Relationship Id="rId1" Type="http://schemas.openxmlformats.org/officeDocument/2006/relationships/image" Target="../media/image60.e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image" Target="../media/image64.emf"/><Relationship Id="rId1" Type="http://schemas.openxmlformats.org/officeDocument/2006/relationships/image" Target="../media/image63.e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image" Target="../media/image68.e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71.wmf"/><Relationship Id="rId1" Type="http://schemas.openxmlformats.org/officeDocument/2006/relationships/image" Target="../media/image70.e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5.wmf"/><Relationship Id="rId2" Type="http://schemas.openxmlformats.org/officeDocument/2006/relationships/image" Target="../media/image74.wmf"/><Relationship Id="rId1" Type="http://schemas.openxmlformats.org/officeDocument/2006/relationships/image" Target="../media/image73.w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7.wmf"/><Relationship Id="rId1" Type="http://schemas.openxmlformats.org/officeDocument/2006/relationships/image" Target="../media/image76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0.w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82.wmf"/><Relationship Id="rId1" Type="http://schemas.openxmlformats.org/officeDocument/2006/relationships/image" Target="../media/image8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E8D1E8CF-2E05-42CF-946C-A234E5F0007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ea typeface="宋体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C7632EF-962B-4C32-944C-9D48ADC75CB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ea typeface="宋体" charset="-122"/>
              </a:defRPr>
            </a:lvl1pPr>
          </a:lstStyle>
          <a:p>
            <a:pPr>
              <a:defRPr/>
            </a:pPr>
            <a:fld id="{D2B7DC5F-3EFA-4251-8C20-6E9EC7819C7B}" type="datetimeFigureOut">
              <a:rPr lang="zh-CN" altLang="en-US"/>
              <a:pPr>
                <a:defRPr/>
              </a:pPr>
              <a:t>2026/9/29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B05BBDC4-6710-4A89-977B-5A8CCDD9C1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17B5BEF2-2FAA-4DA0-A019-CDD72CD601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E9C5AE9-932A-4B24-8907-3288CEB58AB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ea typeface="宋体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7355E83-8E18-466C-948D-A1D8AB4AD3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EECF8E6-7687-4417-B0A4-6F969A7F564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24FFA27-5CA2-4DFB-8D06-B9C664BB46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DF04B9-6AB1-409F-90C3-976FF0BAFD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105FE01-3CC2-481E-842A-EC3BCF9364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9925" y="65246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E5C615-27DC-4BF8-A59E-3AA49FB0D5E8}" type="slidenum">
              <a:rPr lang="zh-CN" altLang="en-US"/>
              <a:pPr>
                <a:defRPr/>
              </a:pPr>
              <a:t>‹#›</a:t>
            </a:fld>
            <a:endParaRPr lang="en-US" sz="180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28854753"/>
      </p:ext>
    </p:extLst>
  </p:cSld>
  <p:clrMapOvr>
    <a:masterClrMapping/>
  </p:clrMapOvr>
  <p:transition spd="slow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50006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7778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DC83651-720B-4544-B1BD-C9AE723969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4CEA02A-0E2E-41CB-9FBA-094B1830C8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8CBE20F-77C4-4DBD-B25D-3C6A4FEDBC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9925" y="65246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EB0E9A-86DB-4D24-B690-7EB825DC079D}" type="slidenum">
              <a:rPr lang="zh-CN" altLang="en-US"/>
              <a:pPr>
                <a:defRPr/>
              </a:pPr>
              <a:t>‹#›</a:t>
            </a:fld>
            <a:endParaRPr lang="en-US" sz="180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20984384"/>
      </p:ext>
    </p:extLst>
  </p:cSld>
  <p:clrMapOvr>
    <a:masterClrMapping/>
  </p:clrMapOvr>
  <p:transition spd="slow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2834230-2B39-4DDE-A231-57D9210317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37AA53C-2A84-42AC-8ABE-E3BCD725DC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7D69738-E7EF-4239-9214-1338BEA229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9925" y="65246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6230BC-C4BF-4D06-8DEA-E30815249296}" type="slidenum">
              <a:rPr lang="zh-CN" altLang="en-US"/>
              <a:pPr>
                <a:defRPr/>
              </a:pPr>
              <a:t>‹#›</a:t>
            </a:fld>
            <a:endParaRPr lang="en-US" sz="180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48350978"/>
      </p:ext>
    </p:extLst>
  </p:cSld>
  <p:clrMapOvr>
    <a:masterClrMapping/>
  </p:clrMapOvr>
  <p:transition spd="slow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125539"/>
            <a:ext cx="4038600" cy="50006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125539"/>
            <a:ext cx="4038600" cy="50006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CA1BC0-DA59-4AE7-996B-37C7C52327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721AC6-AA19-4ACC-9723-B9CDDDC201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AAA4EE-D3DA-43A0-BE88-D590F25B53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9925" y="65246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8A078-8F53-4DD8-99BE-6937C29878CC}" type="slidenum">
              <a:rPr lang="zh-CN" altLang="en-US"/>
              <a:pPr>
                <a:defRPr/>
              </a:pPr>
              <a:t>‹#›</a:t>
            </a:fld>
            <a:endParaRPr lang="en-US" sz="180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12712226"/>
      </p:ext>
    </p:extLst>
  </p:cSld>
  <p:clrMapOvr>
    <a:masterClrMapping/>
  </p:clrMapOvr>
  <p:transition spd="slow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6C333DE-221B-451E-B3BA-71E82BEAC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20BFB29-C645-4459-9FE3-FBD984899A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DC3FE80-E225-4E0E-A4D4-9ED9C5527B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9925" y="65246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D4D90F-E331-47DC-92F1-E62695D6C2EE}" type="slidenum">
              <a:rPr lang="zh-CN" altLang="en-US"/>
              <a:pPr>
                <a:defRPr/>
              </a:pPr>
              <a:t>‹#›</a:t>
            </a:fld>
            <a:endParaRPr lang="en-US" sz="180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10150248"/>
      </p:ext>
    </p:extLst>
  </p:cSld>
  <p:clrMapOvr>
    <a:masterClrMapping/>
  </p:clrMapOvr>
  <p:transition spd="slow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4C59EC-2D83-4644-9FF6-91C5F0ABE1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383F13-0C98-4BF3-8523-314ACE8E1F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F39952-6881-490F-B284-BB01028130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9925" y="65246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B5CD7D-56B0-4C13-84D6-F0DB2E473BD9}" type="slidenum">
              <a:rPr lang="zh-CN" altLang="en-US"/>
              <a:pPr>
                <a:defRPr/>
              </a:pPr>
              <a:t>‹#›</a:t>
            </a:fld>
            <a:endParaRPr lang="en-US" sz="180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20904448"/>
      </p:ext>
    </p:extLst>
  </p:cSld>
  <p:clrMapOvr>
    <a:masterClrMapping/>
  </p:clrMapOvr>
  <p:transition spd="slow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>
              <a:sym typeface="Arial" panose="020B060402020202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0C9107-412D-42F2-A220-A25A218FDA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EC7EFD-A8E4-4F78-90B4-0E1A3F97F6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CF8D3B-A421-4610-91BC-08C96EAA9A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9925" y="65246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3F3216-45D4-4224-B7C6-5D94FF958E90}" type="slidenum">
              <a:rPr lang="zh-CN" altLang="en-US"/>
              <a:pPr>
                <a:defRPr/>
              </a:pPr>
              <a:t>‹#›</a:t>
            </a:fld>
            <a:endParaRPr lang="en-US" sz="180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04945455"/>
      </p:ext>
    </p:extLst>
  </p:cSld>
  <p:clrMapOvr>
    <a:masterClrMapping/>
  </p:clrMapOvr>
  <p:transition spd="slow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125538"/>
            <a:ext cx="8229600" cy="50006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D130E1B-374D-48BA-A9A9-A9EB42C70E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5D77BF4-B8D5-4759-A2CA-7E2D8DF1FF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6BA1783-3E36-44DB-9B84-16EAF900E3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9925" y="65246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28436-CF71-46CC-B37F-786C39E55141}" type="slidenum">
              <a:rPr lang="zh-CN" altLang="en-US"/>
              <a:pPr>
                <a:defRPr/>
              </a:pPr>
              <a:t>‹#›</a:t>
            </a:fld>
            <a:endParaRPr lang="en-US" sz="180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46614326"/>
      </p:ext>
    </p:extLst>
  </p:cSld>
  <p:clrMapOvr>
    <a:masterClrMapping/>
  </p:clrMapOvr>
  <p:transition spd="slow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7C1EB74-39EF-47DA-A763-FB37F9B131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D1B4E2-FAE7-4275-B658-CF563EF223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D4AC064-1581-42FB-B0D3-948281D4CB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9925" y="65246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01C669-4DB4-4AE4-93DC-BF8A4974A3A8}" type="slidenum">
              <a:rPr lang="zh-CN" altLang="en-US"/>
              <a:pPr>
                <a:defRPr/>
              </a:pPr>
              <a:t>‹#›</a:t>
            </a:fld>
            <a:endParaRPr lang="en-US" sz="180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8808084"/>
      </p:ext>
    </p:extLst>
  </p:cSld>
  <p:clrMapOvr>
    <a:masterClrMapping/>
  </p:clrMapOvr>
  <p:transition spd="slow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7778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1C77236-EEBB-4827-AD1E-537D08A338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E69FFFD-5F56-4F25-B1AB-DE72DBCB49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116A906-E789-439C-BD58-729E2D76B5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9925" y="65246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B24609-233C-4051-A6FF-16711CDE0657}" type="slidenum">
              <a:rPr lang="zh-CN" altLang="en-US"/>
              <a:pPr>
                <a:defRPr/>
              </a:pPr>
              <a:t>‹#›</a:t>
            </a:fld>
            <a:endParaRPr lang="en-US" sz="180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66638746"/>
      </p:ext>
    </p:extLst>
  </p:cSld>
  <p:clrMapOvr>
    <a:masterClrMapping/>
  </p:clrMapOvr>
  <p:transition spd="slow"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7907258-1C0A-4346-809F-F31A32E629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F56CD3-B855-4099-A6DC-544CDEEBCED0}" type="datetimeFigureOut">
              <a:rPr lang="zh-CN" altLang="en-US"/>
              <a:pPr>
                <a:defRPr/>
              </a:pPr>
              <a:t>2026/9/29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936BFAF-6BC0-49F0-BC8C-FB8009774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D401784-8F1D-4904-B603-1F4759852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9925" y="65246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CB58C0-F69D-4AAE-A851-DF9D5545662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7860701"/>
      </p:ext>
    </p:extLst>
  </p:cSld>
  <p:clrMapOvr>
    <a:masterClrMapping/>
  </p:clrMapOvr>
  <p:transition spd="slow">
    <p:split orient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50006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B7CDAD0-9D64-4314-8793-8634F4D802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E35D83A0-80DF-4DEC-9C63-42FBF4325AC9}" type="datetime1">
              <a:rPr lang="zh-CN" altLang="en-US"/>
              <a:pPr>
                <a:defRPr/>
              </a:pPr>
              <a:t>2026/9/29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562A031-7B56-4E50-B06E-364E4CFB6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89A571B-27BA-4C0A-8D4F-2B2E4019B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9925" y="65246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63F919-ACE6-499C-B04E-6F37524E2A4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7767839"/>
      </p:ext>
    </p:extLst>
  </p:cSld>
  <p:clrMapOvr>
    <a:masterClrMapping/>
  </p:clrMapOvr>
  <p:transition spd="slow">
    <p:split orient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1B3347-0CA6-4EE6-8E3C-7F647BA35A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D8B6C7-F2DA-4B00-8CA8-5826F1BEF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3D50E1-33F5-4F04-83D7-58255901F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9925" y="65246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788AB1-6F8F-4880-A2F2-6438CF0D6A2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2815764"/>
      </p:ext>
    </p:extLst>
  </p:cSld>
  <p:clrMapOvr>
    <a:masterClrMapping/>
  </p:clrMapOvr>
  <p:transition spd="slow">
    <p:split orient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4855C45-E57E-45D8-8789-B08077A0B8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22AE40C-11D0-4D9D-B418-509A8A9A64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C1C6E2B-2607-4AFD-9E50-1545AA41B1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53664-7945-4AD5-AF54-C8983D411A1E}" type="slidenum">
              <a:rPr lang="zh-CN" altLang="en-US"/>
              <a:pPr>
                <a:defRPr/>
              </a:pPr>
              <a:t>‹#›</a:t>
            </a:fld>
            <a:endParaRPr lang="en-US" sz="1800" b="0">
              <a:solidFill>
                <a:schemeClr val="tx1"/>
              </a:solidFill>
              <a:latin typeface="+mn-lt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31839351"/>
      </p:ext>
    </p:extLst>
  </p:cSld>
  <p:clrMapOvr>
    <a:masterClrMapping/>
  </p:clrMapOvr>
  <p:transition spd="slow">
    <p:split orient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77787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E7F9A4D-341A-41CC-8F0F-E6924B9684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5E33512-D5A8-47D0-B549-77A18A6ED8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B7CB67-BDC6-4137-BE93-338EAA114E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76212E-F15C-4F9E-AD83-F17D9A8F846C}" type="slidenum">
              <a:rPr lang="zh-CN" altLang="en-US"/>
              <a:pPr>
                <a:defRPr/>
              </a:pPr>
              <a:t>‹#›</a:t>
            </a:fld>
            <a:endParaRPr lang="en-US" sz="1800" b="0">
              <a:solidFill>
                <a:schemeClr val="tx1"/>
              </a:solidFill>
              <a:latin typeface="+mn-lt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27281611"/>
      </p:ext>
    </p:extLst>
  </p:cSld>
  <p:clrMapOvr>
    <a:masterClrMapping/>
  </p:clrMapOvr>
  <p:transition spd="slow">
    <p:split orient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A490AF2-F810-4172-8A48-87F8D5EF73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1F90D61-50CB-4D86-9EAC-B76F8A3642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7DFA323-8AFE-4021-A977-A60222BA28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2D0075-AF19-4B1B-8011-58A6AB795AD5}" type="slidenum">
              <a:rPr lang="zh-CN" altLang="en-US"/>
              <a:pPr>
                <a:defRPr/>
              </a:pPr>
              <a:t>‹#›</a:t>
            </a:fld>
            <a:endParaRPr lang="en-US" sz="1800" b="0">
              <a:solidFill>
                <a:schemeClr val="tx1"/>
              </a:solidFill>
              <a:latin typeface="+mn-lt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5180246"/>
      </p:ext>
    </p:extLst>
  </p:cSld>
  <p:clrMapOvr>
    <a:masterClrMapping/>
  </p:clrMapOvr>
  <p:transition spd="slow">
    <p:split orient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125539"/>
            <a:ext cx="4038600" cy="5000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125539"/>
            <a:ext cx="4038600" cy="5000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4C019C-2D7F-4455-B3FB-C346074817A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1D3FD4-1623-45FB-96F8-F9285B8790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F823D2-B9E7-4EED-9D1E-3AB8E17E3F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444D41-A3C1-4F4A-A879-73119D3260B5}" type="slidenum">
              <a:rPr lang="zh-CN" altLang="en-US"/>
              <a:pPr>
                <a:defRPr/>
              </a:pPr>
              <a:t>‹#›</a:t>
            </a:fld>
            <a:endParaRPr lang="en-US" sz="1800" b="0">
              <a:solidFill>
                <a:schemeClr val="tx1"/>
              </a:solidFill>
              <a:latin typeface="+mn-lt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72192624"/>
      </p:ext>
    </p:extLst>
  </p:cSld>
  <p:clrMapOvr>
    <a:masterClrMapping/>
  </p:clrMapOvr>
  <p:transition spd="slow">
    <p:split orient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12368DA-4B1A-424E-9857-B0A678FBC6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5B212B3-7550-4762-8B5E-CB91D5A8BC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24B8099-34BA-4920-84A9-9BA6EE4ED8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10F8A1-99AE-4343-9EF8-7AC2031B1C11}" type="slidenum">
              <a:rPr lang="zh-CN" altLang="en-US"/>
              <a:pPr>
                <a:defRPr/>
              </a:pPr>
              <a:t>‹#›</a:t>
            </a:fld>
            <a:endParaRPr lang="en-US" sz="1800" b="0">
              <a:solidFill>
                <a:schemeClr val="tx1"/>
              </a:solidFill>
              <a:latin typeface="+mn-lt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35246592"/>
      </p:ext>
    </p:extLst>
  </p:cSld>
  <p:clrMapOvr>
    <a:masterClrMapping/>
  </p:clrMapOvr>
  <p:transition spd="slow">
    <p:split orient="vert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E56705-0B6D-45BC-8340-6A1E4EFD65D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E7C27C-6D02-42D6-BF81-983A2FCE65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602995-3DE2-4744-8539-2A7C1876E8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4240E5-FDED-47C5-BE2C-DF3B3D01D70B}" type="slidenum">
              <a:rPr lang="zh-CN" altLang="en-US"/>
              <a:pPr>
                <a:defRPr/>
              </a:pPr>
              <a:t>‹#›</a:t>
            </a:fld>
            <a:endParaRPr lang="en-US" sz="1800" b="0">
              <a:solidFill>
                <a:schemeClr val="tx1"/>
              </a:solidFill>
              <a:latin typeface="+mn-lt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12001093"/>
      </p:ext>
    </p:extLst>
  </p:cSld>
  <p:clrMapOvr>
    <a:masterClrMapping/>
  </p:clrMapOvr>
  <p:transition spd="slow">
    <p:split orient="vert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>
              <a:sym typeface="Arial" panose="020B060402020202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5B1FBF-7FD0-4CE2-A043-A41CE23630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7B4C19-C8A8-4CF8-9D44-5BAEBA2B52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925DFB-3070-475F-98EE-8E4F3A00EA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39BCF9-9D56-4431-ADCF-17A2E61D8B5B}" type="slidenum">
              <a:rPr lang="zh-CN" altLang="en-US"/>
              <a:pPr>
                <a:defRPr/>
              </a:pPr>
              <a:t>‹#›</a:t>
            </a:fld>
            <a:endParaRPr lang="en-US" sz="1800" b="0">
              <a:solidFill>
                <a:schemeClr val="tx1"/>
              </a:solidFill>
              <a:latin typeface="+mn-lt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71254375"/>
      </p:ext>
    </p:extLst>
  </p:cSld>
  <p:clrMapOvr>
    <a:masterClrMapping/>
  </p:clrMapOvr>
  <p:transition spd="slow">
    <p:split orient="vert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D6855A6-453A-47B3-8A92-0F1063C79A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04011F6-4D45-40E9-850B-FE8F767F95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C23DB50-4002-46B4-810A-AA39BF83D1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C3078C-7EAC-411A-B198-BA9F1B1734ED}" type="slidenum">
              <a:rPr lang="zh-CN" altLang="en-US"/>
              <a:pPr>
                <a:defRPr/>
              </a:pPr>
              <a:t>‹#›</a:t>
            </a:fld>
            <a:endParaRPr lang="en-US" sz="1800" b="0">
              <a:solidFill>
                <a:schemeClr val="tx1"/>
              </a:solidFill>
              <a:latin typeface="+mn-lt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46849363"/>
      </p:ext>
    </p:extLst>
  </p:cSld>
  <p:clrMapOvr>
    <a:masterClrMapping/>
  </p:clrMapOvr>
  <p:transition spd="slow">
    <p:split orient="vert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ABFA5EF-1425-4B28-9B7A-348002BF3B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85E2916-713D-417C-8CEE-972575D27D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A9639DA-65DE-4219-8B66-C96E3E8929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6B9937-D75B-494B-97E0-CD8A7339E004}" type="slidenum">
              <a:rPr lang="zh-CN" altLang="en-US"/>
              <a:pPr>
                <a:defRPr/>
              </a:pPr>
              <a:t>‹#›</a:t>
            </a:fld>
            <a:endParaRPr lang="en-US" sz="1800" b="0">
              <a:solidFill>
                <a:schemeClr val="tx1"/>
              </a:solidFill>
              <a:latin typeface="+mn-lt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22288729"/>
      </p:ext>
    </p:extLst>
  </p:cSld>
  <p:clrMapOvr>
    <a:masterClrMapping/>
  </p:clrMapOvr>
  <p:transition spd="slow">
    <p:split orient="vert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77787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1F1D24E-58F4-416D-B9FF-CD0720AB98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816E313-3B04-41D1-A907-070FE2F11D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E27B489-A529-4323-A27E-40A3A99864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A460E3-F074-47B4-96DD-BC52E33C0F01}" type="slidenum">
              <a:rPr lang="zh-CN" altLang="en-US"/>
              <a:pPr>
                <a:defRPr/>
              </a:pPr>
              <a:t>‹#›</a:t>
            </a:fld>
            <a:endParaRPr lang="en-US" sz="1800" b="0">
              <a:solidFill>
                <a:schemeClr val="tx1"/>
              </a:solidFill>
              <a:latin typeface="+mn-lt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0511368"/>
      </p:ext>
    </p:extLst>
  </p:cSld>
  <p:clrMapOvr>
    <a:masterClrMapping/>
  </p:clrMapOvr>
  <p:transition spd="slow">
    <p:split orient="vert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82B2289-983E-4EA7-8A84-119F4B9AA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086A95-86B7-4F54-92AB-60B264BB6D59}" type="datetimeFigureOut">
              <a:rPr lang="zh-CN" altLang="en-US"/>
              <a:pPr>
                <a:defRPr/>
              </a:pPr>
              <a:t>2026/9/29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6DA7B7F-14A2-4287-897C-E81797277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92ADFC2-E3A9-4650-B34E-E842FD3D3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415841-6B32-4D7D-ADE2-76473CE275C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7605774"/>
      </p:ext>
    </p:extLst>
  </p:cSld>
  <p:clrMapOvr>
    <a:masterClrMapping/>
  </p:clrMapOvr>
  <p:transition spd="slow">
    <p:split orient="vert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313E466-4F93-4E3A-A6F6-928A730F0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E35D83A0-80DF-4DEC-9C63-42FBF4325AC9}" type="datetime1">
              <a:rPr lang="zh-CN" altLang="en-US"/>
              <a:pPr>
                <a:defRPr/>
              </a:pPr>
              <a:t>2026/9/29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97379F3-1B1D-4F43-97B0-BF8DC6305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C6F5286-0118-4D1C-85B9-22086D08D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3F6EC3-AABE-42C7-BDC1-3B47FDB7D27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747262"/>
      </p:ext>
    </p:extLst>
  </p:cSld>
  <p:clrMapOvr>
    <a:masterClrMapping/>
  </p:clrMapOvr>
  <p:transition spd="slow">
    <p:split orient="vert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BDAEE5-B474-4771-8A83-AE3B97F821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</p:spPr>
        <p:txBody>
          <a:bodyPr/>
          <a:lstStyle>
            <a:lvl1pPr eaLnBrk="0" hangingPunct="0"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421E6C-CD00-4620-991D-FDD210110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/>
          <a:lstStyle>
            <a:lvl1pPr eaLnBrk="0" hangingPunct="0"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C845B2-E858-4F40-8455-88DAA9C56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B39F2B-6D2D-42CF-BE86-44F3C34AB1F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1191635"/>
      </p:ext>
    </p:extLst>
  </p:cSld>
  <p:clrMapOvr>
    <a:masterClrMapping/>
  </p:clrMapOvr>
  <p:transition spd="slow">
    <p:split orient="vert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val="454776585"/>
      </p:ext>
    </p:extLst>
  </p:cSld>
  <p:clrMapOvr>
    <a:masterClrMapping/>
  </p:clrMapOvr>
  <p:transition spd="slow">
    <p:split orient="vert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4285728393"/>
      </p:ext>
    </p:extLst>
  </p:cSld>
  <p:clrMapOvr>
    <a:masterClrMapping/>
  </p:clrMapOvr>
  <p:transition spd="slow">
    <p:split orient="vert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063468895"/>
      </p:ext>
    </p:extLst>
  </p:cSld>
  <p:clrMapOvr>
    <a:masterClrMapping/>
  </p:clrMapOvr>
  <p:transition spd="slow">
    <p:split orient="vert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836832075"/>
      </p:ext>
    </p:extLst>
  </p:cSld>
  <p:clrMapOvr>
    <a:masterClrMapping/>
  </p:clrMapOvr>
  <p:transition spd="slow">
    <p:split orient="vert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609343174"/>
      </p:ext>
    </p:extLst>
  </p:cSld>
  <p:clrMapOvr>
    <a:masterClrMapping/>
  </p:clrMapOvr>
  <p:transition spd="slow">
    <p:split orient="vert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党办校办\党办校办文件夹\学校资料\学校标志\校徽透明_蓝_完美版-2.png">
            <a:extLst>
              <a:ext uri="{FF2B5EF4-FFF2-40B4-BE49-F238E27FC236}">
                <a16:creationId xmlns:a16="http://schemas.microsoft.com/office/drawing/2014/main" id="{9D38C6D0-0704-4DD7-A5D2-05D8B59DF54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6775" y="0"/>
            <a:ext cx="63023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810390642"/>
      </p:ext>
    </p:extLst>
  </p:cSld>
  <p:clrMapOvr>
    <a:masterClrMapping/>
  </p:clrMapOvr>
  <p:transition spd="slow">
    <p:split orient="vert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7">
            <a:extLst>
              <a:ext uri="{FF2B5EF4-FFF2-40B4-BE49-F238E27FC236}">
                <a16:creationId xmlns:a16="http://schemas.microsoft.com/office/drawing/2014/main" id="{800D1F5D-422D-4A8C-894E-882E87AC8D6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0413" y="0"/>
            <a:ext cx="763587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26">
            <a:extLst>
              <a:ext uri="{FF2B5EF4-FFF2-40B4-BE49-F238E27FC236}">
                <a16:creationId xmlns:a16="http://schemas.microsoft.com/office/drawing/2014/main" id="{EF137D81-B658-44FA-9A20-BA5F241B501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7857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0717509"/>
      </p:ext>
    </p:extLst>
  </p:cSld>
  <p:clrMapOvr>
    <a:masterClrMapping/>
  </p:clrMapOvr>
  <p:transition spd="slow">
    <p:split orient="vert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518230320"/>
      </p:ext>
    </p:extLst>
  </p:cSld>
  <p:clrMapOvr>
    <a:masterClrMapping/>
  </p:clrMapOvr>
  <p:transition spd="slow">
    <p:split orient="vert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814770882"/>
      </p:ext>
    </p:extLst>
  </p:cSld>
  <p:clrMapOvr>
    <a:masterClrMapping/>
  </p:clrMapOvr>
  <p:transition spd="slow">
    <p:split orient="vert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4065221748"/>
      </p:ext>
    </p:extLst>
  </p:cSld>
  <p:clrMapOvr>
    <a:masterClrMapping/>
  </p:clrMapOvr>
  <p:transition spd="slow">
    <p:split orient="vert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1114940593"/>
      </p:ext>
    </p:extLst>
  </p:cSld>
  <p:clrMapOvr>
    <a:masterClrMapping/>
  </p:clrMapOvr>
  <p:transition spd="slow">
    <p:split orient="vert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5DCFD248-D6E9-42A7-9A08-4B322473B87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2293EF1F-B996-4BF3-8545-1F8942B7465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anchor="ctr"/>
            <a:lstStyle>
              <a:lvl1pPr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zh-CN" altLang="zh-CN">
                <a:solidFill>
                  <a:srgbClr val="000000"/>
                </a:solidFill>
              </a:endParaRPr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18EF5DC4-DA6F-46DC-9D43-273DA325F56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>
              <a:lvl1pPr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zh-CN" altLang="zh-CN">
                <a:solidFill>
                  <a:srgbClr val="000000"/>
                </a:solidFill>
              </a:endParaRPr>
            </a:p>
          </p:txBody>
        </p:sp>
        <p:grpSp>
          <p:nvGrpSpPr>
            <p:cNvPr id="7" name="Group 5">
              <a:extLst>
                <a:ext uri="{FF2B5EF4-FFF2-40B4-BE49-F238E27FC236}">
                  <a16:creationId xmlns:a16="http://schemas.microsoft.com/office/drawing/2014/main" id="{B1A793CB-15AC-484F-9480-5EFAC00C87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>
                <a:extLst>
                  <a:ext uri="{FF2B5EF4-FFF2-40B4-BE49-F238E27FC236}">
                    <a16:creationId xmlns:a16="http://schemas.microsoft.com/office/drawing/2014/main" id="{3BF66AE4-90AD-4312-BBFB-E4BA8EC12AA6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</a:endParaRPr>
              </a:p>
            </p:txBody>
          </p:sp>
          <p:sp>
            <p:nvSpPr>
              <p:cNvPr id="9" name="Rectangle 7">
                <a:extLst>
                  <a:ext uri="{FF2B5EF4-FFF2-40B4-BE49-F238E27FC236}">
                    <a16:creationId xmlns:a16="http://schemas.microsoft.com/office/drawing/2014/main" id="{E36EAE0C-5BF4-4600-902D-FBFA900763F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</a:endParaRPr>
              </a:p>
            </p:txBody>
          </p:sp>
          <p:sp>
            <p:nvSpPr>
              <p:cNvPr id="10" name="Rectangle 8">
                <a:extLst>
                  <a:ext uri="{FF2B5EF4-FFF2-40B4-BE49-F238E27FC236}">
                    <a16:creationId xmlns:a16="http://schemas.microsoft.com/office/drawing/2014/main" id="{BD22F033-56C7-48BA-B9B5-90236C337C9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9">
                <a:extLst>
                  <a:ext uri="{FF2B5EF4-FFF2-40B4-BE49-F238E27FC236}">
                    <a16:creationId xmlns:a16="http://schemas.microsoft.com/office/drawing/2014/main" id="{68BF0FAB-2F85-4929-AB2D-97A6311EFA51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/>
              <a:lstStyle>
                <a:lvl1pPr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Rectangle 10">
                <a:extLst>
                  <a:ext uri="{FF2B5EF4-FFF2-40B4-BE49-F238E27FC236}">
                    <a16:creationId xmlns:a16="http://schemas.microsoft.com/office/drawing/2014/main" id="{B7AED698-0AAA-4BB6-9480-E7C85850634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11">
                <a:extLst>
                  <a:ext uri="{FF2B5EF4-FFF2-40B4-BE49-F238E27FC236}">
                    <a16:creationId xmlns:a16="http://schemas.microsoft.com/office/drawing/2014/main" id="{095121D7-4C0F-44D8-B004-AA4D7911F70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Rectangle 12">
                <a:extLst>
                  <a:ext uri="{FF2B5EF4-FFF2-40B4-BE49-F238E27FC236}">
                    <a16:creationId xmlns:a16="http://schemas.microsoft.com/office/drawing/2014/main" id="{01E34350-5B3C-4612-8690-23E0637F8F4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txBody>
              <a:bodyPr/>
              <a:lstStyle>
                <a:lvl1pPr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Rectangle 13">
                <a:extLst>
                  <a:ext uri="{FF2B5EF4-FFF2-40B4-BE49-F238E27FC236}">
                    <a16:creationId xmlns:a16="http://schemas.microsoft.com/office/drawing/2014/main" id="{0559055E-3F93-4230-B16D-24149A55D54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Rectangle 14">
                <a:extLst>
                  <a:ext uri="{FF2B5EF4-FFF2-40B4-BE49-F238E27FC236}">
                    <a16:creationId xmlns:a16="http://schemas.microsoft.com/office/drawing/2014/main" id="{C2B656F5-0850-4ED6-8F46-E13E0871EDF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</p:spPr>
            <p:txBody>
              <a:bodyPr/>
              <a:lstStyle>
                <a:lvl1pPr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Rectangle 15">
                <a:extLst>
                  <a:ext uri="{FF2B5EF4-FFF2-40B4-BE49-F238E27FC236}">
                    <a16:creationId xmlns:a16="http://schemas.microsoft.com/office/drawing/2014/main" id="{66BC7D0B-5FDB-4195-99C3-ADEC8ADF119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/>
              <a:lstStyle>
                <a:lvl1pPr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800">
                    <a:solidFill>
                      <a:schemeClr val="tx2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>
                  <a:defRPr/>
                </a:pPr>
                <a:endParaRPr lang="zh-CN" altLang="zh-CN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7427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noProof="0"/>
              <a:t>单击此处编辑母版标题样式</a:t>
            </a:r>
          </a:p>
        </p:txBody>
      </p:sp>
      <p:sp>
        <p:nvSpPr>
          <p:cNvPr id="17428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pPr lvl="0"/>
            <a:r>
              <a:rPr lang="zh-CN" altLang="en-US" noProof="0"/>
              <a:t>单击此处编辑母版副标题样式</a:t>
            </a:r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99D42E93-D1A7-4D68-B8E9-89C548966CA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9" name="Rectangle 17">
            <a:extLst>
              <a:ext uri="{FF2B5EF4-FFF2-40B4-BE49-F238E27FC236}">
                <a16:creationId xmlns:a16="http://schemas.microsoft.com/office/drawing/2014/main" id="{7922CF7F-89E3-442B-8672-5D396583FC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" name="Rectangle 18">
            <a:extLst>
              <a:ext uri="{FF2B5EF4-FFF2-40B4-BE49-F238E27FC236}">
                <a16:creationId xmlns:a16="http://schemas.microsoft.com/office/drawing/2014/main" id="{42A8E2A3-1787-483E-8FA7-FB0A6EF2DC4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FFE78-55F7-431F-BCD8-F3E0D0F5D7A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97289805"/>
      </p:ext>
    </p:extLst>
  </p:cSld>
  <p:clrMapOvr>
    <a:masterClrMapping/>
  </p:clrMapOvr>
  <p:transition spd="slow">
    <p:split orient="vert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6A66C85-B574-4B8B-AE29-7E83B531F4C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D030FC8-A8E8-4162-9EA0-532FE09A0A1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EF225-F500-4420-A403-553EDAA46BD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" name="日期占位符 5">
            <a:extLst>
              <a:ext uri="{FF2B5EF4-FFF2-40B4-BE49-F238E27FC236}">
                <a16:creationId xmlns:a16="http://schemas.microsoft.com/office/drawing/2014/main" id="{12FA7717-ADBA-4C62-B38A-CC9348FA0967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02678118"/>
      </p:ext>
    </p:extLst>
  </p:cSld>
  <p:clrMapOvr>
    <a:masterClrMapping/>
  </p:clrMapOvr>
  <p:transition spd="slow">
    <p:split orient="vert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E981287-8B2B-4245-9470-3CF9571014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93EF4B9-8B57-4C03-A5F2-E2A17B23BB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D10590-E611-40D8-BC78-27420DD68B8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" name="日期占位符 5">
            <a:extLst>
              <a:ext uri="{FF2B5EF4-FFF2-40B4-BE49-F238E27FC236}">
                <a16:creationId xmlns:a16="http://schemas.microsoft.com/office/drawing/2014/main" id="{6E8CF0E3-2389-4D18-BF8D-B3A042044D23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08016412"/>
      </p:ext>
    </p:extLst>
  </p:cSld>
  <p:clrMapOvr>
    <a:masterClrMapping/>
  </p:clrMapOvr>
  <p:transition spd="slow">
    <p:split orient="vert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3794E05-3896-4D04-A78C-E206AC6065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191DBE9-298F-478C-AD0B-532137C528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594E81-E1D8-45D8-9C37-5E31D1C2C21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7550F8A-6CB3-4E1C-A335-52B52D50778A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7953128"/>
      </p:ext>
    </p:extLst>
  </p:cSld>
  <p:clrMapOvr>
    <a:masterClrMapping/>
  </p:clrMapOvr>
  <p:transition spd="slow">
    <p:split orient="vert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页脚占位符 6">
            <a:extLst>
              <a:ext uri="{FF2B5EF4-FFF2-40B4-BE49-F238E27FC236}">
                <a16:creationId xmlns:a16="http://schemas.microsoft.com/office/drawing/2014/main" id="{F3769CD0-67B4-4856-9B65-2233FAA501B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975BFF0B-A76A-49AB-8E76-6E5D2EFECD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A2442-AFC7-4FFD-82F8-524F2229C18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9" name="日期占位符 8">
            <a:extLst>
              <a:ext uri="{FF2B5EF4-FFF2-40B4-BE49-F238E27FC236}">
                <a16:creationId xmlns:a16="http://schemas.microsoft.com/office/drawing/2014/main" id="{5A425DD8-22B0-46CB-B651-717BE4798C77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5211648"/>
      </p:ext>
    </p:extLst>
  </p:cSld>
  <p:clrMapOvr>
    <a:masterClrMapping/>
  </p:clrMapOvr>
  <p:transition spd="slow">
    <p:split orient="vert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48219D1-EEA4-4CD4-9938-0B050D9E6EC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284AD52-D808-48B6-B359-7D6F15F8C8F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1A9A7B-6518-4705-B33A-BF06ABC4732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8EB0461-4B86-42B0-AC4F-E59150681822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03129802"/>
      </p:ext>
    </p:extLst>
  </p:cSld>
  <p:clrMapOvr>
    <a:masterClrMapping/>
  </p:clrMapOvr>
  <p:transition spd="slow">
    <p:split orient="vert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F30C0146-A287-4A3C-ADEE-2427F18CC17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1713" y="0"/>
            <a:ext cx="509587" cy="50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17">
            <a:extLst>
              <a:ext uri="{FF2B5EF4-FFF2-40B4-BE49-F238E27FC236}">
                <a16:creationId xmlns:a16="http://schemas.microsoft.com/office/drawing/2014/main" id="{26716C4E-EB24-4F65-9CCF-3C8B064C45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0413" y="0"/>
            <a:ext cx="763587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椭圆 3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8D39F247-B378-4CAB-9973-FA7B49D9B974}"/>
              </a:ext>
            </a:extLst>
          </p:cNvPr>
          <p:cNvSpPr>
            <a:spLocks/>
          </p:cNvSpPr>
          <p:nvPr userDrawn="1"/>
        </p:nvSpPr>
        <p:spPr>
          <a:xfrm>
            <a:off x="7343775" y="6473825"/>
            <a:ext cx="334963" cy="3444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/>
          </a:p>
        </p:txBody>
      </p:sp>
      <p:sp>
        <p:nvSpPr>
          <p:cNvPr id="5" name="燕尾形 16">
            <a:hlinkClick r:id="" action="ppaction://hlinkshowjump?jump=previousslide" tooltip="上一页"/>
            <a:extLst>
              <a:ext uri="{FF2B5EF4-FFF2-40B4-BE49-F238E27FC236}">
                <a16:creationId xmlns:a16="http://schemas.microsoft.com/office/drawing/2014/main" id="{E868D851-0E7F-417F-A7BA-537E73D2A6F3}"/>
              </a:ext>
            </a:extLst>
          </p:cNvPr>
          <p:cNvSpPr/>
          <p:nvPr userDrawn="1"/>
        </p:nvSpPr>
        <p:spPr>
          <a:xfrm flipH="1">
            <a:off x="7380288" y="6534150"/>
            <a:ext cx="233362" cy="23495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椭圆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E266CB4-9CD2-46C8-A46A-9C50467E7C1B}"/>
              </a:ext>
            </a:extLst>
          </p:cNvPr>
          <p:cNvSpPr>
            <a:spLocks/>
          </p:cNvSpPr>
          <p:nvPr userDrawn="1"/>
        </p:nvSpPr>
        <p:spPr>
          <a:xfrm>
            <a:off x="7799388" y="6473825"/>
            <a:ext cx="334962" cy="355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/>
          </a:p>
        </p:txBody>
      </p:sp>
      <p:sp>
        <p:nvSpPr>
          <p:cNvPr id="7" name="燕尾形 18">
            <a:hlinkClick r:id="" action="ppaction://hlinkshowjump?jump=nextslide" tooltip="下一页"/>
            <a:extLst>
              <a:ext uri="{FF2B5EF4-FFF2-40B4-BE49-F238E27FC236}">
                <a16:creationId xmlns:a16="http://schemas.microsoft.com/office/drawing/2014/main" id="{12709413-AEBF-474E-85A5-9A05A52DCD51}"/>
              </a:ext>
            </a:extLst>
          </p:cNvPr>
          <p:cNvSpPr/>
          <p:nvPr userDrawn="1"/>
        </p:nvSpPr>
        <p:spPr>
          <a:xfrm>
            <a:off x="7862888" y="6546850"/>
            <a:ext cx="190500" cy="22860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椭圆 7">
            <a:hlinkClick r:id="" action="ppaction://hlinkshowjump?jump=firstslide" tooltip="返回首页"/>
            <a:extLst>
              <a:ext uri="{FF2B5EF4-FFF2-40B4-BE49-F238E27FC236}">
                <a16:creationId xmlns:a16="http://schemas.microsoft.com/office/drawing/2014/main" id="{FE8C5135-15CC-4E4E-8ECA-FE9D3BC8691D}"/>
              </a:ext>
            </a:extLst>
          </p:cNvPr>
          <p:cNvSpPr>
            <a:spLocks/>
          </p:cNvSpPr>
          <p:nvPr userDrawn="1"/>
        </p:nvSpPr>
        <p:spPr>
          <a:xfrm>
            <a:off x="8245475" y="6475413"/>
            <a:ext cx="349250" cy="33178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/>
          </a:p>
        </p:txBody>
      </p:sp>
      <p:sp>
        <p:nvSpPr>
          <p:cNvPr id="9" name="椭圆 8">
            <a:hlinkClick r:id="" action="ppaction://hlinkshowjump?jump=lastslide"/>
            <a:extLst>
              <a:ext uri="{FF2B5EF4-FFF2-40B4-BE49-F238E27FC236}">
                <a16:creationId xmlns:a16="http://schemas.microsoft.com/office/drawing/2014/main" id="{F6997CF5-685F-4E5F-8BFF-905BADC2D5D9}"/>
              </a:ext>
            </a:extLst>
          </p:cNvPr>
          <p:cNvSpPr>
            <a:spLocks/>
          </p:cNvSpPr>
          <p:nvPr userDrawn="1"/>
        </p:nvSpPr>
        <p:spPr>
          <a:xfrm>
            <a:off x="8707438" y="6467475"/>
            <a:ext cx="349250" cy="355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/>
          </a:p>
        </p:txBody>
      </p:sp>
      <p:pic>
        <p:nvPicPr>
          <p:cNvPr id="10" name="图片 24">
            <a:hlinkClick r:id="" action="ppaction://hlinkshowjump?jump=lastslide"/>
            <a:extLst>
              <a:ext uri="{FF2B5EF4-FFF2-40B4-BE49-F238E27FC236}">
                <a16:creationId xmlns:a16="http://schemas.microsoft.com/office/drawing/2014/main" id="{F2DAC1DB-8FDD-4047-841D-32196727DF0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8238" y="6526213"/>
            <a:ext cx="220662" cy="2381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25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FF210A62-2BA0-4DDE-A37B-98491DB9A64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8338" y="6523038"/>
            <a:ext cx="290512" cy="25241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26">
            <a:extLst>
              <a:ext uri="{FF2B5EF4-FFF2-40B4-BE49-F238E27FC236}">
                <a16:creationId xmlns:a16="http://schemas.microsoft.com/office/drawing/2014/main" id="{AB6ABE37-5CF7-456C-9983-2007A7FD2B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7857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页脚占位符 1">
            <a:extLst>
              <a:ext uri="{FF2B5EF4-FFF2-40B4-BE49-F238E27FC236}">
                <a16:creationId xmlns:a16="http://schemas.microsoft.com/office/drawing/2014/main" id="{3C341C7B-D148-4414-AA91-65A892CF258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4" name="灯片编号占位符 2">
            <a:extLst>
              <a:ext uri="{FF2B5EF4-FFF2-40B4-BE49-F238E27FC236}">
                <a16:creationId xmlns:a16="http://schemas.microsoft.com/office/drawing/2014/main" id="{D5F58521-311C-4635-AFA1-FD84A2FD29E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1550D-240D-4904-938E-B973E916CC7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5" name="日期占位符 3">
            <a:extLst>
              <a:ext uri="{FF2B5EF4-FFF2-40B4-BE49-F238E27FC236}">
                <a16:creationId xmlns:a16="http://schemas.microsoft.com/office/drawing/2014/main" id="{8FE20C34-27D7-4001-9CA0-97FAF9466074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dirty="0"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39407819"/>
      </p:ext>
    </p:extLst>
  </p:cSld>
  <p:clrMapOvr>
    <a:masterClrMapping/>
  </p:clrMapOvr>
  <p:transition spd="slow">
    <p:split orient="vert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3E3765A-DB92-4FEB-8586-5083F6941B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CFDF5F-9F14-49F7-82C6-42794CEB777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DC4BB-AB2F-46F7-AF26-133DAD60E8E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3E2FBE0-19B5-43F0-A085-F9447004E64F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41689859"/>
      </p:ext>
    </p:extLst>
  </p:cSld>
  <p:clrMapOvr>
    <a:masterClrMapping/>
  </p:clrMapOvr>
  <p:transition spd="slow">
    <p:split orient="vert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5410B37-7628-4026-857E-D516CCF2FEE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077D3DD-3BAE-4A61-A547-EDCF67528B3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518AF-6C9F-4F47-B896-EB22B9855F7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34AD834-DC92-41E8-805C-D46D15F577FC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64070184"/>
      </p:ext>
    </p:extLst>
  </p:cSld>
  <p:clrMapOvr>
    <a:masterClrMapping/>
  </p:clrMapOvr>
  <p:transition spd="slow">
    <p:split orient="vert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EBBAE87-7E54-42AD-8D4E-64447FA738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D049BAC-BDEE-41A8-B375-0C74582E8A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6A6D19-00A4-4745-9E70-FDB09DCE2DC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" name="日期占位符 5">
            <a:extLst>
              <a:ext uri="{FF2B5EF4-FFF2-40B4-BE49-F238E27FC236}">
                <a16:creationId xmlns:a16="http://schemas.microsoft.com/office/drawing/2014/main" id="{9CB1ABFD-F109-4E5E-9750-C313A90A2B63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831748"/>
      </p:ext>
    </p:extLst>
  </p:cSld>
  <p:clrMapOvr>
    <a:masterClrMapping/>
  </p:clrMapOvr>
  <p:transition spd="slow">
    <p:split orient="vert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652F1A3-63B8-484C-A59C-FF6D582BD69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B2D1A0B-715F-4734-BBC6-DCDD9A1A98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8A8F0-77B5-4BCF-8040-6A35B75A602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" name="日期占位符 5">
            <a:extLst>
              <a:ext uri="{FF2B5EF4-FFF2-40B4-BE49-F238E27FC236}">
                <a16:creationId xmlns:a16="http://schemas.microsoft.com/office/drawing/2014/main" id="{C229AB6B-AD64-4746-9E73-A20F5E2738CC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87454006"/>
      </p:ext>
    </p:extLst>
  </p:cSld>
  <p:clrMapOvr>
    <a:masterClrMapping/>
  </p:clrMapOvr>
  <p:transition spd="slow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党办校办\党办校办文件夹\学校资料\学校标志\校徽透明_蓝_完美版-2.png">
            <a:extLst>
              <a:ext uri="{FF2B5EF4-FFF2-40B4-BE49-F238E27FC236}">
                <a16:creationId xmlns:a16="http://schemas.microsoft.com/office/drawing/2014/main" id="{37CA2716-81D1-4A33-8A7E-BA6EB9C6114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0888" y="85725"/>
            <a:ext cx="6318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7313" r:id="rId1"/>
    <p:sldLayoutId id="2147487314" r:id="rId2"/>
    <p:sldLayoutId id="2147487315" r:id="rId3"/>
    <p:sldLayoutId id="2147487316" r:id="rId4"/>
    <p:sldLayoutId id="2147487317" r:id="rId5"/>
    <p:sldLayoutId id="2147487318" r:id="rId6"/>
    <p:sldLayoutId id="2147487319" r:id="rId7"/>
    <p:sldLayoutId id="2147487320" r:id="rId8"/>
    <p:sldLayoutId id="2147487321" r:id="rId9"/>
    <p:sldLayoutId id="2147487322" r:id="rId10"/>
    <p:sldLayoutId id="2147487323" r:id="rId11"/>
    <p:sldLayoutId id="2147487324" r:id="rId12"/>
    <p:sldLayoutId id="2147487325" r:id="rId13"/>
  </p:sldLayoutIdLst>
  <p:transition spd="slow">
    <p:split orient="vert"/>
  </p:transition>
  <p:txStyles>
    <p:titleStyle>
      <a:lvl1pPr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+mj-lt"/>
          <a:ea typeface="+mj-ea"/>
          <a:cs typeface="+mj-cs"/>
          <a:sym typeface="Times New Roman" panose="02020603050405020304" pitchFamily="18" charset="0"/>
        </a:defRPr>
      </a:lvl1pPr>
      <a:lvl2pPr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2pPr>
      <a:lvl3pPr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3pPr>
      <a:lvl4pPr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4pPr>
      <a:lvl5pPr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5pPr>
      <a:lvl6pPr marL="457200"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6pPr>
      <a:lvl7pPr marL="914400"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7pPr>
      <a:lvl8pPr marL="1371600"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8pPr>
      <a:lvl9pPr marL="1828800"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9pPr>
    </p:titleStyle>
    <p:bodyStyle>
      <a:lvl1pPr marL="342900" indent="-342900" algn="just" defTabSz="0" rtl="0" eaLnBrk="0" fontAlgn="base" hangingPunct="0">
        <a:lnSpc>
          <a:spcPct val="105000"/>
        </a:lnSpc>
        <a:spcBef>
          <a:spcPts val="1300"/>
        </a:spcBef>
        <a:spcAft>
          <a:spcPts val="1300"/>
        </a:spcAft>
        <a:buClr>
          <a:srgbClr val="0000FF"/>
        </a:buClr>
        <a:buFont typeface="Wingdings" panose="05000000000000000000" pitchFamily="2" charset="2"/>
        <a:buChar char="u"/>
        <a:defRPr sz="2800" b="1">
          <a:solidFill>
            <a:srgbClr val="0C00AC"/>
          </a:solidFill>
          <a:latin typeface="+mn-lt"/>
          <a:ea typeface="+mn-ea"/>
          <a:cs typeface="楷体_GB2312" panose="02010609030101010101" charset="-122"/>
          <a:sym typeface="Arial" panose="020B0604020202020204" pitchFamily="34" charset="0"/>
        </a:defRPr>
      </a:lvl1pPr>
      <a:lvl2pPr marL="742950" indent="-285750" algn="just" defTabSz="0" rtl="0" eaLnBrk="0" fontAlgn="base" hangingPunct="0">
        <a:spcBef>
          <a:spcPts val="1300"/>
        </a:spcBef>
        <a:spcAft>
          <a:spcPts val="1300"/>
        </a:spcAft>
        <a:buClr>
          <a:srgbClr val="FF6600"/>
        </a:buClr>
        <a:buFont typeface="Wingdings" panose="05000000000000000000" pitchFamily="2" charset="2"/>
        <a:buChar char="Ø"/>
        <a:defRPr sz="2800" b="1">
          <a:solidFill>
            <a:schemeClr val="tx1"/>
          </a:solidFill>
          <a:latin typeface="+mj-lt"/>
          <a:ea typeface="+mn-ea"/>
          <a:cs typeface="楷体_GB2312" panose="02010609030101010101" charset="-122"/>
          <a:sym typeface="Arial" panose="020B0604020202020204" pitchFamily="34" charset="0"/>
        </a:defRPr>
      </a:lvl2pPr>
      <a:lvl3pPr marL="1143000" indent="-228600" algn="just" defTabSz="0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•"/>
        <a:defRPr sz="2400" b="1">
          <a:solidFill>
            <a:schemeClr val="tx1"/>
          </a:solidFill>
          <a:latin typeface="+mn-lt"/>
          <a:ea typeface="宋体" panose="02010600030101010101" pitchFamily="2" charset="-122"/>
          <a:cs typeface="楷体_GB2312" panose="02010609030101010101" charset="-122"/>
          <a:sym typeface="Arial" panose="020B0604020202020204" pitchFamily="34" charset="0"/>
        </a:defRPr>
      </a:lvl3pPr>
      <a:lvl4pPr marL="1600200" indent="-228600" algn="just" defTabSz="0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–"/>
        <a:defRPr sz="2000" b="1">
          <a:solidFill>
            <a:schemeClr val="tx1"/>
          </a:solidFill>
          <a:latin typeface="+mn-lt"/>
          <a:ea typeface="宋体" panose="02010600030101010101" pitchFamily="2" charset="-122"/>
          <a:cs typeface="楷体_GB2312" panose="02010609030101010101" charset="-122"/>
          <a:sym typeface="Arial" panose="020B0604020202020204" pitchFamily="34" charset="0"/>
        </a:defRPr>
      </a:lvl4pPr>
      <a:lvl5pPr marL="2057400" indent="-228600" algn="just" defTabSz="0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  <a:cs typeface="楷体_GB2312" panose="02010609030101010101" charset="-122"/>
          <a:sym typeface="Arial" panose="020B0604020202020204" pitchFamily="34" charset="0"/>
        </a:defRPr>
      </a:lvl5pPr>
      <a:lvl6pPr marL="2514600" indent="-228600" algn="just" defTabSz="0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  <a:sym typeface="Arial" panose="020B0604020202020204" pitchFamily="34" charset="0"/>
        </a:defRPr>
      </a:lvl6pPr>
      <a:lvl7pPr marL="2971800" indent="-228600" algn="just" defTabSz="0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  <a:sym typeface="Arial" panose="020B0604020202020204" pitchFamily="34" charset="0"/>
        </a:defRPr>
      </a:lvl7pPr>
      <a:lvl8pPr marL="3429000" indent="-228600" algn="just" defTabSz="0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  <a:sym typeface="Arial" panose="020B0604020202020204" pitchFamily="34" charset="0"/>
        </a:defRPr>
      </a:lvl8pPr>
      <a:lvl9pPr marL="3886200" indent="-228600" algn="just" defTabSz="0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  <a:sym typeface="Arial" panose="020B0604020202020204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5BD8CAED-9733-4696-BE55-66C0F2E5FA2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>
                <a:sym typeface="Times New Roman" panose="02020603050405020304" pitchFamily="18" charset="0"/>
              </a:rPr>
              <a:t>单击此处编辑母版标题样式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26D87927-EA0E-4567-A73F-EE5B25BEB0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25538"/>
            <a:ext cx="8229600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>
                <a:sym typeface="Arial" panose="020B0604020202020204" pitchFamily="34" charset="0"/>
              </a:rPr>
              <a:t>单击此处编辑母版文本样式</a:t>
            </a:r>
          </a:p>
          <a:p>
            <a:pPr lvl="1"/>
            <a:r>
              <a:rPr lang="zh-CN" altLang="zh-CN">
                <a:sym typeface="Arial" panose="020B0604020202020204" pitchFamily="34" charset="0"/>
              </a:rPr>
              <a:t>第二级</a:t>
            </a:r>
          </a:p>
          <a:p>
            <a:pPr lvl="2"/>
            <a:r>
              <a:rPr lang="zh-CN" altLang="zh-CN">
                <a:sym typeface="Arial" panose="020B0604020202020204" pitchFamily="34" charset="0"/>
              </a:rPr>
              <a:t>第三级</a:t>
            </a:r>
          </a:p>
          <a:p>
            <a:pPr lvl="3"/>
            <a:r>
              <a:rPr lang="zh-CN" altLang="zh-CN">
                <a:sym typeface="Arial" panose="020B0604020202020204" pitchFamily="34" charset="0"/>
              </a:rPr>
              <a:t>第四级</a:t>
            </a:r>
          </a:p>
          <a:p>
            <a:pPr lvl="4"/>
            <a:r>
              <a:rPr lang="zh-CN" altLang="zh-CN">
                <a:sym typeface="Arial" panose="020B0604020202020204" pitchFamily="34" charset="0"/>
              </a:rPr>
              <a:t>第五级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11A3E96-2188-405F-89D7-D3A22F3D4FA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eaLnBrk="0" hangingPunct="0">
              <a:buFont typeface="Arial" panose="020B0604020202020204" pitchFamily="34" charset="0"/>
              <a:buNone/>
              <a:defRPr sz="1400">
                <a:sym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632AC8B-0C35-44F7-97D8-F789CAAB875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ctr" eaLnBrk="0" hangingPunct="0">
              <a:buFont typeface="Arial" panose="020B0604020202020204" pitchFamily="34" charset="0"/>
              <a:buNone/>
              <a:defRPr sz="1400">
                <a:sym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B7CA088-137C-4D05-816B-160A5F146A3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9925" y="65246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 eaLnBrk="0" hangingPunct="0">
              <a:buFont typeface="Arial" panose="020B0604020202020204" pitchFamily="34" charset="0"/>
              <a:buNone/>
              <a:defRPr sz="1600" b="1">
                <a:solidFill>
                  <a:srgbClr val="FFFF99"/>
                </a:solidFill>
                <a:latin typeface="+mj-ea"/>
                <a:ea typeface="+mj-ea"/>
                <a:sym typeface="黑体" panose="02010609060101010101" pitchFamily="49" charset="-122"/>
              </a:defRPr>
            </a:lvl1pPr>
          </a:lstStyle>
          <a:p>
            <a:pPr>
              <a:defRPr/>
            </a:pPr>
            <a:fld id="{2BA5B29F-AC96-412D-BF2C-3AFF6CC73BBE}" type="slidenum">
              <a:rPr lang="zh-CN" altLang="en-US"/>
              <a:pPr>
                <a:defRPr/>
              </a:pPr>
              <a:t>‹#›</a:t>
            </a:fld>
            <a:endParaRPr lang="en-US" sz="1800" b="0">
              <a:solidFill>
                <a:schemeClr val="tx1"/>
              </a:solidFill>
              <a:latin typeface="+mn-lt"/>
              <a:ea typeface="宋体" panose="02010600030101010101" pitchFamily="2" charset="-122"/>
            </a:endParaRPr>
          </a:p>
        </p:txBody>
      </p:sp>
      <p:pic>
        <p:nvPicPr>
          <p:cNvPr id="3079" name="Picture 2" descr="E:\党办校办\党办校办文件夹\学校资料\学校标志\校徽透明_蓝_完美版-2.png">
            <a:extLst>
              <a:ext uri="{FF2B5EF4-FFF2-40B4-BE49-F238E27FC236}">
                <a16:creationId xmlns:a16="http://schemas.microsoft.com/office/drawing/2014/main" id="{FEAC0F78-C0FC-4A92-AC28-83B0375BAE1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5475" y="187325"/>
            <a:ext cx="630238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7326" r:id="rId1"/>
    <p:sldLayoutId id="2147487284" r:id="rId2"/>
    <p:sldLayoutId id="2147487285" r:id="rId3"/>
    <p:sldLayoutId id="2147487286" r:id="rId4"/>
    <p:sldLayoutId id="2147487287" r:id="rId5"/>
    <p:sldLayoutId id="2147487288" r:id="rId6"/>
    <p:sldLayoutId id="2147487289" r:id="rId7"/>
    <p:sldLayoutId id="2147487290" r:id="rId8"/>
    <p:sldLayoutId id="2147487291" r:id="rId9"/>
    <p:sldLayoutId id="2147487292" r:id="rId10"/>
    <p:sldLayoutId id="2147487327" r:id="rId11"/>
    <p:sldLayoutId id="2147487328" r:id="rId12"/>
    <p:sldLayoutId id="2147487329" r:id="rId13"/>
  </p:sldLayoutIdLst>
  <p:transition spd="slow">
    <p:split orient="vert"/>
  </p:transition>
  <p:txStyles>
    <p:titleStyle>
      <a:lvl1pPr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+mj-lt"/>
          <a:ea typeface="+mj-ea"/>
          <a:cs typeface="+mj-cs"/>
          <a:sym typeface="Times New Roman" panose="02020603050405020304" pitchFamily="18" charset="0"/>
        </a:defRPr>
      </a:lvl1pPr>
      <a:lvl2pPr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2pPr>
      <a:lvl3pPr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3pPr>
      <a:lvl4pPr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4pPr>
      <a:lvl5pPr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5pPr>
      <a:lvl6pPr marL="457200"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6pPr>
      <a:lvl7pPr marL="914400"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7pPr>
      <a:lvl8pPr marL="1371600"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8pPr>
      <a:lvl9pPr marL="1828800" algn="l" rtl="0" eaLnBrk="0" fontAlgn="base" hangingPunct="0">
        <a:spcBef>
          <a:spcPts val="1700"/>
        </a:spcBef>
        <a:spcAft>
          <a:spcPts val="1650"/>
        </a:spcAft>
        <a:defRPr sz="3200" b="1">
          <a:solidFill>
            <a:srgbClr val="0000FF"/>
          </a:solidFill>
          <a:latin typeface="Times New Roman" panose="02020603050405020304" pitchFamily="18" charset="0"/>
          <a:ea typeface="黑体" panose="02010609060101010101" pitchFamily="49" charset="-122"/>
          <a:sym typeface="Times New Roman" panose="02020603050405020304" pitchFamily="18" charset="0"/>
        </a:defRPr>
      </a:lvl9pPr>
    </p:titleStyle>
    <p:bodyStyle>
      <a:lvl1pPr marL="342900" indent="-342900" algn="just" defTabSz="0" rtl="0" eaLnBrk="0" fontAlgn="base" hangingPunct="0">
        <a:lnSpc>
          <a:spcPct val="105000"/>
        </a:lnSpc>
        <a:spcBef>
          <a:spcPts val="1300"/>
        </a:spcBef>
        <a:spcAft>
          <a:spcPts val="1300"/>
        </a:spcAft>
        <a:buClr>
          <a:srgbClr val="0000FF"/>
        </a:buClr>
        <a:buFont typeface="Wingdings" panose="05000000000000000000" pitchFamily="2" charset="2"/>
        <a:buChar char="u"/>
        <a:defRPr sz="2800" b="1">
          <a:solidFill>
            <a:srgbClr val="0C00AC"/>
          </a:solidFill>
          <a:latin typeface="+mn-lt"/>
          <a:ea typeface="+mn-ea"/>
          <a:cs typeface="楷体_GB2312" panose="02010609030101010101" charset="-122"/>
          <a:sym typeface="Arial" panose="020B0604020202020204" pitchFamily="34" charset="0"/>
        </a:defRPr>
      </a:lvl1pPr>
      <a:lvl2pPr marL="742950" indent="-285750" algn="just" defTabSz="0" rtl="0" eaLnBrk="0" fontAlgn="base" hangingPunct="0">
        <a:spcBef>
          <a:spcPts val="1300"/>
        </a:spcBef>
        <a:spcAft>
          <a:spcPts val="1300"/>
        </a:spcAft>
        <a:buClr>
          <a:srgbClr val="FF6600"/>
        </a:buClr>
        <a:buFont typeface="Wingdings" panose="05000000000000000000" pitchFamily="2" charset="2"/>
        <a:buChar char="Ø"/>
        <a:defRPr sz="2800" b="1">
          <a:solidFill>
            <a:schemeClr val="tx1"/>
          </a:solidFill>
          <a:latin typeface="+mj-lt"/>
          <a:ea typeface="+mn-ea"/>
          <a:cs typeface="楷体_GB2312" panose="02010609030101010101" charset="-122"/>
          <a:sym typeface="Arial" panose="020B0604020202020204" pitchFamily="34" charset="0"/>
        </a:defRPr>
      </a:lvl2pPr>
      <a:lvl3pPr marL="1143000" indent="-228600" algn="just" defTabSz="0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•"/>
        <a:defRPr sz="2400" b="1">
          <a:solidFill>
            <a:schemeClr val="tx1"/>
          </a:solidFill>
          <a:latin typeface="+mn-lt"/>
          <a:ea typeface="宋体" panose="02010600030101010101" pitchFamily="2" charset="-122"/>
          <a:cs typeface="楷体_GB2312" panose="02010609030101010101" charset="-122"/>
          <a:sym typeface="Arial" panose="020B0604020202020204" pitchFamily="34" charset="0"/>
        </a:defRPr>
      </a:lvl3pPr>
      <a:lvl4pPr marL="1600200" indent="-228600" algn="just" defTabSz="0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–"/>
        <a:defRPr sz="2000" b="1">
          <a:solidFill>
            <a:schemeClr val="tx1"/>
          </a:solidFill>
          <a:latin typeface="+mn-lt"/>
          <a:ea typeface="宋体" panose="02010600030101010101" pitchFamily="2" charset="-122"/>
          <a:cs typeface="楷体_GB2312" panose="02010609030101010101" charset="-122"/>
          <a:sym typeface="Arial" panose="020B0604020202020204" pitchFamily="34" charset="0"/>
        </a:defRPr>
      </a:lvl4pPr>
      <a:lvl5pPr marL="2057400" indent="-228600" algn="just" defTabSz="0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  <a:cs typeface="楷体_GB2312" panose="02010609030101010101" charset="-122"/>
          <a:sym typeface="Arial" panose="020B0604020202020204" pitchFamily="34" charset="0"/>
        </a:defRPr>
      </a:lvl5pPr>
      <a:lvl6pPr marL="2514600" indent="-228600" algn="just" defTabSz="0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  <a:sym typeface="Arial" panose="020B0604020202020204" pitchFamily="34" charset="0"/>
        </a:defRPr>
      </a:lvl6pPr>
      <a:lvl7pPr marL="2971800" indent="-228600" algn="just" defTabSz="0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  <a:sym typeface="Arial" panose="020B0604020202020204" pitchFamily="34" charset="0"/>
        </a:defRPr>
      </a:lvl7pPr>
      <a:lvl8pPr marL="3429000" indent="-228600" algn="just" defTabSz="0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  <a:sym typeface="Arial" panose="020B0604020202020204" pitchFamily="34" charset="0"/>
        </a:defRPr>
      </a:lvl8pPr>
      <a:lvl9pPr marL="3886200" indent="-228600" algn="just" defTabSz="0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Wingdings" panose="05000000000000000000" pitchFamily="2" charset="2"/>
        <a:buChar char="»"/>
        <a:defRPr sz="2000" b="1">
          <a:solidFill>
            <a:schemeClr val="tx1"/>
          </a:solidFill>
          <a:latin typeface="+mn-lt"/>
          <a:ea typeface="宋体" panose="02010600030101010101" pitchFamily="2" charset="-122"/>
          <a:sym typeface="Arial" panose="020B0604020202020204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9">
            <a:extLst>
              <a:ext uri="{FF2B5EF4-FFF2-40B4-BE49-F238E27FC236}">
                <a16:creationId xmlns:a16="http://schemas.microsoft.com/office/drawing/2014/main" id="{14ECB70A-15C1-43C3-82DD-C91F52213EA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11188" y="188913"/>
            <a:ext cx="3241675" cy="144462"/>
          </a:xfrm>
          <a:prstGeom prst="cloudCallout">
            <a:avLst>
              <a:gd name="adj1" fmla="val 49019"/>
              <a:gd name="adj2" fmla="val 6042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32001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kumimoji="0" lang="zh-CN" altLang="zh-CN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27" name="AutoShape 27">
            <a:extLst>
              <a:ext uri="{FF2B5EF4-FFF2-40B4-BE49-F238E27FC236}">
                <a16:creationId xmlns:a16="http://schemas.microsoft.com/office/drawing/2014/main" id="{23932A2F-2686-4BEE-8DF6-1CAE4DA9689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140200" y="115888"/>
            <a:ext cx="1223963" cy="142875"/>
          </a:xfrm>
          <a:prstGeom prst="cloudCallout">
            <a:avLst>
              <a:gd name="adj1" fmla="val 36639"/>
              <a:gd name="adj2" fmla="val 35556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32001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kumimoji="0" lang="zh-CN" altLang="zh-CN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28" name="AutoShape 8">
            <a:extLst>
              <a:ext uri="{FF2B5EF4-FFF2-40B4-BE49-F238E27FC236}">
                <a16:creationId xmlns:a16="http://schemas.microsoft.com/office/drawing/2014/main" id="{7EAEED02-1A06-4CCC-B8A4-0F20CDF6531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58775" y="114300"/>
            <a:ext cx="2519363" cy="312738"/>
          </a:xfrm>
          <a:prstGeom prst="cloudCallout">
            <a:avLst>
              <a:gd name="adj1" fmla="val -7907"/>
              <a:gd name="adj2" fmla="val 2792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32001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kumimoji="0" lang="zh-CN" altLang="zh-CN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29" name="AutoShape 10">
            <a:extLst>
              <a:ext uri="{FF2B5EF4-FFF2-40B4-BE49-F238E27FC236}">
                <a16:creationId xmlns:a16="http://schemas.microsoft.com/office/drawing/2014/main" id="{8589F783-3D42-4393-A6BE-B86E49ABF4C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924300" y="0"/>
            <a:ext cx="3887788" cy="188913"/>
          </a:xfrm>
          <a:prstGeom prst="cloudCallout">
            <a:avLst>
              <a:gd name="adj1" fmla="val 17782"/>
              <a:gd name="adj2" fmla="val -34032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32001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kumimoji="0" lang="zh-CN" altLang="zh-CN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30" name="AutoShape 24">
            <a:extLst>
              <a:ext uri="{FF2B5EF4-FFF2-40B4-BE49-F238E27FC236}">
                <a16:creationId xmlns:a16="http://schemas.microsoft.com/office/drawing/2014/main" id="{6F1DC48B-481E-486F-94F2-23C1AE5DC0D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547813" y="115888"/>
            <a:ext cx="1655762" cy="144462"/>
          </a:xfrm>
          <a:prstGeom prst="cloudCallout">
            <a:avLst>
              <a:gd name="adj1" fmla="val 14046"/>
              <a:gd name="adj2" fmla="val -15935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32001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kumimoji="0" lang="zh-CN" altLang="zh-CN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31" name="AutoShape 26">
            <a:extLst>
              <a:ext uri="{FF2B5EF4-FFF2-40B4-BE49-F238E27FC236}">
                <a16:creationId xmlns:a16="http://schemas.microsoft.com/office/drawing/2014/main" id="{7E2F42E9-535D-4979-BEDB-04F4C08263F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-71438"/>
            <a:ext cx="1223963" cy="142876"/>
          </a:xfrm>
          <a:prstGeom prst="cloudCallout">
            <a:avLst>
              <a:gd name="adj1" fmla="val 36639"/>
              <a:gd name="adj2" fmla="val -15556"/>
            </a:avLst>
          </a:prstGeom>
          <a:gradFill rotWithShape="1">
            <a:gsLst>
              <a:gs pos="0">
                <a:schemeClr val="bg1"/>
              </a:gs>
              <a:gs pos="100000">
                <a:schemeClr val="bg1">
                  <a:alpha val="32001"/>
                </a:schemeClr>
              </a:gs>
            </a:gsLst>
            <a:path path="rect">
              <a:fillToRect l="50000" t="50000" r="50000" b="50000"/>
            </a:path>
          </a:gradFill>
          <a:ln>
            <a:noFill/>
          </a:ln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kumimoji="0" lang="zh-CN" altLang="zh-CN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293" r:id="rId1"/>
    <p:sldLayoutId id="2147487294" r:id="rId2"/>
    <p:sldLayoutId id="2147487295" r:id="rId3"/>
    <p:sldLayoutId id="2147487296" r:id="rId4"/>
    <p:sldLayoutId id="2147487297" r:id="rId5"/>
    <p:sldLayoutId id="2147487330" r:id="rId6"/>
    <p:sldLayoutId id="2147487331" r:id="rId7"/>
    <p:sldLayoutId id="2147487298" r:id="rId8"/>
    <p:sldLayoutId id="2147487299" r:id="rId9"/>
    <p:sldLayoutId id="2147487300" r:id="rId10"/>
    <p:sldLayoutId id="2147487301" r:id="rId11"/>
  </p:sldLayoutIdLst>
  <p:transition spd="slow">
    <p:split orient="vert"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6FB02206-B27F-4E76-91B3-4EFD85BD430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D0B8FE99-AF5C-4D4C-93CD-8759798309A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  <a:latin typeface="Arial Black" panose="020B0A040201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18D3D8D6-D2D6-43CF-91A8-D9580B07DE9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grpSp>
        <p:nvGrpSpPr>
          <p:cNvPr id="1028" name="Group 4">
            <a:extLst>
              <a:ext uri="{FF2B5EF4-FFF2-40B4-BE49-F238E27FC236}">
                <a16:creationId xmlns:a16="http://schemas.microsoft.com/office/drawing/2014/main" id="{FC76477D-BF5D-43C9-B67A-DA3CAB6BDED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2056" name="Rectangle 5">
              <a:extLst>
                <a:ext uri="{FF2B5EF4-FFF2-40B4-BE49-F238E27FC236}">
                  <a16:creationId xmlns:a16="http://schemas.microsoft.com/office/drawing/2014/main" id="{BAB928D6-5BF9-45A2-87AC-671B314984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anchor="ctr"/>
            <a:lstStyle>
              <a:lvl1pPr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endParaRPr lang="zh-CN" altLang="zh-CN">
                <a:solidFill>
                  <a:srgbClr val="000000"/>
                </a:solidFill>
              </a:endParaRPr>
            </a:p>
          </p:txBody>
        </p:sp>
        <p:sp>
          <p:nvSpPr>
            <p:cNvPr id="2057" name="Rectangle 6">
              <a:extLst>
                <a:ext uri="{FF2B5EF4-FFF2-40B4-BE49-F238E27FC236}">
                  <a16:creationId xmlns:a16="http://schemas.microsoft.com/office/drawing/2014/main" id="{0DAE07E0-4410-415E-ADB7-B8F22AA39B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/>
            <a:lstStyle>
              <a:lvl1pPr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zh-CN" altLang="zh-CN">
                <a:solidFill>
                  <a:srgbClr val="000000"/>
                </a:solidFill>
              </a:endParaRPr>
            </a:p>
          </p:txBody>
        </p:sp>
        <p:sp>
          <p:nvSpPr>
            <p:cNvPr id="2058" name="Rectangle 7">
              <a:extLst>
                <a:ext uri="{FF2B5EF4-FFF2-40B4-BE49-F238E27FC236}">
                  <a16:creationId xmlns:a16="http://schemas.microsoft.com/office/drawing/2014/main" id="{F98F35F0-3851-4629-B9AC-91B8361669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zh-CN" altLang="zh-CN" sz="1800">
                <a:solidFill>
                  <a:srgbClr val="666699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59" name="Rectangle 8">
              <a:extLst>
                <a:ext uri="{FF2B5EF4-FFF2-40B4-BE49-F238E27FC236}">
                  <a16:creationId xmlns:a16="http://schemas.microsoft.com/office/drawing/2014/main" id="{8ED0044A-21CE-45E6-9C31-02E7F31AF9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zh-CN" altLang="zh-CN" sz="1800">
                <a:solidFill>
                  <a:srgbClr val="666699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60" name="Rectangle 9">
              <a:extLst>
                <a:ext uri="{FF2B5EF4-FFF2-40B4-BE49-F238E27FC236}">
                  <a16:creationId xmlns:a16="http://schemas.microsoft.com/office/drawing/2014/main" id="{97BFDF85-7F81-430A-A177-C2AF6AEFDE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zh-CN" altLang="zh-CN" sz="1800">
                <a:solidFill>
                  <a:srgbClr val="9999CC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61" name="Rectangle 10">
              <a:extLst>
                <a:ext uri="{FF2B5EF4-FFF2-40B4-BE49-F238E27FC236}">
                  <a16:creationId xmlns:a16="http://schemas.microsoft.com/office/drawing/2014/main" id="{D23C108B-AEFE-4427-9022-F93C356E93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/>
            <a:lstStyle>
              <a:lvl1pPr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zh-CN" altLang="zh-CN" sz="1800">
                <a:solidFill>
                  <a:srgbClr val="666699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62" name="Rectangle 11">
              <a:extLst>
                <a:ext uri="{FF2B5EF4-FFF2-40B4-BE49-F238E27FC236}">
                  <a16:creationId xmlns:a16="http://schemas.microsoft.com/office/drawing/2014/main" id="{C7B90104-A07F-46E6-9306-63B74F0F0C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/>
            <a:lstStyle>
              <a:lvl1pPr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zh-CN" altLang="zh-CN">
                <a:solidFill>
                  <a:srgbClr val="000000"/>
                </a:solidFill>
              </a:endParaRPr>
            </a:p>
          </p:txBody>
        </p:sp>
        <p:sp>
          <p:nvSpPr>
            <p:cNvPr id="2063" name="Rectangle 12">
              <a:extLst>
                <a:ext uri="{FF2B5EF4-FFF2-40B4-BE49-F238E27FC236}">
                  <a16:creationId xmlns:a16="http://schemas.microsoft.com/office/drawing/2014/main" id="{2B4E9ABA-0A63-420D-A603-037DC96FF9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zh-CN" altLang="zh-CN" sz="1800">
                <a:solidFill>
                  <a:srgbClr val="9999CC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64" name="Rectangle 13">
              <a:extLst>
                <a:ext uri="{FF2B5EF4-FFF2-40B4-BE49-F238E27FC236}">
                  <a16:creationId xmlns:a16="http://schemas.microsoft.com/office/drawing/2014/main" id="{C2F95056-8353-4C51-9FDB-815AFD0FE2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>
              <a:lvl1pPr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800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zh-CN" altLang="zh-CN" sz="1800">
                <a:solidFill>
                  <a:srgbClr val="9999CC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1029" name="Rectangle 14">
            <a:extLst>
              <a:ext uri="{FF2B5EF4-FFF2-40B4-BE49-F238E27FC236}">
                <a16:creationId xmlns:a16="http://schemas.microsoft.com/office/drawing/2014/main" id="{20A37B01-1D1B-477D-9302-81A19C62FC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30" name="Rectangle 15">
            <a:extLst>
              <a:ext uri="{FF2B5EF4-FFF2-40B4-BE49-F238E27FC236}">
                <a16:creationId xmlns:a16="http://schemas.microsoft.com/office/drawing/2014/main" id="{685BA901-3641-49C6-B085-1EE89F61CA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6400" name="Rectangle 16">
            <a:extLst>
              <a:ext uri="{FF2B5EF4-FFF2-40B4-BE49-F238E27FC236}">
                <a16:creationId xmlns:a16="http://schemas.microsoft.com/office/drawing/2014/main" id="{CBCD943A-D4CE-48C0-9D30-7E42EFF0343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19190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333" r:id="rId1"/>
    <p:sldLayoutId id="2147487334" r:id="rId2"/>
    <p:sldLayoutId id="2147487335" r:id="rId3"/>
    <p:sldLayoutId id="2147487336" r:id="rId4"/>
    <p:sldLayoutId id="2147487337" r:id="rId5"/>
    <p:sldLayoutId id="2147487338" r:id="rId6"/>
    <p:sldLayoutId id="2147487339" r:id="rId7"/>
    <p:sldLayoutId id="2147487340" r:id="rId8"/>
    <p:sldLayoutId id="2147487341" r:id="rId9"/>
    <p:sldLayoutId id="2147487342" r:id="rId10"/>
    <p:sldLayoutId id="2147487343" r:id="rId11"/>
  </p:sldLayoutIdLst>
  <p:transition spd="slow">
    <p:split orient="vert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¨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¨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3.emf"/><Relationship Id="rId4" Type="http://schemas.openxmlformats.org/officeDocument/2006/relationships/image" Target="../media/image10.emf"/><Relationship Id="rId9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7" Type="http://schemas.openxmlformats.org/officeDocument/2006/relationships/image" Target="../media/image16.wmf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5.wmf"/><Relationship Id="rId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slide" Target="slide8.xml"/><Relationship Id="rId7" Type="http://schemas.openxmlformats.org/officeDocument/2006/relationships/image" Target="../media/image18.wmf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17.wmf"/><Relationship Id="rId4" Type="http://schemas.openxmlformats.org/officeDocument/2006/relationships/oleObject" Target="../embeddings/oleObject8.bin"/><Relationship Id="rId9" Type="http://schemas.openxmlformats.org/officeDocument/2006/relationships/image" Target="../media/image19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1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13" Type="http://schemas.openxmlformats.org/officeDocument/2006/relationships/image" Target="../media/image25.wmf"/><Relationship Id="rId3" Type="http://schemas.openxmlformats.org/officeDocument/2006/relationships/slide" Target="slide10.xml"/><Relationship Id="rId7" Type="http://schemas.openxmlformats.org/officeDocument/2006/relationships/image" Target="../media/image22.wmf"/><Relationship Id="rId12" Type="http://schemas.openxmlformats.org/officeDocument/2006/relationships/oleObject" Target="../embeddings/oleObject16.bin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24.wmf"/><Relationship Id="rId5" Type="http://schemas.openxmlformats.org/officeDocument/2006/relationships/image" Target="../media/image21.wmf"/><Relationship Id="rId10" Type="http://schemas.openxmlformats.org/officeDocument/2006/relationships/oleObject" Target="../embeddings/oleObject15.bin"/><Relationship Id="rId4" Type="http://schemas.openxmlformats.org/officeDocument/2006/relationships/oleObject" Target="../embeddings/oleObject12.bin"/><Relationship Id="rId9" Type="http://schemas.openxmlformats.org/officeDocument/2006/relationships/image" Target="../media/image23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26.wmf"/><Relationship Id="rId10" Type="http://schemas.openxmlformats.org/officeDocument/2006/relationships/image" Target="../media/image24.png"/><Relationship Id="rId4" Type="http://schemas.openxmlformats.org/officeDocument/2006/relationships/oleObject" Target="../embeddings/oleObject17.bin"/><Relationship Id="rId9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4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8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slide" Target="slide14.xml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26.png"/><Relationship Id="rId9" Type="http://schemas.openxmlformats.org/officeDocument/2006/relationships/image" Target="../media/image30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31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35.wmf"/><Relationship Id="rId4" Type="http://schemas.openxmlformats.org/officeDocument/2006/relationships/image" Target="../media/image32.wmf"/><Relationship Id="rId9" Type="http://schemas.openxmlformats.org/officeDocument/2006/relationships/oleObject" Target="../embeddings/oleObject26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" Target="slide18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13" Type="http://schemas.openxmlformats.org/officeDocument/2006/relationships/image" Target="../media/image40.emf"/><Relationship Id="rId3" Type="http://schemas.openxmlformats.org/officeDocument/2006/relationships/audio" Target="../media/audio1.wav"/><Relationship Id="rId7" Type="http://schemas.openxmlformats.org/officeDocument/2006/relationships/image" Target="../media/image37.emf"/><Relationship Id="rId12" Type="http://schemas.openxmlformats.org/officeDocument/2006/relationships/oleObject" Target="../embeddings/oleObject31.bin"/><Relationship Id="rId17" Type="http://schemas.openxmlformats.org/officeDocument/2006/relationships/image" Target="../media/image42.emf"/><Relationship Id="rId2" Type="http://schemas.openxmlformats.org/officeDocument/2006/relationships/slideLayout" Target="../slideLayouts/slideLayout44.xml"/><Relationship Id="rId16" Type="http://schemas.openxmlformats.org/officeDocument/2006/relationships/oleObject" Target="../embeddings/oleObject33.bin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8.bin"/><Relationship Id="rId11" Type="http://schemas.openxmlformats.org/officeDocument/2006/relationships/image" Target="../media/image39.emf"/><Relationship Id="rId5" Type="http://schemas.openxmlformats.org/officeDocument/2006/relationships/image" Target="../media/image36.emf"/><Relationship Id="rId15" Type="http://schemas.openxmlformats.org/officeDocument/2006/relationships/image" Target="../media/image41.emf"/><Relationship Id="rId10" Type="http://schemas.openxmlformats.org/officeDocument/2006/relationships/oleObject" Target="../embeddings/oleObject30.bin"/><Relationship Id="rId4" Type="http://schemas.openxmlformats.org/officeDocument/2006/relationships/oleObject" Target="../embeddings/oleObject27.bin"/><Relationship Id="rId9" Type="http://schemas.openxmlformats.org/officeDocument/2006/relationships/image" Target="../media/image38.emf"/><Relationship Id="rId14" Type="http://schemas.openxmlformats.org/officeDocument/2006/relationships/oleObject" Target="../embeddings/oleObject32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6.bin"/><Relationship Id="rId13" Type="http://schemas.openxmlformats.org/officeDocument/2006/relationships/image" Target="../media/image47.wmf"/><Relationship Id="rId18" Type="http://schemas.openxmlformats.org/officeDocument/2006/relationships/image" Target="../media/image34.png"/><Relationship Id="rId3" Type="http://schemas.openxmlformats.org/officeDocument/2006/relationships/slide" Target="slide22.xml"/><Relationship Id="rId7" Type="http://schemas.openxmlformats.org/officeDocument/2006/relationships/image" Target="../media/image44.wmf"/><Relationship Id="rId12" Type="http://schemas.openxmlformats.org/officeDocument/2006/relationships/oleObject" Target="../embeddings/oleObject38.bin"/><Relationship Id="rId17" Type="http://schemas.openxmlformats.org/officeDocument/2006/relationships/image" Target="../media/image37.png"/><Relationship Id="rId2" Type="http://schemas.openxmlformats.org/officeDocument/2006/relationships/slideLayout" Target="../slideLayouts/slideLayout44.xml"/><Relationship Id="rId16" Type="http://schemas.openxmlformats.org/officeDocument/2006/relationships/image" Target="../media/image36.png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35.bin"/><Relationship Id="rId11" Type="http://schemas.openxmlformats.org/officeDocument/2006/relationships/image" Target="../media/image46.wmf"/><Relationship Id="rId5" Type="http://schemas.openxmlformats.org/officeDocument/2006/relationships/image" Target="../media/image43.wmf"/><Relationship Id="rId15" Type="http://schemas.openxmlformats.org/officeDocument/2006/relationships/image" Target="../media/image48.wmf"/><Relationship Id="rId10" Type="http://schemas.openxmlformats.org/officeDocument/2006/relationships/oleObject" Target="../embeddings/oleObject37.bin"/><Relationship Id="rId4" Type="http://schemas.openxmlformats.org/officeDocument/2006/relationships/oleObject" Target="../embeddings/oleObject34.bin"/><Relationship Id="rId9" Type="http://schemas.openxmlformats.org/officeDocument/2006/relationships/image" Target="../media/image45.wmf"/><Relationship Id="rId14" Type="http://schemas.openxmlformats.org/officeDocument/2006/relationships/oleObject" Target="../embeddings/oleObject39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4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1.emf"/><Relationship Id="rId5" Type="http://schemas.openxmlformats.org/officeDocument/2006/relationships/oleObject" Target="../embeddings/oleObject42.bin"/><Relationship Id="rId4" Type="http://schemas.openxmlformats.org/officeDocument/2006/relationships/image" Target="../media/image50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52.wmf"/><Relationship Id="rId4" Type="http://schemas.openxmlformats.org/officeDocument/2006/relationships/oleObject" Target="../embeddings/oleObject43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6.bin"/><Relationship Id="rId3" Type="http://schemas.openxmlformats.org/officeDocument/2006/relationships/slide" Target="slide28.xml"/><Relationship Id="rId7" Type="http://schemas.openxmlformats.org/officeDocument/2006/relationships/image" Target="../media/image54.wmf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45.bin"/><Relationship Id="rId11" Type="http://schemas.openxmlformats.org/officeDocument/2006/relationships/image" Target="../media/image56.wmf"/><Relationship Id="rId5" Type="http://schemas.openxmlformats.org/officeDocument/2006/relationships/image" Target="../media/image53.wmf"/><Relationship Id="rId10" Type="http://schemas.openxmlformats.org/officeDocument/2006/relationships/oleObject" Target="../embeddings/oleObject47.bin"/><Relationship Id="rId4" Type="http://schemas.openxmlformats.org/officeDocument/2006/relationships/oleObject" Target="../embeddings/oleObject44.bin"/><Relationship Id="rId9" Type="http://schemas.openxmlformats.org/officeDocument/2006/relationships/image" Target="../media/image55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emf"/><Relationship Id="rId3" Type="http://schemas.openxmlformats.org/officeDocument/2006/relationships/oleObject" Target="../embeddings/oleObject48.bin"/><Relationship Id="rId7" Type="http://schemas.openxmlformats.org/officeDocument/2006/relationships/oleObject" Target="../embeddings/oleObject50.bin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58.emf"/><Relationship Id="rId5" Type="http://schemas.openxmlformats.org/officeDocument/2006/relationships/oleObject" Target="../embeddings/oleObject49.bin"/><Relationship Id="rId4" Type="http://schemas.openxmlformats.org/officeDocument/2006/relationships/image" Target="../media/image57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emf"/><Relationship Id="rId3" Type="http://schemas.openxmlformats.org/officeDocument/2006/relationships/oleObject" Target="../embeddings/oleObject51.bin"/><Relationship Id="rId7" Type="http://schemas.openxmlformats.org/officeDocument/2006/relationships/oleObject" Target="../embeddings/oleObject53.bin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61.emf"/><Relationship Id="rId5" Type="http://schemas.openxmlformats.org/officeDocument/2006/relationships/oleObject" Target="../embeddings/oleObject52.bin"/><Relationship Id="rId4" Type="http://schemas.openxmlformats.org/officeDocument/2006/relationships/image" Target="../media/image60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emf"/><Relationship Id="rId3" Type="http://schemas.openxmlformats.org/officeDocument/2006/relationships/oleObject" Target="../embeddings/oleObject54.bin"/><Relationship Id="rId7" Type="http://schemas.openxmlformats.org/officeDocument/2006/relationships/oleObject" Target="../embeddings/oleObject56.bin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64.emf"/><Relationship Id="rId5" Type="http://schemas.openxmlformats.org/officeDocument/2006/relationships/oleObject" Target="../embeddings/oleObject55.bin"/><Relationship Id="rId10" Type="http://schemas.openxmlformats.org/officeDocument/2006/relationships/image" Target="../media/image67.png"/><Relationship Id="rId4" Type="http://schemas.openxmlformats.org/officeDocument/2006/relationships/image" Target="../media/image63.emf"/><Relationship Id="rId9" Type="http://schemas.openxmlformats.org/officeDocument/2006/relationships/image" Target="../media/image6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7.bin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69.emf"/><Relationship Id="rId5" Type="http://schemas.openxmlformats.org/officeDocument/2006/relationships/oleObject" Target="../embeddings/oleObject58.bin"/><Relationship Id="rId4" Type="http://schemas.openxmlformats.org/officeDocument/2006/relationships/image" Target="../media/image68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1.bin"/><Relationship Id="rId3" Type="http://schemas.openxmlformats.org/officeDocument/2006/relationships/slide" Target="slide29.xml"/><Relationship Id="rId7" Type="http://schemas.openxmlformats.org/officeDocument/2006/relationships/image" Target="../media/image71.wmf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60.bin"/><Relationship Id="rId5" Type="http://schemas.openxmlformats.org/officeDocument/2006/relationships/image" Target="../media/image70.emf"/><Relationship Id="rId4" Type="http://schemas.openxmlformats.org/officeDocument/2006/relationships/oleObject" Target="../embeddings/oleObject59.bin"/><Relationship Id="rId9" Type="http://schemas.openxmlformats.org/officeDocument/2006/relationships/image" Target="../media/image72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4.bin"/><Relationship Id="rId3" Type="http://schemas.openxmlformats.org/officeDocument/2006/relationships/slide" Target="slide30.xml"/><Relationship Id="rId7" Type="http://schemas.openxmlformats.org/officeDocument/2006/relationships/image" Target="../media/image74.wmf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63.bin"/><Relationship Id="rId5" Type="http://schemas.openxmlformats.org/officeDocument/2006/relationships/image" Target="../media/image73.wmf"/><Relationship Id="rId4" Type="http://schemas.openxmlformats.org/officeDocument/2006/relationships/oleObject" Target="../embeddings/oleObject62.bin"/><Relationship Id="rId9" Type="http://schemas.openxmlformats.org/officeDocument/2006/relationships/image" Target="../media/image75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wmf"/><Relationship Id="rId3" Type="http://schemas.openxmlformats.org/officeDocument/2006/relationships/slide" Target="slide31.xml"/><Relationship Id="rId7" Type="http://schemas.openxmlformats.org/officeDocument/2006/relationships/oleObject" Target="../embeddings/oleObject66.bin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47.png"/><Relationship Id="rId5" Type="http://schemas.openxmlformats.org/officeDocument/2006/relationships/image" Target="../media/image76.emf"/><Relationship Id="rId10" Type="http://schemas.openxmlformats.org/officeDocument/2006/relationships/image" Target="../media/image50.png"/><Relationship Id="rId4" Type="http://schemas.openxmlformats.org/officeDocument/2006/relationships/oleObject" Target="../embeddings/oleObject65.bin"/><Relationship Id="rId9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78.wmf"/><Relationship Id="rId4" Type="http://schemas.openxmlformats.org/officeDocument/2006/relationships/oleObject" Target="../embeddings/oleObject67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33.xml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79.wmf"/><Relationship Id="rId4" Type="http://schemas.openxmlformats.org/officeDocument/2006/relationships/oleObject" Target="../embeddings/oleObject68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5.xml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27.vml"/><Relationship Id="rId5" Type="http://schemas.openxmlformats.org/officeDocument/2006/relationships/image" Target="../media/image80.wmf"/><Relationship Id="rId4" Type="http://schemas.openxmlformats.org/officeDocument/2006/relationships/oleObject" Target="../embeddings/oleObject69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0.bin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82.wmf"/><Relationship Id="rId5" Type="http://schemas.openxmlformats.org/officeDocument/2006/relationships/oleObject" Target="../embeddings/oleObject71.bin"/><Relationship Id="rId4" Type="http://schemas.openxmlformats.org/officeDocument/2006/relationships/image" Target="../media/image81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gif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7432399"/>
      </p:ext>
    </p:extLst>
  </p:cSld>
  <p:clrMapOvr>
    <a:masterClrMapping/>
  </p:clrMapOvr>
  <p:transition spd="slow">
    <p:split orient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>
            <a:extLst>
              <a:ext uri="{FF2B5EF4-FFF2-40B4-BE49-F238E27FC236}">
                <a16:creationId xmlns:a16="http://schemas.microsoft.com/office/drawing/2014/main" id="{8B2132EF-33CE-4DEE-A132-AEEC1C91EB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31950"/>
            <a:ext cx="41052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+mn-cs"/>
              </a:rPr>
              <a:t>第一章  行列式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44833405-10BD-43D7-BDE7-FB3400D8C955}"/>
              </a:ext>
            </a:extLst>
          </p:cNvPr>
          <p:cNvSpPr/>
          <p:nvPr/>
        </p:nvSpPr>
        <p:spPr>
          <a:xfrm>
            <a:off x="2178944" y="1700808"/>
            <a:ext cx="42242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50000"/>
              </a:spcBef>
              <a:defRPr/>
            </a:pPr>
            <a:r>
              <a:rPr lang="en-US" altLang="zh-CN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华文中宋" panose="02010600040101010101" pitchFamily="2" charset="-122"/>
                <a:cs typeface="Times New Roman" panose="02020603050405020304" pitchFamily="18" charset="0"/>
              </a:rPr>
              <a:t>§1.3  </a:t>
            </a:r>
            <a:r>
              <a:rPr lang="zh-CN" altLang="en-US" sz="3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华文中宋" panose="02010600040101010101" pitchFamily="2" charset="-122"/>
                <a:cs typeface="Times New Roman" panose="02020603050405020304" pitchFamily="18" charset="0"/>
              </a:rPr>
              <a:t>行列式的性质</a:t>
            </a:r>
          </a:p>
        </p:txBody>
      </p:sp>
    </p:spTree>
  </p:cSld>
  <p:clrMapOvr>
    <a:masterClrMapping/>
  </p:clrMapOvr>
  <p:transition spd="slow">
    <p:split orient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>
            <a:extLst>
              <a:ext uri="{FF2B5EF4-FFF2-40B4-BE49-F238E27FC236}">
                <a16:creationId xmlns:a16="http://schemas.microsoft.com/office/drawing/2014/main" id="{747A29D5-9FF1-30BD-5850-A7AADB8662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600" y="1297466"/>
            <a:ext cx="7200800" cy="3247427"/>
          </a:xfrm>
          <a:prstGeom prst="rect">
            <a:avLst/>
          </a:prstGeom>
          <a:solidFill>
            <a:schemeClr val="bg1">
              <a:alpha val="56078"/>
            </a:schemeClr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square" anchor="ctr" anchorCtr="1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None/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楷体_GB2312" pitchFamily="49" charset="-122"/>
              </a:rPr>
              <a:t>  本节重点解决以下问题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楷体_GB2312" pitchFamily="49" charset="-122"/>
              </a:rPr>
              <a:t>:</a:t>
            </a:r>
          </a:p>
          <a:p>
            <a:pPr lvl="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楷体_GB2312" pitchFamily="49" charset="-122"/>
              </a:rPr>
              <a:t>除利用</a:t>
            </a:r>
            <a:r>
              <a:rPr lang="zh-CN" altLang="en-US" sz="2800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楷体_GB2312" pitchFamily="49" charset="-122"/>
              </a:rPr>
              <a:t>定义计算行列式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楷体_GB2312" pitchFamily="49" charset="-122"/>
              </a:rPr>
              <a:t>外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楷体_GB2312" pitchFamily="49" charset="-122"/>
              </a:rPr>
              <a:t>,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楷体_GB2312" pitchFamily="49" charset="-122"/>
              </a:rPr>
              <a:t>是否还有其它方法计算行列式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楷体_GB2312" pitchFamily="49" charset="-122"/>
              </a:rPr>
              <a:t>?</a:t>
            </a:r>
          </a:p>
          <a:p>
            <a:pPr lvl="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楷体_GB2312" pitchFamily="49" charset="-122"/>
              </a:rPr>
              <a:t>本节将研究 </a:t>
            </a:r>
            <a:r>
              <a:rPr lang="en-US" altLang="zh-CN" sz="2800" b="1" i="1" dirty="0">
                <a:solidFill>
                  <a:srgbClr val="C00000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  <a:sym typeface="楷体_GB2312" pitchFamily="49" charset="-122"/>
              </a:rPr>
              <a:t>n </a:t>
            </a:r>
            <a:r>
              <a:rPr lang="zh-CN" altLang="en-US" sz="2800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楷体_GB2312" pitchFamily="49" charset="-122"/>
              </a:rPr>
              <a:t>阶行列式的性质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楷体_GB2312" pitchFamily="49" charset="-122"/>
              </a:rPr>
              <a:t>, 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楷体_GB2312" pitchFamily="49" charset="-122"/>
              </a:rPr>
              <a:t>利用其性质简化行列式的计算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sym typeface="楷体_GB2312" pitchFamily="49" charset="-122"/>
              </a:rPr>
              <a:t>.</a:t>
            </a:r>
            <a:endParaRPr lang="zh-CN" altLang="en-US" sz="2800" b="1" dirty="0">
              <a:solidFill>
                <a:srgbClr val="0000FF"/>
              </a:solidFill>
              <a:latin typeface="Times New Roman" panose="02020603050405020304" pitchFamily="18" charset="0"/>
              <a:ea typeface="华文中宋" panose="02010600040101010101" pitchFamily="2" charset="-122"/>
              <a:sym typeface="Arial" panose="020B0604020202020204" pitchFamily="34" charset="0"/>
            </a:endParaRPr>
          </a:p>
        </p:txBody>
      </p:sp>
      <p:sp>
        <p:nvSpPr>
          <p:cNvPr id="7" name="Rectangle 30">
            <a:extLst>
              <a:ext uri="{FF2B5EF4-FFF2-40B4-BE49-F238E27FC236}">
                <a16:creationId xmlns:a16="http://schemas.microsoft.com/office/drawing/2014/main" id="{52610551-DE7B-E057-D569-A57F08F044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624" y="0"/>
            <a:ext cx="65373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前言</a:t>
            </a:r>
          </a:p>
        </p:txBody>
      </p:sp>
    </p:spTree>
    <p:extLst>
      <p:ext uri="{BB962C8B-B14F-4D97-AF65-F5344CB8AC3E}">
        <p14:creationId xmlns:p14="http://schemas.microsoft.com/office/powerpoint/2010/main" val="246917341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>
            <a:extLst>
              <a:ext uri="{FF2B5EF4-FFF2-40B4-BE49-F238E27FC236}">
                <a16:creationId xmlns:a16="http://schemas.microsoft.com/office/drawing/2014/main" id="{83A92A5D-DF2B-4748-8351-EDC1619F92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1037650"/>
              </p:ext>
            </p:extLst>
          </p:nvPr>
        </p:nvGraphicFramePr>
        <p:xfrm>
          <a:off x="468313" y="549275"/>
          <a:ext cx="3813175" cy="250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5" name="Equation" r:id="rId3" imgW="34518600" imgH="21653500" progId="Equation.DSMT4">
                  <p:embed/>
                </p:oleObj>
              </mc:Choice>
              <mc:Fallback>
                <p:oleObj name="Equation" r:id="rId3" imgW="34518600" imgH="21653500" progId="Equation.DSMT4">
                  <p:embed/>
                  <p:pic>
                    <p:nvPicPr>
                      <p:cNvPr id="146434" name="Object 2">
                        <a:extLst>
                          <a:ext uri="{FF2B5EF4-FFF2-40B4-BE49-F238E27FC236}">
                            <a16:creationId xmlns:a16="http://schemas.microsoft.com/office/drawing/2014/main" id="{A9B868C9-AF91-CD40-9AE6-DF854F7F4EB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549275"/>
                        <a:ext cx="3813175" cy="2501900"/>
                      </a:xfrm>
                      <a:prstGeom prst="rect">
                        <a:avLst/>
                      </a:prstGeom>
                      <a:solidFill>
                        <a:srgbClr val="0ABABA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05967FCA-3DBE-EA41-8B6F-058766EEC4D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7871163"/>
              </p:ext>
            </p:extLst>
          </p:nvPr>
        </p:nvGraphicFramePr>
        <p:xfrm>
          <a:off x="757238" y="4670425"/>
          <a:ext cx="6264275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6" name="Equation" r:id="rId5" imgW="55295800" imgH="7899400" progId="Equation.DSMT4">
                  <p:embed/>
                </p:oleObj>
              </mc:Choice>
              <mc:Fallback>
                <p:oleObj name="Equation" r:id="rId5" imgW="55295800" imgH="7899400" progId="Equation.DSMT4">
                  <p:embed/>
                  <p:pic>
                    <p:nvPicPr>
                      <p:cNvPr id="146435" name="Object 3">
                        <a:extLst>
                          <a:ext uri="{FF2B5EF4-FFF2-40B4-BE49-F238E27FC236}">
                            <a16:creationId xmlns:a16="http://schemas.microsoft.com/office/drawing/2014/main" id="{F4C99CCD-AF3B-4940-AE02-6BDAF429041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7238" y="4670425"/>
                        <a:ext cx="6264275" cy="895350"/>
                      </a:xfrm>
                      <a:prstGeom prst="rect">
                        <a:avLst/>
                      </a:prstGeom>
                      <a:solidFill>
                        <a:srgbClr val="3333FF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5">
            <a:extLst>
              <a:ext uri="{FF2B5EF4-FFF2-40B4-BE49-F238E27FC236}">
                <a16:creationId xmlns:a16="http://schemas.microsoft.com/office/drawing/2014/main" id="{BDEFC64D-7575-9443-8E13-0B1274ECD04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7677020"/>
              </p:ext>
            </p:extLst>
          </p:nvPr>
        </p:nvGraphicFramePr>
        <p:xfrm>
          <a:off x="4213225" y="1485900"/>
          <a:ext cx="4572000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" name="Equation" r:id="rId7" imgW="44767500" imgH="8483600" progId="Equation.DSMT4">
                  <p:embed/>
                </p:oleObj>
              </mc:Choice>
              <mc:Fallback>
                <p:oleObj name="Equation" r:id="rId7" imgW="44767500" imgH="8483600" progId="Equation.DSMT4">
                  <p:embed/>
                  <p:pic>
                    <p:nvPicPr>
                      <p:cNvPr id="146437" name="Object 5">
                        <a:extLst>
                          <a:ext uri="{FF2B5EF4-FFF2-40B4-BE49-F238E27FC236}">
                            <a16:creationId xmlns:a16="http://schemas.microsoft.com/office/drawing/2014/main" id="{F524526D-B3D3-BB41-BDC0-AC17A1C2CFB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3225" y="1485900"/>
                        <a:ext cx="4572000" cy="873125"/>
                      </a:xfrm>
                      <a:prstGeom prst="rect">
                        <a:avLst/>
                      </a:prstGeom>
                      <a:solidFill>
                        <a:srgbClr val="0ABABA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7">
            <a:extLst>
              <a:ext uri="{FF2B5EF4-FFF2-40B4-BE49-F238E27FC236}">
                <a16:creationId xmlns:a16="http://schemas.microsoft.com/office/drawing/2014/main" id="{FB69953D-B04E-194E-BDD4-52E9BF2D18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8807376"/>
              </p:ext>
            </p:extLst>
          </p:nvPr>
        </p:nvGraphicFramePr>
        <p:xfrm>
          <a:off x="847725" y="3286125"/>
          <a:ext cx="5153025" cy="1084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" name="Equation" r:id="rId9" imgW="40665400" imgH="8483600" progId="Equation.DSMT4">
                  <p:embed/>
                </p:oleObj>
              </mc:Choice>
              <mc:Fallback>
                <p:oleObj name="Equation" r:id="rId9" imgW="40665400" imgH="8483600" progId="Equation.DSMT4">
                  <p:embed/>
                  <p:pic>
                    <p:nvPicPr>
                      <p:cNvPr id="146439" name="Object 7">
                        <a:extLst>
                          <a:ext uri="{FF2B5EF4-FFF2-40B4-BE49-F238E27FC236}">
                            <a16:creationId xmlns:a16="http://schemas.microsoft.com/office/drawing/2014/main" id="{FECCDB99-65AF-644A-94D4-AE90495D22D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7725" y="3286125"/>
                        <a:ext cx="5153025" cy="1084263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75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30">
            <a:extLst>
              <a:ext uri="{FF2B5EF4-FFF2-40B4-BE49-F238E27FC236}">
                <a16:creationId xmlns:a16="http://schemas.microsoft.com/office/drawing/2014/main" id="{0F0471C3-0D58-CC43-B237-E70DFBDA1F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624" y="0"/>
            <a:ext cx="65373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2600" b="1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复习</a:t>
            </a:r>
            <a:endParaRPr kumimoji="1" lang="zh-CN" altLang="en-US" sz="2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13274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>
            <a:extLst>
              <a:ext uri="{FF2B5EF4-FFF2-40B4-BE49-F238E27FC236}">
                <a16:creationId xmlns:a16="http://schemas.microsoft.com/office/drawing/2014/main" id="{D0442D89-7D10-F74A-A193-FBEFBE28EC9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5926428"/>
              </p:ext>
            </p:extLst>
          </p:nvPr>
        </p:nvGraphicFramePr>
        <p:xfrm>
          <a:off x="1403350" y="1628775"/>
          <a:ext cx="5686425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Equation" r:id="rId3" imgW="50609500" imgH="8483600" progId="Equation.DSMT4">
                  <p:embed/>
                </p:oleObj>
              </mc:Choice>
              <mc:Fallback>
                <p:oleObj name="Equation" r:id="rId3" imgW="50609500" imgH="8483600" progId="Equation.DSMT4">
                  <p:embed/>
                  <p:pic>
                    <p:nvPicPr>
                      <p:cNvPr id="147458" name="Object 2">
                        <a:extLst>
                          <a:ext uri="{FF2B5EF4-FFF2-40B4-BE49-F238E27FC236}">
                            <a16:creationId xmlns:a16="http://schemas.microsoft.com/office/drawing/2014/main" id="{602087C2-2AB5-654D-871C-9163ED53C93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1628775"/>
                        <a:ext cx="5686425" cy="952500"/>
                      </a:xfrm>
                      <a:prstGeom prst="rect">
                        <a:avLst/>
                      </a:prstGeom>
                      <a:solidFill>
                        <a:schemeClr val="bg2">
                          <a:lumMod val="25000"/>
                        </a:schemeClr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Box 3">
            <a:extLst>
              <a:ext uri="{FF2B5EF4-FFF2-40B4-BE49-F238E27FC236}">
                <a16:creationId xmlns:a16="http://schemas.microsoft.com/office/drawing/2014/main" id="{E86E9A24-FB65-B44A-8031-6D150E0D3A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692150"/>
            <a:ext cx="81359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1pPr>
            <a:lvl2pPr marL="742950" indent="-28575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2pPr>
            <a:lvl3pPr marL="11430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3pPr>
            <a:lvl4pPr marL="16002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4pPr>
            <a:lvl5pPr marL="20574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9pPr>
          </a:lstStyle>
          <a:p>
            <a:pPr algn="l"/>
            <a:r>
              <a:rPr lang="zh-CN" altLang="en-US" sz="3200" b="1" dirty="0">
                <a:solidFill>
                  <a:srgbClr val="0000FF"/>
                </a:solidFill>
                <a:ea typeface="楷体_GB2312" pitchFamily="49" charset="-122"/>
              </a:rPr>
              <a:t>问题</a:t>
            </a:r>
            <a:r>
              <a:rPr lang="zh-CN" altLang="en-US" sz="3200" b="1" dirty="0">
                <a:solidFill>
                  <a:srgbClr val="FFFF00"/>
                </a:solidFill>
                <a:ea typeface="楷体_GB2312" pitchFamily="49" charset="-122"/>
              </a:rPr>
              <a:t>  </a:t>
            </a:r>
            <a:r>
              <a:rPr lang="zh-CN" altLang="en-US" sz="2800" b="1" dirty="0">
                <a:solidFill>
                  <a:schemeClr val="tx1"/>
                </a:solidFill>
                <a:ea typeface="方正静蕾简体" pitchFamily="2" charset="-122"/>
              </a:rPr>
              <a:t>行列式的计算中运算次数的多少？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4BBA4120-C587-AB43-9C18-0DCA39CDAA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924175"/>
            <a:ext cx="8066087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1pPr>
            <a:lvl2pPr marL="742950" indent="-28575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2pPr>
            <a:lvl3pPr marL="11430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3pPr>
            <a:lvl4pPr marL="16002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4pPr>
            <a:lvl5pPr marL="20574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9pPr>
          </a:lstStyle>
          <a:p>
            <a:pPr algn="just"/>
            <a:r>
              <a:rPr lang="en-US" altLang="zh-CN" sz="2800" b="1">
                <a:solidFill>
                  <a:schemeClr val="tx1"/>
                </a:solidFill>
                <a:ea typeface="宋体" panose="02010600030101010101" pitchFamily="2" charset="-122"/>
              </a:rPr>
              <a:t>        </a:t>
            </a:r>
            <a:r>
              <a:rPr lang="zh-CN" altLang="en-US"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从理论上说，利用定义可求任一行列式的值</a:t>
            </a:r>
            <a:r>
              <a:rPr lang="en-US" altLang="zh-CN"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,</a:t>
            </a:r>
            <a:r>
              <a:rPr lang="zh-CN" altLang="en-US"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但对</a:t>
            </a:r>
            <a:r>
              <a:rPr lang="en-US" altLang="zh-CN" sz="2800" i="1">
                <a:solidFill>
                  <a:schemeClr val="tx1"/>
                </a:solidFill>
                <a:ea typeface="宋体" panose="02010600030101010101" pitchFamily="2" charset="-122"/>
              </a:rPr>
              <a:t>n</a:t>
            </a:r>
            <a:r>
              <a:rPr lang="zh-CN" altLang="en-US"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阶行列式，要作</a:t>
            </a:r>
            <a:r>
              <a:rPr lang="en-US" altLang="zh-CN" sz="2800" i="1">
                <a:solidFill>
                  <a:schemeClr val="tx1"/>
                </a:solidFill>
                <a:ea typeface="宋体" panose="02010600030101010101" pitchFamily="2" charset="-122"/>
              </a:rPr>
              <a:t>n</a:t>
            </a:r>
            <a:r>
              <a:rPr lang="en-US" altLang="zh-CN" sz="2800">
                <a:solidFill>
                  <a:schemeClr val="tx1"/>
                </a:solidFill>
                <a:ea typeface="宋体" panose="02010600030101010101" pitchFamily="2" charset="-122"/>
              </a:rPr>
              <a:t>!</a:t>
            </a:r>
            <a:r>
              <a:rPr lang="zh-CN" altLang="en-US" sz="2800">
                <a:solidFill>
                  <a:schemeClr val="tx1"/>
                </a:solidFill>
                <a:ea typeface="宋体" panose="02010600030101010101" pitchFamily="2" charset="-122"/>
              </a:rPr>
              <a:t>－</a:t>
            </a:r>
            <a:r>
              <a:rPr lang="en-US" altLang="zh-CN" sz="2800">
                <a:solidFill>
                  <a:schemeClr val="tx1"/>
                </a:solidFill>
                <a:ea typeface="宋体" panose="02010600030101010101" pitchFamily="2" charset="-122"/>
              </a:rPr>
              <a:t>1</a:t>
            </a:r>
            <a:r>
              <a:rPr lang="zh-CN" altLang="en-US"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次加减法，每项要作</a:t>
            </a:r>
            <a:r>
              <a:rPr lang="en-US" altLang="zh-CN" sz="2800" i="1">
                <a:solidFill>
                  <a:schemeClr val="tx1"/>
                </a:solidFill>
                <a:ea typeface="宋体" panose="02010600030101010101" pitchFamily="2" charset="-122"/>
              </a:rPr>
              <a:t>n</a:t>
            </a:r>
            <a:r>
              <a:rPr lang="zh-CN" altLang="en-US" sz="2800">
                <a:solidFill>
                  <a:schemeClr val="tx1"/>
                </a:solidFill>
                <a:ea typeface="宋体" panose="02010600030101010101" pitchFamily="2" charset="-122"/>
              </a:rPr>
              <a:t>－</a:t>
            </a:r>
            <a:r>
              <a:rPr lang="en-US" altLang="zh-CN" sz="2800">
                <a:solidFill>
                  <a:schemeClr val="tx1"/>
                </a:solidFill>
                <a:ea typeface="宋体" panose="02010600030101010101" pitchFamily="2" charset="-122"/>
              </a:rPr>
              <a:t>1</a:t>
            </a:r>
            <a:r>
              <a:rPr lang="zh-CN" altLang="en-US"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次乘法，总共作</a:t>
            </a:r>
            <a:r>
              <a:rPr lang="en-US" altLang="zh-CN" sz="2800" i="1">
                <a:solidFill>
                  <a:schemeClr val="tx1"/>
                </a:solidFill>
                <a:ea typeface="宋体" panose="02010600030101010101" pitchFamily="2" charset="-122"/>
              </a:rPr>
              <a:t>n</a:t>
            </a:r>
            <a:r>
              <a:rPr lang="en-US" altLang="zh-CN" sz="2800">
                <a:solidFill>
                  <a:schemeClr val="tx1"/>
                </a:solidFill>
                <a:ea typeface="宋体" panose="02010600030101010101" pitchFamily="2" charset="-122"/>
              </a:rPr>
              <a:t>!(</a:t>
            </a:r>
            <a:r>
              <a:rPr lang="en-US" altLang="zh-CN" sz="2800" i="1">
                <a:solidFill>
                  <a:schemeClr val="tx1"/>
                </a:solidFill>
                <a:ea typeface="宋体" panose="02010600030101010101" pitchFamily="2" charset="-122"/>
              </a:rPr>
              <a:t>n</a:t>
            </a:r>
            <a:r>
              <a:rPr lang="zh-CN" altLang="en-US" sz="2800">
                <a:solidFill>
                  <a:schemeClr val="tx1"/>
                </a:solidFill>
                <a:ea typeface="宋体" panose="02010600030101010101" pitchFamily="2" charset="-122"/>
              </a:rPr>
              <a:t>－</a:t>
            </a:r>
            <a:r>
              <a:rPr lang="en-US" altLang="zh-CN" sz="2800">
                <a:solidFill>
                  <a:schemeClr val="tx1"/>
                </a:solidFill>
                <a:ea typeface="宋体" panose="02010600030101010101" pitchFamily="2" charset="-122"/>
              </a:rPr>
              <a:t>1)</a:t>
            </a:r>
            <a:r>
              <a:rPr lang="zh-CN" altLang="en-US" sz="280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次乘法</a:t>
            </a:r>
            <a:r>
              <a:rPr lang="zh-CN" altLang="en-US" sz="2800">
                <a:solidFill>
                  <a:schemeClr val="tx1"/>
                </a:solidFill>
                <a:ea typeface="宋体" panose="02010600030101010101" pitchFamily="2" charset="-122"/>
              </a:rPr>
              <a:t>。</a:t>
            </a:r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40532CC0-EC67-DF4D-B884-0A7AFAF34F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4581525"/>
            <a:ext cx="824547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1pPr>
            <a:lvl2pPr marL="742950" indent="-28575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2pPr>
            <a:lvl3pPr marL="11430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3pPr>
            <a:lvl4pPr marL="16002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4pPr>
            <a:lvl5pPr marL="20574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9pPr>
          </a:lstStyle>
          <a:p>
            <a:pPr algn="l"/>
            <a:r>
              <a:rPr lang="en-US" altLang="zh-CN" sz="28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  <a:r>
              <a:rPr lang="zh-CN" altLang="en-US" sz="28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如</a:t>
            </a:r>
            <a:r>
              <a:rPr lang="en-US" altLang="zh-CN" sz="2800" b="1" i="1">
                <a:solidFill>
                  <a:schemeClr val="tx1"/>
                </a:solidFill>
                <a:ea typeface="楷体_GB2312" pitchFamily="49" charset="-122"/>
              </a:rPr>
              <a:t>n</a:t>
            </a:r>
            <a:r>
              <a:rPr lang="zh-CN" altLang="en-US" sz="2800" b="1">
                <a:solidFill>
                  <a:schemeClr val="tx1"/>
                </a:solidFill>
                <a:ea typeface="楷体_GB2312" pitchFamily="49" charset="-122"/>
              </a:rPr>
              <a:t>＝</a:t>
            </a:r>
            <a:r>
              <a:rPr lang="en-US" altLang="zh-CN" sz="2800" b="1">
                <a:solidFill>
                  <a:schemeClr val="tx1"/>
                </a:solidFill>
                <a:ea typeface="楷体_GB2312" pitchFamily="49" charset="-122"/>
              </a:rPr>
              <a:t>5</a:t>
            </a:r>
            <a:r>
              <a:rPr lang="zh-CN" altLang="en-US" sz="28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，需</a:t>
            </a:r>
            <a:r>
              <a:rPr lang="en-US" altLang="zh-CN" sz="28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119</a:t>
            </a:r>
            <a:r>
              <a:rPr lang="zh-CN" altLang="en-US" sz="28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次加减法，</a:t>
            </a:r>
            <a:r>
              <a:rPr lang="en-US" altLang="zh-CN" sz="28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480</a:t>
            </a:r>
            <a:r>
              <a:rPr lang="zh-CN" altLang="en-US" sz="28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次乘法。故高于</a:t>
            </a:r>
            <a:r>
              <a:rPr lang="en-US" altLang="zh-CN" sz="28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3</a:t>
            </a:r>
            <a:r>
              <a:rPr lang="zh-CN" altLang="en-US" sz="28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阶的行列式常利用性质转化为特殊行列式再计算</a:t>
            </a:r>
            <a:r>
              <a:rPr lang="en-US" altLang="zh-CN" sz="28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4261858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  <p:bldP spid="7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6ED1EF79-A7DA-43D6-9844-52236878D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393700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</p:txBody>
      </p:sp>
      <p:sp>
        <p:nvSpPr>
          <p:cNvPr id="45060" name="Rectangle 30">
            <a:extLst>
              <a:ext uri="{FF2B5EF4-FFF2-40B4-BE49-F238E27FC236}">
                <a16:creationId xmlns:a16="http://schemas.microsoft.com/office/drawing/2014/main" id="{72C5B6C1-1136-4086-B50D-8BBFBB5B3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-6125"/>
            <a:ext cx="65373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基本问题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 </a:t>
            </a:r>
            <a:r>
              <a:rPr lang="zh-CN" altLang="en-US" sz="2600" b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转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置行列式的定义</a:t>
            </a:r>
            <a:endParaRPr kumimoji="1" lang="zh-CN" altLang="en-US" sz="2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06AA576-AAD4-DEDA-20CC-3581AB76C719}"/>
              </a:ext>
            </a:extLst>
          </p:cNvPr>
          <p:cNvSpPr txBox="1"/>
          <p:nvPr/>
        </p:nvSpPr>
        <p:spPr>
          <a:xfrm>
            <a:off x="450850" y="1389675"/>
            <a:ext cx="485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记</a:t>
            </a:r>
          </a:p>
        </p:txBody>
      </p:sp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0AEE96F5-6334-1CC8-099B-45117EA8ED2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2152884"/>
              </p:ext>
            </p:extLst>
          </p:nvPr>
        </p:nvGraphicFramePr>
        <p:xfrm>
          <a:off x="4406446" y="1946095"/>
          <a:ext cx="3895179" cy="1858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3" name="Equation" r:id="rId4" imgW="1676160" imgH="799920" progId="Equation.DSMT4">
                  <p:embed/>
                </p:oleObj>
              </mc:Choice>
              <mc:Fallback>
                <p:oleObj name="Equation" r:id="rId4" imgW="1676160" imgH="7999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406446" y="1946095"/>
                        <a:ext cx="3895179" cy="1858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>
            <a:extLst>
              <a:ext uri="{FF2B5EF4-FFF2-40B4-BE49-F238E27FC236}">
                <a16:creationId xmlns:a16="http://schemas.microsoft.com/office/drawing/2014/main" id="{CFB55FD7-4CCA-7B97-DE90-3829E6462E6C}"/>
              </a:ext>
            </a:extLst>
          </p:cNvPr>
          <p:cNvSpPr txBox="1"/>
          <p:nvPr/>
        </p:nvSpPr>
        <p:spPr>
          <a:xfrm>
            <a:off x="611560" y="4166215"/>
            <a:ext cx="779962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>
                <a:latin typeface="华文中宋" panose="02010600040101010101" pitchFamily="2" charset="-122"/>
                <a:ea typeface="华文中宋" panose="02010600040101010101" pitchFamily="2" charset="-122"/>
              </a:rPr>
              <a:t>其中行列式</a:t>
            </a:r>
            <a:r>
              <a:rPr lang="en-US" altLang="zh-CN" b="1" i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b="1" i="1" baseline="3000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T</a:t>
            </a:r>
            <a:r>
              <a:rPr lang="zh-CN" altLang="en-US" b="1">
                <a:latin typeface="华文中宋" panose="02010600040101010101" pitchFamily="2" charset="-122"/>
                <a:ea typeface="华文中宋" panose="02010600040101010101" pitchFamily="2" charset="-122"/>
              </a:rPr>
              <a:t>由</a:t>
            </a:r>
            <a:r>
              <a:rPr lang="en-US" altLang="zh-CN" b="1" i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en-US" b="1">
                <a:latin typeface="华文中宋" panose="02010600040101010101" pitchFamily="2" charset="-122"/>
                <a:ea typeface="华文中宋" panose="02010600040101010101" pitchFamily="2" charset="-122"/>
              </a:rPr>
              <a:t>相应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的行换成相应的列得到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,</a:t>
            </a:r>
          </a:p>
          <a:p>
            <a:r>
              <a:rPr lang="zh-CN" altLang="en-US" b="1">
                <a:latin typeface="华文中宋" panose="02010600040101010101" pitchFamily="2" charset="-122"/>
                <a:ea typeface="华文中宋" panose="02010600040101010101" pitchFamily="2" charset="-122"/>
              </a:rPr>
              <a:t>称为行列式</a:t>
            </a:r>
            <a:r>
              <a:rPr lang="en-US" altLang="zh-CN" b="1" i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en-US" b="1">
                <a:latin typeface="华文中宋" panose="02010600040101010101" pitchFamily="2" charset="-122"/>
                <a:ea typeface="华文中宋" panose="02010600040101010101" pitchFamily="2" charset="-122"/>
              </a:rPr>
              <a:t>的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转置行列式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  <a:endParaRPr lang="zh-CN" altLang="en-US" b="1" dirty="0"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61A005BA-497F-0E51-DA09-6AE036098A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9781950"/>
              </p:ext>
            </p:extLst>
          </p:nvPr>
        </p:nvGraphicFramePr>
        <p:xfrm>
          <a:off x="794867" y="2097324"/>
          <a:ext cx="3417093" cy="17071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4" name="Equation" r:id="rId6" imgW="1600200" imgH="799920" progId="Equation.DSMT4">
                  <p:embed/>
                </p:oleObj>
              </mc:Choice>
              <mc:Fallback>
                <p:oleObj name="Equation" r:id="rId6" imgW="1600200" imgH="799920" progId="Equation.DSMT4">
                  <p:embed/>
                  <p:pic>
                    <p:nvPicPr>
                      <p:cNvPr id="4" name="对象 3">
                        <a:extLst>
                          <a:ext uri="{FF2B5EF4-FFF2-40B4-BE49-F238E27FC236}">
                            <a16:creationId xmlns:a16="http://schemas.microsoft.com/office/drawing/2014/main" id="{0AEE96F5-6334-1CC8-099B-45117EA8ED2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94867" y="2097324"/>
                        <a:ext cx="3417093" cy="17071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6ED1EF79-A7DA-43D6-9844-52236878D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393700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</p:txBody>
      </p:sp>
      <p:sp>
        <p:nvSpPr>
          <p:cNvPr id="45060" name="Rectangle 30">
            <a:extLst>
              <a:ext uri="{FF2B5EF4-FFF2-40B4-BE49-F238E27FC236}">
                <a16:creationId xmlns:a16="http://schemas.microsoft.com/office/drawing/2014/main" id="{72C5B6C1-1136-4086-B50D-8BBFBB5B3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460" y="310"/>
            <a:ext cx="65373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基本问题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 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行列式的性质</a:t>
            </a:r>
            <a:endParaRPr kumimoji="1" lang="zh-CN" altLang="en-US" sz="2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89EBF27-A2B5-18FA-C4A6-9CBA64E7E00F}"/>
              </a:ext>
            </a:extLst>
          </p:cNvPr>
          <p:cNvSpPr txBox="1"/>
          <p:nvPr/>
        </p:nvSpPr>
        <p:spPr>
          <a:xfrm>
            <a:off x="619272" y="1727626"/>
            <a:ext cx="7913168" cy="530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/>
            <a:r>
              <a:rPr lang="zh-CN" altLang="en-US" b="1">
                <a:latin typeface="华文中宋" panose="02010600040101010101" pitchFamily="2" charset="-122"/>
                <a:ea typeface="华文中宋" panose="02010600040101010101" pitchFamily="2" charset="-122"/>
              </a:rPr>
              <a:t>记</a:t>
            </a:r>
            <a:r>
              <a:rPr lang="en-US" altLang="zh-CN" b="1" i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D=</a:t>
            </a:r>
            <a:r>
              <a:rPr lang="en-US" altLang="zh-CN" b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det(</a:t>
            </a:r>
            <a:r>
              <a:rPr lang="en-US" altLang="zh-CN" b="1" i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b="1" i="1" baseline="-2500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ij</a:t>
            </a:r>
            <a:r>
              <a:rPr lang="en-US" altLang="zh-CN" b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b="1">
                <a:latin typeface="华文中宋" panose="02010600040101010101" pitchFamily="2" charset="-122"/>
                <a:ea typeface="华文中宋" panose="02010600040101010101" pitchFamily="2" charset="-122"/>
              </a:rPr>
              <a:t>的转置行列式</a:t>
            </a:r>
            <a:r>
              <a:rPr lang="en-US" altLang="zh-CN" b="1" i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b="1" i="1" baseline="3000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T </a:t>
            </a:r>
            <a:r>
              <a:rPr lang="en-US" altLang="zh-CN" b="1" i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b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det(</a:t>
            </a:r>
            <a:r>
              <a:rPr lang="en-US" altLang="zh-CN" b="1" i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b="1" i="1" baseline="-2500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ij</a:t>
            </a:r>
            <a:r>
              <a:rPr lang="en-US" altLang="zh-CN" b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b="1"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  <a:endParaRPr lang="en-US" altLang="zh-CN" b="1" dirty="0"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FD6E38AF-3AF6-9ECB-6C7D-461FCA17A52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9903555"/>
              </p:ext>
            </p:extLst>
          </p:nvPr>
        </p:nvGraphicFramePr>
        <p:xfrm>
          <a:off x="1259632" y="2780928"/>
          <a:ext cx="2310491" cy="7238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0" name="Equation" r:id="rId4" imgW="850680" imgH="266400" progId="Equation.DSMT4">
                  <p:embed/>
                </p:oleObj>
              </mc:Choice>
              <mc:Fallback>
                <p:oleObj name="Equation" r:id="rId4" imgW="850680" imgH="266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59632" y="2780928"/>
                        <a:ext cx="2310491" cy="7238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>
            <a:extLst>
              <a:ext uri="{FF2B5EF4-FFF2-40B4-BE49-F238E27FC236}">
                <a16:creationId xmlns:a16="http://schemas.microsoft.com/office/drawing/2014/main" id="{9574F82D-21AA-44A6-7455-4B7765E7006B}"/>
              </a:ext>
            </a:extLst>
          </p:cNvPr>
          <p:cNvSpPr txBox="1"/>
          <p:nvPr/>
        </p:nvSpPr>
        <p:spPr>
          <a:xfrm>
            <a:off x="202214" y="5281299"/>
            <a:ext cx="21766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由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定义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1.5</a:t>
            </a:r>
            <a:r>
              <a:rPr lang="en-US" altLang="zh-CN" b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,</a:t>
            </a:r>
            <a:endParaRPr lang="zh-CN" altLang="en-US" b="1" dirty="0">
              <a:solidFill>
                <a:schemeClr val="tx1"/>
              </a:solidFill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79618E5-946B-6387-370E-F6528C479397}"/>
              </a:ext>
            </a:extLst>
          </p:cNvPr>
          <p:cNvSpPr txBox="1"/>
          <p:nvPr/>
        </p:nvSpPr>
        <p:spPr>
          <a:xfrm>
            <a:off x="202214" y="1023239"/>
            <a:ext cx="17054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性质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1.1</a:t>
            </a:r>
            <a:r>
              <a:rPr lang="en-US" altLang="zh-CN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9399977-16F3-EC20-DD2F-42B947528340}"/>
              </a:ext>
            </a:extLst>
          </p:cNvPr>
          <p:cNvSpPr txBox="1"/>
          <p:nvPr/>
        </p:nvSpPr>
        <p:spPr>
          <a:xfrm>
            <a:off x="1581258" y="1006910"/>
            <a:ext cx="69511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行列式与它的转置行列式相等</a:t>
            </a:r>
            <a:r>
              <a:rPr lang="en-US" altLang="zh-CN" b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即</a:t>
            </a:r>
            <a:r>
              <a:rPr lang="en-US" altLang="zh-CN" b="1" i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D=D</a:t>
            </a:r>
            <a:r>
              <a:rPr lang="en-US" altLang="zh-CN" b="1" baseline="30000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T</a:t>
            </a:r>
            <a:r>
              <a:rPr lang="en-US" altLang="zh-CN" b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C1AD0C1-6E10-F550-7D35-B4BDE5511DF7}"/>
              </a:ext>
            </a:extLst>
          </p:cNvPr>
          <p:cNvSpPr txBox="1"/>
          <p:nvPr/>
        </p:nvSpPr>
        <p:spPr>
          <a:xfrm>
            <a:off x="202215" y="1733201"/>
            <a:ext cx="9898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证明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F7CB942-6246-5A63-3B6C-A668E55F39A6}"/>
              </a:ext>
            </a:extLst>
          </p:cNvPr>
          <p:cNvSpPr txBox="1"/>
          <p:nvPr/>
        </p:nvSpPr>
        <p:spPr>
          <a:xfrm>
            <a:off x="1963348" y="5270413"/>
            <a:ext cx="2176604" cy="530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可得</a:t>
            </a:r>
            <a:r>
              <a:rPr lang="en-US" altLang="zh-CN" b="1" i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D=D</a:t>
            </a:r>
            <a:r>
              <a:rPr lang="en-US" altLang="zh-CN" b="1" baseline="30000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T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  <a:endParaRPr lang="zh-CN" altLang="en-US" dirty="0"/>
          </a:p>
        </p:txBody>
      </p:sp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204BBBB3-5F73-CD1F-BB88-B1BA1D0FB55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3078591"/>
              </p:ext>
            </p:extLst>
          </p:nvPr>
        </p:nvGraphicFramePr>
        <p:xfrm>
          <a:off x="1963348" y="3517592"/>
          <a:ext cx="4860000" cy="7027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1" name="Equation" r:id="rId6" imgW="1930320" imgH="279360" progId="Equation.DSMT4">
                  <p:embed/>
                </p:oleObj>
              </mc:Choice>
              <mc:Fallback>
                <p:oleObj name="Equation" r:id="rId6" imgW="1930320" imgH="279360" progId="Equation.DSMT4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FD6E38AF-3AF6-9ECB-6C7D-461FCA17A52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963348" y="3517592"/>
                        <a:ext cx="4860000" cy="7027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C6D3A1BC-0994-C6BA-A7DC-1B3C74A5FF8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2371641"/>
              </p:ext>
            </p:extLst>
          </p:nvPr>
        </p:nvGraphicFramePr>
        <p:xfrm>
          <a:off x="1963348" y="4366440"/>
          <a:ext cx="4860000" cy="70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2" name="Equation" r:id="rId8" imgW="1993680" imgH="304560" progId="Equation.DSMT4">
                  <p:embed/>
                </p:oleObj>
              </mc:Choice>
              <mc:Fallback>
                <p:oleObj name="Equation" r:id="rId8" imgW="1993680" imgH="304560" progId="Equation.DSMT4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FD6E38AF-3AF6-9ECB-6C7D-461FCA17A52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963348" y="4366440"/>
                        <a:ext cx="4860000" cy="70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文本框 10">
            <a:extLst>
              <a:ext uri="{FF2B5EF4-FFF2-40B4-BE49-F238E27FC236}">
                <a16:creationId xmlns:a16="http://schemas.microsoft.com/office/drawing/2014/main" id="{EA9A5B2D-A2C9-7D43-8E52-4693B2DA1AAE}"/>
              </a:ext>
            </a:extLst>
          </p:cNvPr>
          <p:cNvSpPr txBox="1"/>
          <p:nvPr/>
        </p:nvSpPr>
        <p:spPr>
          <a:xfrm>
            <a:off x="-233562" y="2342962"/>
            <a:ext cx="75418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/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由转置行列式的定义有</a:t>
            </a:r>
            <a:r>
              <a:rPr lang="en-US" altLang="zh-CN" b="1" i="1" dirty="0" err="1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b="1" i="1" baseline="-25000" dirty="0" err="1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ij</a:t>
            </a:r>
            <a:r>
              <a:rPr lang="en-US" altLang="zh-CN" b="1" i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=a</a:t>
            </a:r>
            <a:r>
              <a:rPr lang="en-US" altLang="zh-CN" b="1" i="1" baseline="-25000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ji </a:t>
            </a:r>
            <a:r>
              <a:rPr lang="en-US" altLang="zh-CN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b="1" i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因此</a:t>
            </a:r>
          </a:p>
        </p:txBody>
      </p:sp>
    </p:spTree>
    <p:extLst>
      <p:ext uri="{BB962C8B-B14F-4D97-AF65-F5344CB8AC3E}">
        <p14:creationId xmlns:p14="http://schemas.microsoft.com/office/powerpoint/2010/main" val="931810941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3" grpId="0"/>
      <p:bldP spid="6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6ED1EF79-A7DA-43D6-9844-52236878D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393700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D3ED526-4DB3-D915-055B-A451863CDD0D}"/>
              </a:ext>
            </a:extLst>
          </p:cNvPr>
          <p:cNvSpPr txBox="1"/>
          <p:nvPr/>
        </p:nvSpPr>
        <p:spPr>
          <a:xfrm>
            <a:off x="180975" y="2336624"/>
            <a:ext cx="88555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对换第</a:t>
            </a:r>
            <a:r>
              <a:rPr lang="en-US" altLang="zh-CN" b="1" i="1" dirty="0" err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i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行和第</a:t>
            </a:r>
            <a:r>
              <a:rPr lang="en-US" altLang="zh-CN" b="1" i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j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行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不妨设</a:t>
            </a:r>
            <a:r>
              <a:rPr lang="en-US" altLang="zh-CN" b="1" i="1" dirty="0" err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b="1" i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 &lt; j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得到行列式</a:t>
            </a:r>
            <a:r>
              <a:rPr lang="en-US" altLang="zh-CN" b="1" i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D=</a:t>
            </a:r>
            <a:r>
              <a:rPr lang="en-US" altLang="zh-CN" b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det(</a:t>
            </a:r>
            <a:r>
              <a:rPr lang="en-US" altLang="zh-CN" b="1" i="1" dirty="0" err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b="1" i="1" baseline="-25000" dirty="0" err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ij</a:t>
            </a:r>
            <a:r>
              <a:rPr lang="en-US" altLang="zh-CN" b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,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则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C62061D-507C-9359-F106-03D5726A78F5}"/>
              </a:ext>
            </a:extLst>
          </p:cNvPr>
          <p:cNvSpPr txBox="1"/>
          <p:nvPr/>
        </p:nvSpPr>
        <p:spPr>
          <a:xfrm>
            <a:off x="180974" y="1146517"/>
            <a:ext cx="16547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性质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1.2</a:t>
            </a:r>
            <a:r>
              <a:rPr lang="en-US" altLang="zh-CN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EA72FBD-2186-1B12-6911-BB8307960139}"/>
              </a:ext>
            </a:extLst>
          </p:cNvPr>
          <p:cNvSpPr txBox="1"/>
          <p:nvPr/>
        </p:nvSpPr>
        <p:spPr>
          <a:xfrm>
            <a:off x="1475656" y="1146517"/>
            <a:ext cx="73448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交换行列式的两行</a:t>
            </a:r>
            <a:r>
              <a:rPr lang="en-US" altLang="zh-CN" b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列</a:t>
            </a:r>
            <a:r>
              <a:rPr lang="en-US" altLang="zh-CN" b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), 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行列式符号改变</a:t>
            </a:r>
            <a:r>
              <a:rPr lang="en-US" altLang="zh-CN" b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108E842-263F-61A0-80A2-6CB2162C20CE}"/>
              </a:ext>
            </a:extLst>
          </p:cNvPr>
          <p:cNvSpPr txBox="1"/>
          <p:nvPr/>
        </p:nvSpPr>
        <p:spPr>
          <a:xfrm>
            <a:off x="180975" y="1762382"/>
            <a:ext cx="11506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*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证明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076894D-0624-82FA-1B35-3D8AD5C1F799}"/>
              </a:ext>
            </a:extLst>
          </p:cNvPr>
          <p:cNvSpPr txBox="1"/>
          <p:nvPr/>
        </p:nvSpPr>
        <p:spPr>
          <a:xfrm>
            <a:off x="1386944" y="1770137"/>
            <a:ext cx="36921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设行列式</a:t>
            </a:r>
            <a:r>
              <a:rPr lang="en-US" altLang="zh-CN" b="1" i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D=</a:t>
            </a:r>
            <a:r>
              <a:rPr lang="en-US" altLang="zh-CN" b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det(</a:t>
            </a:r>
            <a:r>
              <a:rPr lang="en-US" altLang="zh-CN" b="1" i="1" dirty="0" err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b="1" i="1" baseline="-25000" dirty="0" err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ij</a:t>
            </a:r>
            <a:r>
              <a:rPr lang="en-US" altLang="zh-CN" b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),</a:t>
            </a:r>
            <a:endParaRPr lang="zh-CN" altLang="en-US" dirty="0"/>
          </a:p>
        </p:txBody>
      </p:sp>
      <p:sp>
        <p:nvSpPr>
          <p:cNvPr id="14" name="Rectangle 30">
            <a:extLst>
              <a:ext uri="{FF2B5EF4-FFF2-40B4-BE49-F238E27FC236}">
                <a16:creationId xmlns:a16="http://schemas.microsoft.com/office/drawing/2014/main" id="{5D3B79C6-41C0-4F89-A0EB-E33CAE80EA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460" y="310"/>
            <a:ext cx="65373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基本问题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 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行列式的性质</a:t>
            </a:r>
            <a:endParaRPr kumimoji="1" lang="zh-CN" altLang="en-US" sz="2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1" name="组合 1">
            <a:extLst>
              <a:ext uri="{FF2B5EF4-FFF2-40B4-BE49-F238E27FC236}">
                <a16:creationId xmlns:a16="http://schemas.microsoft.com/office/drawing/2014/main" id="{3DBC6882-E1FF-7245-9687-4EDD820BC627}"/>
              </a:ext>
            </a:extLst>
          </p:cNvPr>
          <p:cNvGrpSpPr/>
          <p:nvPr/>
        </p:nvGrpSpPr>
        <p:grpSpPr>
          <a:xfrm>
            <a:off x="1008334" y="2984078"/>
            <a:ext cx="6874110" cy="3095818"/>
            <a:chOff x="1742170" y="1806575"/>
            <a:chExt cx="8087630" cy="3683000"/>
          </a:xfrm>
        </p:grpSpPr>
        <p:graphicFrame>
          <p:nvGraphicFramePr>
            <p:cNvPr id="15" name="对象 6">
              <a:extLst>
                <a:ext uri="{FF2B5EF4-FFF2-40B4-BE49-F238E27FC236}">
                  <a16:creationId xmlns:a16="http://schemas.microsoft.com/office/drawing/2014/main" id="{6D18BB53-C53F-1941-8CD0-3D3CCBB735F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5336993"/>
                </p:ext>
              </p:extLst>
            </p:nvPr>
          </p:nvGraphicFramePr>
          <p:xfrm>
            <a:off x="2362200" y="1806575"/>
            <a:ext cx="7467600" cy="3683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60" name="Equation" r:id="rId4" imgW="7467480" imgH="3682800" progId="Equation.DSMT4">
                    <p:embed/>
                  </p:oleObj>
                </mc:Choice>
                <mc:Fallback>
                  <p:oleObj name="Equation" r:id="rId4" imgW="7467480" imgH="3682800" progId="Equation.DSMT4">
                    <p:embed/>
                    <p:pic>
                      <p:nvPicPr>
                        <p:cNvPr id="7" name="对象 6">
                          <a:extLst>
                            <a:ext uri="{FF2B5EF4-FFF2-40B4-BE49-F238E27FC236}">
                              <a16:creationId xmlns:a16="http://schemas.microsoft.com/office/drawing/2014/main" id="{E9B549C9-1A4A-4537-A6C9-2F96DD148DE0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2362200" y="1806575"/>
                          <a:ext cx="7467600" cy="3683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" name="文本框 22">
              <a:extLst>
                <a:ext uri="{FF2B5EF4-FFF2-40B4-BE49-F238E27FC236}">
                  <a16:creationId xmlns:a16="http://schemas.microsoft.com/office/drawing/2014/main" id="{85C74F23-0CC8-8D4C-8666-00EAF590EF87}"/>
                </a:ext>
              </a:extLst>
            </p:cNvPr>
            <p:cNvSpPr txBox="1"/>
            <p:nvPr/>
          </p:nvSpPr>
          <p:spPr>
            <a:xfrm>
              <a:off x="1742170" y="3386522"/>
              <a:ext cx="70687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dirty="0"/>
                <a:t>即</a:t>
              </a:r>
              <a:endParaRPr lang="en-US" altLang="zh-CN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61746108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10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6ED1EF79-A7DA-43D6-9844-52236878D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393700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</p:txBody>
      </p:sp>
      <p:sp>
        <p:nvSpPr>
          <p:cNvPr id="45060" name="Rectangle 30">
            <a:extLst>
              <a:ext uri="{FF2B5EF4-FFF2-40B4-BE49-F238E27FC236}">
                <a16:creationId xmlns:a16="http://schemas.microsoft.com/office/drawing/2014/main" id="{72C5B6C1-1136-4086-B50D-8BBFBB5B3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241" y="9815"/>
            <a:ext cx="65373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性质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的证明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58EF4C1-C394-A780-7743-B09622BB2929}"/>
              </a:ext>
            </a:extLst>
          </p:cNvPr>
          <p:cNvSpPr txBox="1"/>
          <p:nvPr/>
        </p:nvSpPr>
        <p:spPr>
          <a:xfrm>
            <a:off x="244348" y="848040"/>
            <a:ext cx="45436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由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行列式的定义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1.4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可得</a:t>
            </a:r>
          </a:p>
        </p:txBody>
      </p:sp>
      <p:graphicFrame>
        <p:nvGraphicFramePr>
          <p:cNvPr id="5" name="Object 11">
            <a:extLst>
              <a:ext uri="{FF2B5EF4-FFF2-40B4-BE49-F238E27FC236}">
                <a16:creationId xmlns:a16="http://schemas.microsoft.com/office/drawing/2014/main" id="{765439FE-4A72-9523-E037-7464246EB8B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6888423"/>
              </p:ext>
            </p:extLst>
          </p:nvPr>
        </p:nvGraphicFramePr>
        <p:xfrm>
          <a:off x="244348" y="1681274"/>
          <a:ext cx="7486650" cy="779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4" name="Equation" r:id="rId4" imgW="3047760" imgH="317160" progId="Equation.DSMT4">
                  <p:embed/>
                </p:oleObj>
              </mc:Choice>
              <mc:Fallback>
                <p:oleObj name="Equation" r:id="rId4" imgW="3047760" imgH="317160" progId="Equation.DSMT4">
                  <p:embed/>
                  <p:pic>
                    <p:nvPicPr>
                      <p:cNvPr id="114699" name="Object 11">
                        <a:extLst>
                          <a:ext uri="{FF2B5EF4-FFF2-40B4-BE49-F238E27FC236}">
                            <a16:creationId xmlns:a16="http://schemas.microsoft.com/office/drawing/2014/main" id="{AFBB46B5-733D-4542-BEB3-FA3ED29DC25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348" y="1681274"/>
                        <a:ext cx="7486650" cy="779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1">
            <a:extLst>
              <a:ext uri="{FF2B5EF4-FFF2-40B4-BE49-F238E27FC236}">
                <a16:creationId xmlns:a16="http://schemas.microsoft.com/office/drawing/2014/main" id="{73C60FF5-D901-B98E-9A18-DDC3E520CA6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50113"/>
              </p:ext>
            </p:extLst>
          </p:nvPr>
        </p:nvGraphicFramePr>
        <p:xfrm>
          <a:off x="718848" y="2404455"/>
          <a:ext cx="7488000" cy="779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5" name="Equation" r:id="rId6" imgW="2908080" imgH="317160" progId="Equation.DSMT4">
                  <p:embed/>
                </p:oleObj>
              </mc:Choice>
              <mc:Fallback>
                <p:oleObj name="Equation" r:id="rId6" imgW="2908080" imgH="317160" progId="Equation.DSMT4">
                  <p:embed/>
                  <p:pic>
                    <p:nvPicPr>
                      <p:cNvPr id="5" name="Object 11">
                        <a:extLst>
                          <a:ext uri="{FF2B5EF4-FFF2-40B4-BE49-F238E27FC236}">
                            <a16:creationId xmlns:a16="http://schemas.microsoft.com/office/drawing/2014/main" id="{765439FE-4A72-9523-E037-7464246EB8B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8848" y="2404455"/>
                        <a:ext cx="7488000" cy="779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11">
            <a:extLst>
              <a:ext uri="{FF2B5EF4-FFF2-40B4-BE49-F238E27FC236}">
                <a16:creationId xmlns:a16="http://schemas.microsoft.com/office/drawing/2014/main" id="{C1269E43-60D4-378E-327F-349736C878C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9301334"/>
              </p:ext>
            </p:extLst>
          </p:nvPr>
        </p:nvGraphicFramePr>
        <p:xfrm>
          <a:off x="739100" y="3127635"/>
          <a:ext cx="7488000" cy="7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6" name="Equation" r:id="rId8" imgW="2882880" imgH="317160" progId="Equation.DSMT4">
                  <p:embed/>
                </p:oleObj>
              </mc:Choice>
              <mc:Fallback>
                <p:oleObj name="Equation" r:id="rId8" imgW="2882880" imgH="317160" progId="Equation.DSMT4">
                  <p:embed/>
                  <p:pic>
                    <p:nvPicPr>
                      <p:cNvPr id="5" name="Object 11">
                        <a:extLst>
                          <a:ext uri="{FF2B5EF4-FFF2-40B4-BE49-F238E27FC236}">
                            <a16:creationId xmlns:a16="http://schemas.microsoft.com/office/drawing/2014/main" id="{765439FE-4A72-9523-E037-7464246EB8B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100" y="3127635"/>
                        <a:ext cx="7488000" cy="78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11">
            <a:extLst>
              <a:ext uri="{FF2B5EF4-FFF2-40B4-BE49-F238E27FC236}">
                <a16:creationId xmlns:a16="http://schemas.microsoft.com/office/drawing/2014/main" id="{4878E444-4475-5E0C-87D1-2247CE7A6D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4167038"/>
              </p:ext>
            </p:extLst>
          </p:nvPr>
        </p:nvGraphicFramePr>
        <p:xfrm>
          <a:off x="718848" y="3917584"/>
          <a:ext cx="7488000" cy="7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7" name="Equation" r:id="rId10" imgW="2971800" imgH="317160" progId="Equation.DSMT4">
                  <p:embed/>
                </p:oleObj>
              </mc:Choice>
              <mc:Fallback>
                <p:oleObj name="Equation" r:id="rId10" imgW="2971800" imgH="317160" progId="Equation.DSMT4">
                  <p:embed/>
                  <p:pic>
                    <p:nvPicPr>
                      <p:cNvPr id="5" name="Object 11">
                        <a:extLst>
                          <a:ext uri="{FF2B5EF4-FFF2-40B4-BE49-F238E27FC236}">
                            <a16:creationId xmlns:a16="http://schemas.microsoft.com/office/drawing/2014/main" id="{765439FE-4A72-9523-E037-7464246EB8B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8848" y="3917584"/>
                        <a:ext cx="7488000" cy="78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11">
            <a:extLst>
              <a:ext uri="{FF2B5EF4-FFF2-40B4-BE49-F238E27FC236}">
                <a16:creationId xmlns:a16="http://schemas.microsoft.com/office/drawing/2014/main" id="{224B8EE8-0FA0-97E0-4037-F3958301305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2230204"/>
              </p:ext>
            </p:extLst>
          </p:nvPr>
        </p:nvGraphicFramePr>
        <p:xfrm>
          <a:off x="718849" y="4698785"/>
          <a:ext cx="1188856" cy="5197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8" name="Equation" r:id="rId12" imgW="406080" imgH="177480" progId="Equation.DSMT4">
                  <p:embed/>
                </p:oleObj>
              </mc:Choice>
              <mc:Fallback>
                <p:oleObj name="Equation" r:id="rId12" imgW="406080" imgH="177480" progId="Equation.DSMT4">
                  <p:embed/>
                  <p:pic>
                    <p:nvPicPr>
                      <p:cNvPr id="5" name="Object 11">
                        <a:extLst>
                          <a:ext uri="{FF2B5EF4-FFF2-40B4-BE49-F238E27FC236}">
                            <a16:creationId xmlns:a16="http://schemas.microsoft.com/office/drawing/2014/main" id="{765439FE-4A72-9523-E037-7464246EB8B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8849" y="4698785"/>
                        <a:ext cx="1188856" cy="5197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0898922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6ED1EF79-A7DA-43D6-9844-52236878D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393700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</p:txBody>
      </p:sp>
      <p:sp>
        <p:nvSpPr>
          <p:cNvPr id="45060" name="Rectangle 30">
            <a:extLst>
              <a:ext uri="{FF2B5EF4-FFF2-40B4-BE49-F238E27FC236}">
                <a16:creationId xmlns:a16="http://schemas.microsoft.com/office/drawing/2014/main" id="{72C5B6C1-1136-4086-B50D-8BBFBB5B3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0"/>
            <a:ext cx="65373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基本问题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 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行列式的性质及推论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5BCB8D4-27F0-ACE5-33DA-41E7F5BCB6CC}"/>
              </a:ext>
            </a:extLst>
          </p:cNvPr>
          <p:cNvSpPr txBox="1"/>
          <p:nvPr/>
        </p:nvSpPr>
        <p:spPr>
          <a:xfrm>
            <a:off x="94840" y="2113692"/>
            <a:ext cx="469318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由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行列式的定义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1.4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容易得到</a:t>
            </a:r>
          </a:p>
        </p:txBody>
      </p:sp>
      <p:graphicFrame>
        <p:nvGraphicFramePr>
          <p:cNvPr id="4" name="Object 11">
            <a:extLst>
              <a:ext uri="{FF2B5EF4-FFF2-40B4-BE49-F238E27FC236}">
                <a16:creationId xmlns:a16="http://schemas.microsoft.com/office/drawing/2014/main" id="{058B417B-1C2A-E4EF-1479-055970EF99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7786726"/>
              </p:ext>
            </p:extLst>
          </p:nvPr>
        </p:nvGraphicFramePr>
        <p:xfrm>
          <a:off x="4351280" y="3649582"/>
          <a:ext cx="3810000" cy="261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9" name="Equation" r:id="rId4" imgW="1498320" imgH="1028520" progId="Equation.DSMT4">
                  <p:embed/>
                </p:oleObj>
              </mc:Choice>
              <mc:Fallback>
                <p:oleObj name="Equation" r:id="rId4" imgW="1498320" imgH="1028520" progId="Equation.DSMT4">
                  <p:embed/>
                  <p:pic>
                    <p:nvPicPr>
                      <p:cNvPr id="114699" name="Object 11">
                        <a:extLst>
                          <a:ext uri="{FF2B5EF4-FFF2-40B4-BE49-F238E27FC236}">
                            <a16:creationId xmlns:a16="http://schemas.microsoft.com/office/drawing/2014/main" id="{AFBB46B5-733D-4542-BEB3-FA3ED29DC25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1280" y="3649582"/>
                        <a:ext cx="3810000" cy="2613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1">
            <a:extLst>
              <a:ext uri="{FF2B5EF4-FFF2-40B4-BE49-F238E27FC236}">
                <a16:creationId xmlns:a16="http://schemas.microsoft.com/office/drawing/2014/main" id="{26AD8CFA-F8BE-B52E-8AA0-328B034D313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3071033"/>
              </p:ext>
            </p:extLst>
          </p:nvPr>
        </p:nvGraphicFramePr>
        <p:xfrm>
          <a:off x="636530" y="3680958"/>
          <a:ext cx="3714750" cy="2614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0" name="Equation" r:id="rId6" imgW="1460160" imgH="1028520" progId="Equation.DSMT4">
                  <p:embed/>
                </p:oleObj>
              </mc:Choice>
              <mc:Fallback>
                <p:oleObj name="Equation" r:id="rId6" imgW="1460160" imgH="1028520" progId="Equation.DSMT4">
                  <p:embed/>
                  <p:pic>
                    <p:nvPicPr>
                      <p:cNvPr id="4" name="Object 11">
                        <a:extLst>
                          <a:ext uri="{FF2B5EF4-FFF2-40B4-BE49-F238E27FC236}">
                            <a16:creationId xmlns:a16="http://schemas.microsoft.com/office/drawing/2014/main" id="{058B417B-1C2A-E4EF-1479-055970EF990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530" y="3680958"/>
                        <a:ext cx="3714750" cy="2614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9ABEA55C-47F1-5015-C93C-58ED81310284}"/>
              </a:ext>
            </a:extLst>
          </p:cNvPr>
          <p:cNvSpPr txBox="1"/>
          <p:nvPr/>
        </p:nvSpPr>
        <p:spPr>
          <a:xfrm>
            <a:off x="1331639" y="920951"/>
            <a:ext cx="81369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若行列式有两行</a:t>
            </a:r>
            <a:r>
              <a:rPr lang="en-US" altLang="zh-CN" b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列</a:t>
            </a:r>
            <a:r>
              <a:rPr lang="en-US" altLang="zh-CN" b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完全相同</a:t>
            </a:r>
            <a:r>
              <a:rPr lang="en-US" altLang="zh-CN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,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则此行列式等于零</a:t>
            </a:r>
            <a:r>
              <a:rPr lang="en-US" altLang="zh-CN" b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B25226E-F208-483C-F1FE-1E244F563458}"/>
              </a:ext>
            </a:extLst>
          </p:cNvPr>
          <p:cNvSpPr txBox="1"/>
          <p:nvPr/>
        </p:nvSpPr>
        <p:spPr>
          <a:xfrm>
            <a:off x="94841" y="928580"/>
            <a:ext cx="18848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推论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1.2</a:t>
            </a:r>
            <a:endParaRPr lang="zh-CN" altLang="en-US" dirty="0">
              <a:solidFill>
                <a:srgbClr val="C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BF93497-3C89-4E0E-A9EC-1D777E55A84D}"/>
              </a:ext>
            </a:extLst>
          </p:cNvPr>
          <p:cNvSpPr txBox="1"/>
          <p:nvPr/>
        </p:nvSpPr>
        <p:spPr>
          <a:xfrm>
            <a:off x="94841" y="1488606"/>
            <a:ext cx="9231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证明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B576F4A-69D2-C6C1-D747-70237E89C800}"/>
              </a:ext>
            </a:extLst>
          </p:cNvPr>
          <p:cNvSpPr txBox="1"/>
          <p:nvPr/>
        </p:nvSpPr>
        <p:spPr>
          <a:xfrm>
            <a:off x="971599" y="1495814"/>
            <a:ext cx="81369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交换相同的两行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由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性质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1.2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有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:</a:t>
            </a:r>
            <a:r>
              <a:rPr lang="en-US" altLang="zh-CN" b="1" i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D= -D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故</a:t>
            </a:r>
            <a:r>
              <a:rPr lang="en-US" altLang="zh-CN" b="1" i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D = </a:t>
            </a:r>
            <a:r>
              <a:rPr lang="en-US" altLang="zh-CN" b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0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  <a:endParaRPr lang="zh-CN" altLang="en-US" b="1" dirty="0"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EBEDD892-CF13-AD4A-B93D-8B18F936688F}"/>
                  </a:ext>
                </a:extLst>
              </p:cNvPr>
              <p:cNvSpPr txBox="1"/>
              <p:nvPr/>
            </p:nvSpPr>
            <p:spPr>
              <a:xfrm>
                <a:off x="1415740" y="2662512"/>
                <a:ext cx="7896110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b="1" dirty="0">
                    <a:solidFill>
                      <a:srgbClr val="0033CC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行列式的某一行</a:t>
                </a:r>
                <a:r>
                  <a:rPr lang="en-US" altLang="zh-CN" b="1" dirty="0">
                    <a:solidFill>
                      <a:srgbClr val="0033CC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zh-CN" altLang="en-US" b="1" dirty="0">
                    <a:solidFill>
                      <a:srgbClr val="0033CC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列</a:t>
                </a:r>
                <a:r>
                  <a:rPr lang="en-US" altLang="zh-CN" b="1" dirty="0">
                    <a:solidFill>
                      <a:srgbClr val="0033CC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)</a:t>
                </a:r>
                <a:r>
                  <a:rPr lang="zh-CN" altLang="en-US" b="1" dirty="0">
                    <a:solidFill>
                      <a:srgbClr val="0033CC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中所有元素都乘以数</a:t>
                </a:r>
                <a14:m>
                  <m:oMath xmlns:m="http://schemas.openxmlformats.org/officeDocument/2006/math">
                    <m:r>
                      <a:rPr lang="zh-CN" altLang="en-US" b="1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𝝀</m:t>
                    </m:r>
                  </m:oMath>
                </a14:m>
                <a:r>
                  <a:rPr lang="en-US" altLang="zh-CN" b="1" dirty="0">
                    <a:solidFill>
                      <a:srgbClr val="0033CC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zh-CN" altLang="en-US" b="1" dirty="0">
                    <a:solidFill>
                      <a:srgbClr val="0033CC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等于</a:t>
                </a: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EBEDD892-CF13-AD4A-B93D-8B18F93668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5740" y="2662512"/>
                <a:ext cx="7896110" cy="523220"/>
              </a:xfrm>
              <a:prstGeom prst="rect">
                <a:avLst/>
              </a:prstGeom>
              <a:blipFill>
                <a:blip r:embed="rId9"/>
                <a:stretch>
                  <a:fillRect l="-1543" t="-12791" b="-3139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文本框 17">
            <a:extLst>
              <a:ext uri="{FF2B5EF4-FFF2-40B4-BE49-F238E27FC236}">
                <a16:creationId xmlns:a16="http://schemas.microsoft.com/office/drawing/2014/main" id="{65701804-FE32-623E-ABE8-095D7A8A7900}"/>
              </a:ext>
            </a:extLst>
          </p:cNvPr>
          <p:cNvSpPr txBox="1"/>
          <p:nvPr/>
        </p:nvSpPr>
        <p:spPr>
          <a:xfrm>
            <a:off x="94841" y="2679756"/>
            <a:ext cx="166884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性质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1.3</a:t>
            </a:r>
            <a:r>
              <a:rPr lang="en-US" altLang="zh-CN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endParaRPr lang="zh-CN" altLang="en-US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1F0B5261-58F5-ACF5-64E6-840BCB0EB021}"/>
                  </a:ext>
                </a:extLst>
              </p:cNvPr>
              <p:cNvSpPr txBox="1"/>
              <p:nvPr/>
            </p:nvSpPr>
            <p:spPr>
              <a:xfrm>
                <a:off x="94841" y="3157738"/>
                <a:ext cx="4648200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b="1" dirty="0">
                    <a:solidFill>
                      <a:srgbClr val="0033CC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用数</a:t>
                </a:r>
                <a14:m>
                  <m:oMath xmlns:m="http://schemas.openxmlformats.org/officeDocument/2006/math">
                    <m:r>
                      <a:rPr lang="zh-CN" altLang="en-US" b="1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𝝀</m:t>
                    </m:r>
                  </m:oMath>
                </a14:m>
                <a:r>
                  <a:rPr lang="zh-CN" altLang="en-US" b="1" dirty="0">
                    <a:solidFill>
                      <a:srgbClr val="0033CC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乘这个行列式</a:t>
                </a:r>
                <a:r>
                  <a:rPr lang="en-US" altLang="zh-CN" b="1" dirty="0">
                    <a:ea typeface="华文中宋" panose="0201060004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zh-CN" altLang="en-US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即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1F0B5261-58F5-ACF5-64E6-840BCB0EB0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41" y="3157738"/>
                <a:ext cx="4648200" cy="523220"/>
              </a:xfrm>
              <a:prstGeom prst="rect">
                <a:avLst/>
              </a:prstGeom>
              <a:blipFill>
                <a:blip r:embed="rId10"/>
                <a:stretch>
                  <a:fillRect l="-2756" t="-11628" b="-3139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3782414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25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5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4" grpId="0"/>
      <p:bldP spid="16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0">
            <a:hlinkClick r:id="rId2" action="ppaction://hlinksldjump"/>
            <a:extLst>
              <a:ext uri="{FF2B5EF4-FFF2-40B4-BE49-F238E27FC236}">
                <a16:creationId xmlns:a16="http://schemas.microsoft.com/office/drawing/2014/main" id="{6ED1EF79-A7DA-43D6-9844-52236878D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393700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17B4B12-AE92-4454-105A-3AC84F406505}"/>
              </a:ext>
            </a:extLst>
          </p:cNvPr>
          <p:cNvSpPr txBox="1"/>
          <p:nvPr/>
        </p:nvSpPr>
        <p:spPr>
          <a:xfrm>
            <a:off x="259232" y="4127349"/>
            <a:ext cx="24143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列式的值为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零</a:t>
            </a:r>
            <a:r>
              <a:rPr lang="en-US" altLang="zh-CN" b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7B7C9B0-BD13-7944-6F22-62750B2A4544}"/>
              </a:ext>
            </a:extLst>
          </p:cNvPr>
          <p:cNvSpPr txBox="1"/>
          <p:nvPr/>
        </p:nvSpPr>
        <p:spPr>
          <a:xfrm>
            <a:off x="259232" y="907787"/>
            <a:ext cx="16484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推论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1.3</a:t>
            </a:r>
            <a:r>
              <a:rPr lang="en-US" altLang="zh-CN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6FAA6A5-C7EB-45B5-EA71-80D8CB34D95B}"/>
              </a:ext>
            </a:extLst>
          </p:cNvPr>
          <p:cNvSpPr txBox="1"/>
          <p:nvPr/>
        </p:nvSpPr>
        <p:spPr>
          <a:xfrm>
            <a:off x="1475656" y="907787"/>
            <a:ext cx="75608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行列式中某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一行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列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所有元素的公因子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可以提到</a:t>
            </a:r>
            <a:endParaRPr lang="zh-CN" altLang="en-US" dirty="0">
              <a:solidFill>
                <a:srgbClr val="0033CC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87D86EB-4991-29B3-C3F0-9A4C0D8C2E22}"/>
              </a:ext>
            </a:extLst>
          </p:cNvPr>
          <p:cNvSpPr txBox="1"/>
          <p:nvPr/>
        </p:nvSpPr>
        <p:spPr>
          <a:xfrm>
            <a:off x="259232" y="1378550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行列式符号的外面</a:t>
            </a:r>
            <a:r>
              <a:rPr lang="en-US" altLang="zh-CN" b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A4241CC-F773-5CEF-27BA-B062856E0C94}"/>
              </a:ext>
            </a:extLst>
          </p:cNvPr>
          <p:cNvSpPr txBox="1"/>
          <p:nvPr/>
        </p:nvSpPr>
        <p:spPr>
          <a:xfrm>
            <a:off x="259232" y="2254563"/>
            <a:ext cx="15764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推论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1.4</a:t>
            </a:r>
            <a:r>
              <a:rPr lang="en-US" altLang="zh-CN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F952331-399B-01DD-3B4E-DCD416C9A08F}"/>
              </a:ext>
            </a:extLst>
          </p:cNvPr>
          <p:cNvSpPr txBox="1"/>
          <p:nvPr/>
        </p:nvSpPr>
        <p:spPr>
          <a:xfrm>
            <a:off x="1463802" y="2246586"/>
            <a:ext cx="77167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若行列式的某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一行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列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的所有元素都是零</a:t>
            </a:r>
            <a:r>
              <a:rPr lang="en-US" altLang="zh-CN" b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则该行</a:t>
            </a:r>
            <a:endParaRPr lang="zh-CN" altLang="en-US" dirty="0">
              <a:solidFill>
                <a:srgbClr val="0033CC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817F8C4-5665-D2F8-145F-860F83FB270E}"/>
              </a:ext>
            </a:extLst>
          </p:cNvPr>
          <p:cNvSpPr txBox="1"/>
          <p:nvPr/>
        </p:nvSpPr>
        <p:spPr>
          <a:xfrm>
            <a:off x="259232" y="2775249"/>
            <a:ext cx="24482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列式的值为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零</a:t>
            </a:r>
            <a:r>
              <a:rPr lang="en-US" altLang="zh-CN" b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8775FD3-63EB-2D93-70C4-EEC1595BB8C8}"/>
              </a:ext>
            </a:extLst>
          </p:cNvPr>
          <p:cNvSpPr txBox="1"/>
          <p:nvPr/>
        </p:nvSpPr>
        <p:spPr>
          <a:xfrm>
            <a:off x="259232" y="3604129"/>
            <a:ext cx="15044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推论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1.5</a:t>
            </a:r>
            <a:r>
              <a:rPr lang="en-US" altLang="zh-CN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endParaRPr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CA02C00-BF6C-798E-9465-3F66ED797E95}"/>
              </a:ext>
            </a:extLst>
          </p:cNvPr>
          <p:cNvSpPr txBox="1"/>
          <p:nvPr/>
        </p:nvSpPr>
        <p:spPr>
          <a:xfrm>
            <a:off x="1414534" y="3593243"/>
            <a:ext cx="77659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若行列式中某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两行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列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的元素对应成比例</a:t>
            </a:r>
            <a:r>
              <a:rPr lang="en-US" altLang="zh-CN" b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则该行</a:t>
            </a:r>
            <a:endParaRPr lang="zh-CN" altLang="en-US" dirty="0">
              <a:solidFill>
                <a:srgbClr val="0033CC"/>
              </a:solidFill>
            </a:endParaRPr>
          </a:p>
        </p:txBody>
      </p:sp>
      <p:sp>
        <p:nvSpPr>
          <p:cNvPr id="17" name="Rectangle 30">
            <a:extLst>
              <a:ext uri="{FF2B5EF4-FFF2-40B4-BE49-F238E27FC236}">
                <a16:creationId xmlns:a16="http://schemas.microsoft.com/office/drawing/2014/main" id="{26B7F25D-7787-4458-B503-B3B1287263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0"/>
            <a:ext cx="65373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基本问题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 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行列式的性质及推论</a:t>
            </a:r>
          </a:p>
        </p:txBody>
      </p:sp>
    </p:spTree>
    <p:extLst>
      <p:ext uri="{BB962C8B-B14F-4D97-AF65-F5344CB8AC3E}">
        <p14:creationId xmlns:p14="http://schemas.microsoft.com/office/powerpoint/2010/main" val="2852286970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25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5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  <p:bldP spid="10" grpId="0"/>
      <p:bldP spid="14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149E8614-2A84-1543-88A7-52BEC17438C2}"/>
              </a:ext>
            </a:extLst>
          </p:cNvPr>
          <p:cNvGrpSpPr/>
          <p:nvPr/>
        </p:nvGrpSpPr>
        <p:grpSpPr>
          <a:xfrm>
            <a:off x="899592" y="1844824"/>
            <a:ext cx="6706907" cy="3683000"/>
            <a:chOff x="1770343" y="2032044"/>
            <a:chExt cx="6706907" cy="3683000"/>
          </a:xfrm>
        </p:grpSpPr>
        <p:graphicFrame>
          <p:nvGraphicFramePr>
            <p:cNvPr id="3" name="对象 5">
              <a:extLst>
                <a:ext uri="{FF2B5EF4-FFF2-40B4-BE49-F238E27FC236}">
                  <a16:creationId xmlns:a16="http://schemas.microsoft.com/office/drawing/2014/main" id="{6977512F-8525-9348-97C8-D76F0F0BBE2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0127351"/>
                </p:ext>
              </p:extLst>
            </p:nvPr>
          </p:nvGraphicFramePr>
          <p:xfrm>
            <a:off x="3714750" y="2032044"/>
            <a:ext cx="4762500" cy="3683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517" name="Equation" r:id="rId3" imgW="4762440" imgH="3682800" progId="Equation.DSMT4">
                    <p:embed/>
                  </p:oleObj>
                </mc:Choice>
                <mc:Fallback>
                  <p:oleObj name="Equation" r:id="rId3" imgW="4762440" imgH="3682800" progId="Equation.DSMT4">
                    <p:embed/>
                    <p:pic>
                      <p:nvPicPr>
                        <p:cNvPr id="6" name="对象 5">
                          <a:extLst>
                            <a:ext uri="{FF2B5EF4-FFF2-40B4-BE49-F238E27FC236}">
                              <a16:creationId xmlns:a16="http://schemas.microsoft.com/office/drawing/2014/main" id="{3BEA553F-88BC-4287-B17B-1493CEC2C48B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3714750" y="2032044"/>
                          <a:ext cx="4762500" cy="3683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" name="文本框 23">
              <a:extLst>
                <a:ext uri="{FF2B5EF4-FFF2-40B4-BE49-F238E27FC236}">
                  <a16:creationId xmlns:a16="http://schemas.microsoft.com/office/drawing/2014/main" id="{1B6F3BC1-7A52-CD49-9965-6D24ACE28BB8}"/>
                </a:ext>
              </a:extLst>
            </p:cNvPr>
            <p:cNvSpPr txBox="1"/>
            <p:nvPr/>
          </p:nvSpPr>
          <p:spPr>
            <a:xfrm>
              <a:off x="1770343" y="3609476"/>
              <a:ext cx="56162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2800" dirty="0"/>
                <a:t>即</a:t>
              </a:r>
              <a:endParaRPr lang="en-US" altLang="zh-CN" sz="2800" dirty="0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3FE8FFAF-38CF-3E4F-BF94-D142E53C6A5B}"/>
              </a:ext>
            </a:extLst>
          </p:cNvPr>
          <p:cNvSpPr/>
          <p:nvPr/>
        </p:nvSpPr>
        <p:spPr>
          <a:xfrm>
            <a:off x="653249" y="764704"/>
            <a:ext cx="69532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行列式中如果有两行</a:t>
            </a:r>
            <a:r>
              <a:rPr lang="en-US" altLang="zh-CN" dirty="0"/>
              <a:t>( </a:t>
            </a:r>
            <a:r>
              <a:rPr lang="zh-CN" altLang="en-US" dirty="0"/>
              <a:t>列</a:t>
            </a:r>
            <a:r>
              <a:rPr lang="en-US" altLang="zh-CN" dirty="0"/>
              <a:t>) </a:t>
            </a:r>
            <a:r>
              <a:rPr lang="zh-CN" altLang="en-US" dirty="0"/>
              <a:t>元素成比例</a:t>
            </a:r>
            <a:r>
              <a:rPr lang="en-US" altLang="zh-CN" dirty="0"/>
              <a:t>, </a:t>
            </a:r>
            <a:r>
              <a:rPr lang="zh-CN" altLang="en-US" dirty="0"/>
              <a:t>则此</a:t>
            </a:r>
            <a:endParaRPr lang="en-US" altLang="zh-CN" dirty="0"/>
          </a:p>
          <a:p>
            <a:r>
              <a:rPr lang="zh-CN" altLang="en-US" dirty="0"/>
              <a:t>行列式为零</a:t>
            </a:r>
            <a:r>
              <a:rPr lang="en-US" altLang="zh-CN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0728223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6ED1EF79-A7DA-43D6-9844-52236878D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393700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66A3913B-CB94-1441-B264-A88B120A6325}"/>
                  </a:ext>
                </a:extLst>
              </p:cNvPr>
              <p:cNvSpPr txBox="1"/>
              <p:nvPr/>
            </p:nvSpPr>
            <p:spPr>
              <a:xfrm>
                <a:off x="231476" y="1039669"/>
                <a:ext cx="658946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b="1" dirty="0">
                    <a:solidFill>
                      <a:srgbClr val="0033CC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之和</a:t>
                </a:r>
                <a:r>
                  <a:rPr lang="en-US" altLang="zh-CN" b="1" dirty="0">
                    <a:solidFill>
                      <a:srgbClr val="0033CC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zh-CN" altLang="en-US" b="1" dirty="0">
                    <a:solidFill>
                      <a:srgbClr val="0033CC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如第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zh-CN" altLang="en-US" b="1" dirty="0">
                    <a:solidFill>
                      <a:srgbClr val="0033CC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行的元素都是两数之和</a:t>
                </a:r>
                <a:r>
                  <a:rPr lang="en-US" altLang="zh-CN" b="1" dirty="0">
                    <a:solidFill>
                      <a:srgbClr val="0033CC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:</a:t>
                </a:r>
                <a:endParaRPr lang="zh-CN" altLang="en-US" b="1" dirty="0">
                  <a:ea typeface="华文中宋" panose="0201060004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66A3913B-CB94-1441-B264-A88B120A63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476" y="1039669"/>
                <a:ext cx="6589465" cy="523220"/>
              </a:xfrm>
              <a:prstGeom prst="rect">
                <a:avLst/>
              </a:prstGeom>
              <a:blipFill>
                <a:blip r:embed="rId4"/>
                <a:stretch>
                  <a:fillRect l="-1943" t="-12941" b="-329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ct 11">
            <a:extLst>
              <a:ext uri="{FF2B5EF4-FFF2-40B4-BE49-F238E27FC236}">
                <a16:creationId xmlns:a16="http://schemas.microsoft.com/office/drawing/2014/main" id="{B8DCF33B-A8FC-9C34-49A4-163AD8ECAF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1304854"/>
              </p:ext>
            </p:extLst>
          </p:nvPr>
        </p:nvGraphicFramePr>
        <p:xfrm>
          <a:off x="2039937" y="1636336"/>
          <a:ext cx="5064125" cy="203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3" name="Equation" r:id="rId5" imgW="2463480" imgH="990360" progId="Equation.DSMT4">
                  <p:embed/>
                </p:oleObj>
              </mc:Choice>
              <mc:Fallback>
                <p:oleObj name="Equation" r:id="rId5" imgW="2463480" imgH="990360" progId="Equation.DSMT4">
                  <p:embed/>
                  <p:pic>
                    <p:nvPicPr>
                      <p:cNvPr id="114699" name="Object 11">
                        <a:extLst>
                          <a:ext uri="{FF2B5EF4-FFF2-40B4-BE49-F238E27FC236}">
                            <a16:creationId xmlns:a16="http://schemas.microsoft.com/office/drawing/2014/main" id="{AFBB46B5-733D-4542-BEB3-FA3ED29DC25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9937" y="1636336"/>
                        <a:ext cx="5064125" cy="2035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96541DD5-BE9D-C2E8-AEB8-F5B087382791}"/>
                  </a:ext>
                </a:extLst>
              </p:cNvPr>
              <p:cNvSpPr txBox="1"/>
              <p:nvPr/>
            </p:nvSpPr>
            <p:spPr>
              <a:xfrm>
                <a:off x="260484" y="3671511"/>
                <a:ext cx="608053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b="1" dirty="0">
                    <a:solidFill>
                      <a:srgbClr val="0033CC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则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𝑫</m:t>
                    </m:r>
                  </m:oMath>
                </a14:m>
                <a:r>
                  <a:rPr lang="zh-CN" altLang="en-US" b="1" dirty="0">
                    <a:solidFill>
                      <a:srgbClr val="0033CC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等于下列两个行列式之和</a:t>
                </a:r>
                <a:r>
                  <a:rPr lang="en-US" altLang="zh-CN" b="1" dirty="0">
                    <a:solidFill>
                      <a:srgbClr val="0033CC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:</a:t>
                </a:r>
                <a:endParaRPr lang="zh-CN" altLang="en-US" b="1" dirty="0">
                  <a:solidFill>
                    <a:srgbClr val="0033CC"/>
                  </a:solidFill>
                  <a:ea typeface="华文中宋" panose="0201060004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96541DD5-BE9D-C2E8-AEB8-F5B0873827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484" y="3671511"/>
                <a:ext cx="6080532" cy="523220"/>
              </a:xfrm>
              <a:prstGeom prst="rect">
                <a:avLst/>
              </a:prstGeom>
              <a:blipFill>
                <a:blip r:embed="rId7"/>
                <a:stretch>
                  <a:fillRect l="-2106" t="-11628" b="-3139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Object 11">
            <a:extLst>
              <a:ext uri="{FF2B5EF4-FFF2-40B4-BE49-F238E27FC236}">
                <a16:creationId xmlns:a16="http://schemas.microsoft.com/office/drawing/2014/main" id="{2867D37A-70A8-F41A-15C2-8021EBE2F3A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1805384"/>
              </p:ext>
            </p:extLst>
          </p:nvPr>
        </p:nvGraphicFramePr>
        <p:xfrm>
          <a:off x="1492249" y="4260020"/>
          <a:ext cx="6159500" cy="207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4" name="Equation" r:id="rId8" imgW="2946240" imgH="990360" progId="Equation.DSMT4">
                  <p:embed/>
                </p:oleObj>
              </mc:Choice>
              <mc:Fallback>
                <p:oleObj name="Equation" r:id="rId8" imgW="2946240" imgH="990360" progId="Equation.DSMT4">
                  <p:embed/>
                  <p:pic>
                    <p:nvPicPr>
                      <p:cNvPr id="114699" name="Object 11">
                        <a:extLst>
                          <a:ext uri="{FF2B5EF4-FFF2-40B4-BE49-F238E27FC236}">
                            <a16:creationId xmlns:a16="http://schemas.microsoft.com/office/drawing/2014/main" id="{AFBB46B5-733D-4542-BEB3-FA3ED29DC25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2249" y="4260020"/>
                        <a:ext cx="6159500" cy="207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CE00FE04-0265-9206-F502-96C2D957C1B5}"/>
              </a:ext>
            </a:extLst>
          </p:cNvPr>
          <p:cNvSpPr txBox="1"/>
          <p:nvPr/>
        </p:nvSpPr>
        <p:spPr>
          <a:xfrm>
            <a:off x="231477" y="561826"/>
            <a:ext cx="15489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性质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1.4 </a:t>
            </a:r>
            <a:endParaRPr lang="zh-CN" altLang="en-US" dirty="0">
              <a:solidFill>
                <a:srgbClr val="C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E3467A6-63CF-69E8-285A-17C124D8AB44}"/>
              </a:ext>
            </a:extLst>
          </p:cNvPr>
          <p:cNvSpPr txBox="1"/>
          <p:nvPr/>
        </p:nvSpPr>
        <p:spPr>
          <a:xfrm>
            <a:off x="1573401" y="563890"/>
            <a:ext cx="71197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若行列式的某一行</a:t>
            </a:r>
            <a:r>
              <a:rPr lang="en-US" altLang="zh-CN" b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列</a:t>
            </a:r>
            <a:r>
              <a:rPr lang="en-US" altLang="zh-CN" b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的所有元素都是两数</a:t>
            </a:r>
            <a:endParaRPr lang="zh-CN" altLang="en-US" dirty="0">
              <a:solidFill>
                <a:srgbClr val="0033CC"/>
              </a:solidFill>
            </a:endParaRPr>
          </a:p>
        </p:txBody>
      </p:sp>
      <p:sp>
        <p:nvSpPr>
          <p:cNvPr id="13" name="Rectangle 30">
            <a:extLst>
              <a:ext uri="{FF2B5EF4-FFF2-40B4-BE49-F238E27FC236}">
                <a16:creationId xmlns:a16="http://schemas.microsoft.com/office/drawing/2014/main" id="{83AFB3C8-3BCA-47C9-A678-238432B339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0"/>
            <a:ext cx="65373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基本问题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 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行列式的性质</a:t>
            </a:r>
          </a:p>
        </p:txBody>
      </p:sp>
    </p:spTree>
    <p:extLst>
      <p:ext uri="{BB962C8B-B14F-4D97-AF65-F5344CB8AC3E}">
        <p14:creationId xmlns:p14="http://schemas.microsoft.com/office/powerpoint/2010/main" val="310329857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75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875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25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5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B3FEB57-F45F-26FD-F151-B2E26A3302EF}"/>
              </a:ext>
            </a:extLst>
          </p:cNvPr>
          <p:cNvSpPr txBox="1"/>
          <p:nvPr/>
        </p:nvSpPr>
        <p:spPr>
          <a:xfrm>
            <a:off x="219989" y="1452989"/>
            <a:ext cx="86346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到另一行</a:t>
            </a:r>
            <a:r>
              <a:rPr lang="en-US" altLang="zh-CN" b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列</a:t>
            </a:r>
            <a:r>
              <a:rPr lang="en-US" altLang="zh-CN" b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对应的元素上去</a:t>
            </a:r>
            <a:r>
              <a:rPr lang="en-US" altLang="zh-CN" b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行列式的值不变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即</a:t>
            </a:r>
          </a:p>
        </p:txBody>
      </p:sp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DBD79D7F-08D3-B084-7F51-23C5FDF63BD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3243320"/>
              </p:ext>
            </p:extLst>
          </p:nvPr>
        </p:nvGraphicFramePr>
        <p:xfrm>
          <a:off x="691927" y="2060848"/>
          <a:ext cx="7861816" cy="28371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5" name="Equation" r:id="rId3" imgW="3873240" imgH="1396800" progId="Equation.DSMT4">
                  <p:embed/>
                </p:oleObj>
              </mc:Choice>
              <mc:Fallback>
                <p:oleObj name="Equation" r:id="rId3" imgW="3873240" imgH="1396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1927" y="2060848"/>
                        <a:ext cx="7861816" cy="28371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9">
            <a:extLst>
              <a:ext uri="{FF2B5EF4-FFF2-40B4-BE49-F238E27FC236}">
                <a16:creationId xmlns:a16="http://schemas.microsoft.com/office/drawing/2014/main" id="{96914F1D-635D-22DF-6DC2-6675BC73F3FB}"/>
              </a:ext>
            </a:extLst>
          </p:cNvPr>
          <p:cNvSpPr txBox="1"/>
          <p:nvPr/>
        </p:nvSpPr>
        <p:spPr>
          <a:xfrm>
            <a:off x="219989" y="5042023"/>
            <a:ext cx="805858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0000FF"/>
                </a:solidFill>
                <a:latin typeface="隶书" pitchFamily="49" charset="-122"/>
              </a:rPr>
              <a:t>该性质用得较多，它使行列式在等值变形前提下出现较多的零元素或特殊行列式，便于计算。</a:t>
            </a:r>
            <a:r>
              <a:rPr lang="zh-CN" altLang="en-US" sz="3600" b="1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89A8D65-79BF-86CC-C400-5BB8753A1785}"/>
              </a:ext>
            </a:extLst>
          </p:cNvPr>
          <p:cNvSpPr txBox="1"/>
          <p:nvPr/>
        </p:nvSpPr>
        <p:spPr>
          <a:xfrm>
            <a:off x="219988" y="957590"/>
            <a:ext cx="14716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性质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1.5 </a:t>
            </a:r>
            <a:endParaRPr lang="zh-CN" altLang="en-US" dirty="0">
              <a:solidFill>
                <a:srgbClr val="C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9E4568D-1908-AFA9-29A7-25903D2E73F3}"/>
              </a:ext>
            </a:extLst>
          </p:cNvPr>
          <p:cNvSpPr txBox="1"/>
          <p:nvPr/>
        </p:nvSpPr>
        <p:spPr>
          <a:xfrm>
            <a:off x="1485371" y="951459"/>
            <a:ext cx="76231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把行列式的某一行</a:t>
            </a:r>
            <a:r>
              <a:rPr lang="en-US" altLang="zh-CN" b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列</a:t>
            </a:r>
            <a:r>
              <a:rPr lang="en-US" altLang="zh-CN" b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的各元素乘以同一数后加</a:t>
            </a:r>
            <a:endParaRPr lang="zh-CN" altLang="en-US" dirty="0">
              <a:solidFill>
                <a:srgbClr val="0033CC"/>
              </a:solidFill>
            </a:endParaRPr>
          </a:p>
        </p:txBody>
      </p:sp>
      <p:sp>
        <p:nvSpPr>
          <p:cNvPr id="12" name="Rectangle 30">
            <a:extLst>
              <a:ext uri="{FF2B5EF4-FFF2-40B4-BE49-F238E27FC236}">
                <a16:creationId xmlns:a16="http://schemas.microsoft.com/office/drawing/2014/main" id="{1E93BC1A-82C5-4AC4-ADDF-4DCA2E86E4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0"/>
            <a:ext cx="65373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基本问题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 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行列式的性质</a:t>
            </a:r>
          </a:p>
        </p:txBody>
      </p:sp>
    </p:spTree>
    <p:extLst>
      <p:ext uri="{BB962C8B-B14F-4D97-AF65-F5344CB8AC3E}">
        <p14:creationId xmlns:p14="http://schemas.microsoft.com/office/powerpoint/2010/main" val="3670639230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25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1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3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6">
            <a:extLst>
              <a:ext uri="{FF2B5EF4-FFF2-40B4-BE49-F238E27FC236}">
                <a16:creationId xmlns:a16="http://schemas.microsoft.com/office/drawing/2014/main" id="{A9B7EF94-4FF9-B040-AFE4-275B18D5967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7953798"/>
              </p:ext>
            </p:extLst>
          </p:nvPr>
        </p:nvGraphicFramePr>
        <p:xfrm>
          <a:off x="-11258" y="1699011"/>
          <a:ext cx="3008124" cy="2103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73" name="Equation" r:id="rId3" imgW="1307880" imgH="914400" progId="Equation.DSMT4">
                  <p:embed/>
                </p:oleObj>
              </mc:Choice>
              <mc:Fallback>
                <p:oleObj name="Equation" r:id="rId3" imgW="1307880" imgH="914400" progId="Equation.DSMT4">
                  <p:embed/>
                  <p:pic>
                    <p:nvPicPr>
                      <p:cNvPr id="9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1258" y="1699011"/>
                        <a:ext cx="3008124" cy="21031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椭圆形标注 3">
            <a:extLst>
              <a:ext uri="{FF2B5EF4-FFF2-40B4-BE49-F238E27FC236}">
                <a16:creationId xmlns:a16="http://schemas.microsoft.com/office/drawing/2014/main" id="{7E985D6E-C130-5447-97E6-F22C72B93454}"/>
              </a:ext>
            </a:extLst>
          </p:cNvPr>
          <p:cNvSpPr/>
          <p:nvPr/>
        </p:nvSpPr>
        <p:spPr>
          <a:xfrm>
            <a:off x="6145866" y="4442909"/>
            <a:ext cx="2802815" cy="974127"/>
          </a:xfrm>
          <a:prstGeom prst="wedgeEllipseCallout">
            <a:avLst>
              <a:gd name="adj1" fmla="val -32473"/>
              <a:gd name="adj2" fmla="val -39124"/>
            </a:avLst>
          </a:prstGeom>
          <a:solidFill>
            <a:srgbClr val="CC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  <a:cs typeface="+mn-ea"/>
                <a:sym typeface="+mn-lt"/>
              </a:rPr>
              <a:t>化零的性质</a:t>
            </a:r>
          </a:p>
        </p:txBody>
      </p:sp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861117FA-FBF3-8F47-80CC-9D1775B3FB4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7385202"/>
              </p:ext>
            </p:extLst>
          </p:nvPr>
        </p:nvGraphicFramePr>
        <p:xfrm>
          <a:off x="2996866" y="1700808"/>
          <a:ext cx="2950164" cy="2103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74" name="Equation" r:id="rId5" imgW="1282680" imgH="914400" progId="Equation.DSMT4">
                  <p:embed/>
                </p:oleObj>
              </mc:Choice>
              <mc:Fallback>
                <p:oleObj name="Equation" r:id="rId5" imgW="1282680" imgH="914400" progId="Equation.DSMT4">
                  <p:embed/>
                  <p:pic>
                    <p:nvPicPr>
                      <p:cNvPr id="11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6866" y="1700808"/>
                        <a:ext cx="2950164" cy="21031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6">
            <a:extLst>
              <a:ext uri="{FF2B5EF4-FFF2-40B4-BE49-F238E27FC236}">
                <a16:creationId xmlns:a16="http://schemas.microsoft.com/office/drawing/2014/main" id="{1A521DBF-A674-704E-92F8-A9A437D1DB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1437885"/>
              </p:ext>
            </p:extLst>
          </p:nvPr>
        </p:nvGraphicFramePr>
        <p:xfrm>
          <a:off x="2996867" y="3839374"/>
          <a:ext cx="3184525" cy="210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75" name="Equation" r:id="rId7" imgW="1384200" imgH="914400" progId="Equation.DSMT4">
                  <p:embed/>
                </p:oleObj>
              </mc:Choice>
              <mc:Fallback>
                <p:oleObj name="Equation" r:id="rId7" imgW="1384200" imgH="914400" progId="Equation.DSMT4">
                  <p:embed/>
                  <p:pic>
                    <p:nvPicPr>
                      <p:cNvPr id="1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6867" y="3839374"/>
                        <a:ext cx="3184525" cy="2103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6">
            <a:extLst>
              <a:ext uri="{FF2B5EF4-FFF2-40B4-BE49-F238E27FC236}">
                <a16:creationId xmlns:a16="http://schemas.microsoft.com/office/drawing/2014/main" id="{42BC734D-EE79-0F4D-B392-E3AF65BE1FA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1012836"/>
              </p:ext>
            </p:extLst>
          </p:nvPr>
        </p:nvGraphicFramePr>
        <p:xfrm>
          <a:off x="5947030" y="1738050"/>
          <a:ext cx="2891376" cy="2103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76" name="Equation" r:id="rId9" imgW="1257120" imgH="914400" progId="Equation.DSMT4">
                  <p:embed/>
                </p:oleObj>
              </mc:Choice>
              <mc:Fallback>
                <p:oleObj name="Equation" r:id="rId9" imgW="1257120" imgH="914400" progId="Equation.DSMT4">
                  <p:embed/>
                  <p:pic>
                    <p:nvPicPr>
                      <p:cNvPr id="13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7030" y="1738050"/>
                        <a:ext cx="2891376" cy="21031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25">
            <a:extLst>
              <a:ext uri="{FF2B5EF4-FFF2-40B4-BE49-F238E27FC236}">
                <a16:creationId xmlns:a16="http://schemas.microsoft.com/office/drawing/2014/main" id="{9599103C-7CA3-E74C-B37C-05E8337C2BAD}"/>
              </a:ext>
            </a:extLst>
          </p:cNvPr>
          <p:cNvSpPr txBox="1"/>
          <p:nvPr/>
        </p:nvSpPr>
        <p:spPr>
          <a:xfrm>
            <a:off x="320540" y="1068633"/>
            <a:ext cx="718145" cy="57823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cs typeface="+mn-ea"/>
                <a:sym typeface="+mn-lt"/>
              </a:rPr>
              <a:t>📚</a:t>
            </a:r>
            <a:r>
              <a:rPr lang="zh-CN" altLang="en-US" sz="2800" dirty="0">
                <a:highlight>
                  <a:srgbClr val="FFC000"/>
                </a:highlight>
                <a:cs typeface="+mn-ea"/>
                <a:sym typeface="+mn-lt"/>
              </a:rPr>
              <a:t>例</a:t>
            </a:r>
          </a:p>
        </p:txBody>
      </p:sp>
    </p:spTree>
    <p:extLst>
      <p:ext uri="{BB962C8B-B14F-4D97-AF65-F5344CB8AC3E}">
        <p14:creationId xmlns:p14="http://schemas.microsoft.com/office/powerpoint/2010/main" val="289579700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0">
            <a:hlinkClick r:id="rId2" action="ppaction://hlinksldjump"/>
            <a:extLst>
              <a:ext uri="{FF2B5EF4-FFF2-40B4-BE49-F238E27FC236}">
                <a16:creationId xmlns:a16="http://schemas.microsoft.com/office/drawing/2014/main" id="{6ED1EF79-A7DA-43D6-9844-52236878D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393700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</p:txBody>
      </p:sp>
      <p:sp>
        <p:nvSpPr>
          <p:cNvPr id="45060" name="Rectangle 30">
            <a:extLst>
              <a:ext uri="{FF2B5EF4-FFF2-40B4-BE49-F238E27FC236}">
                <a16:creationId xmlns:a16="http://schemas.microsoft.com/office/drawing/2014/main" id="{72C5B6C1-1136-4086-B50D-8BBFBB5B3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0579" y="-7643"/>
            <a:ext cx="853069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600" b="1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重点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问题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利用运算及性质将行列式化为上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下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三角行列式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B40E519-690E-7E1E-15AF-137D3F9309EF}"/>
              </a:ext>
            </a:extLst>
          </p:cNvPr>
          <p:cNvSpPr txBox="1"/>
          <p:nvPr/>
        </p:nvSpPr>
        <p:spPr>
          <a:xfrm>
            <a:off x="218616" y="4515471"/>
            <a:ext cx="847309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/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上一节我们证明了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上三角行列式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的值等于主对角线上各元素的乘积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.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对于一般的行列式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,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常用的一种方法就是利用以上运算将行列式化为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上三角行列式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从而计算出行列式的值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  <a:endParaRPr lang="zh-CN" altLang="en-US" dirty="0"/>
          </a:p>
          <a:p>
            <a:pPr indent="457200"/>
            <a:endParaRPr lang="en-US" altLang="zh-CN" b="1" dirty="0"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B099CB4-D716-206F-2907-8636B9D6B264}"/>
              </a:ext>
            </a:extLst>
          </p:cNvPr>
          <p:cNvSpPr txBox="1"/>
          <p:nvPr/>
        </p:nvSpPr>
        <p:spPr>
          <a:xfrm>
            <a:off x="274487" y="886143"/>
            <a:ext cx="841722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/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为简便起见</a:t>
            </a:r>
            <a:r>
              <a:rPr lang="en-US" altLang="zh-CN" b="1">
                <a:ea typeface="华文中宋" panose="02010600040101010101" pitchFamily="2" charset="-122"/>
                <a:cs typeface="Times New Roman" panose="02020603050405020304" pitchFamily="18" charset="0"/>
              </a:rPr>
              <a:t>,</a:t>
            </a:r>
            <a:r>
              <a:rPr lang="zh-CN" altLang="en-US" b="1">
                <a:latin typeface="华文中宋" panose="02010600040101010101" pitchFamily="2" charset="-122"/>
                <a:ea typeface="华文中宋" panose="02010600040101010101" pitchFamily="2" charset="-122"/>
              </a:rPr>
              <a:t>用</a:t>
            </a:r>
            <a:r>
              <a:rPr lang="en-US" altLang="zh-CN" b="1" i="1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r</a:t>
            </a:r>
            <a:r>
              <a:rPr lang="en-US" altLang="zh-CN" b="1" i="1" baseline="-2500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i</a:t>
            </a:r>
            <a:r>
              <a:rPr lang="zh-CN" altLang="en-US" b="1">
                <a:latin typeface="华文中宋" panose="02010600040101010101" pitchFamily="2" charset="-122"/>
                <a:ea typeface="华文中宋" panose="02010600040101010101" pitchFamily="2" charset="-122"/>
              </a:rPr>
              <a:t>表示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行列式</a:t>
            </a:r>
            <a:r>
              <a:rPr lang="zh-CN" altLang="en-US" b="1">
                <a:latin typeface="华文中宋" panose="02010600040101010101" pitchFamily="2" charset="-122"/>
                <a:ea typeface="华文中宋" panose="02010600040101010101" pitchFamily="2" charset="-122"/>
              </a:rPr>
              <a:t>的</a:t>
            </a:r>
            <a:r>
              <a:rPr lang="zh-CN" altLang="en-US" b="1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第</a:t>
            </a:r>
            <a:r>
              <a:rPr lang="en-US" altLang="zh-CN" b="1" i="1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i</a:t>
            </a:r>
            <a:r>
              <a:rPr lang="zh-CN" altLang="en-US" b="1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行</a:t>
            </a:r>
            <a:r>
              <a:rPr lang="en-US" altLang="zh-CN" b="1"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b="1" i="1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b="1" i="1" baseline="-2500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i</a:t>
            </a:r>
            <a:r>
              <a:rPr lang="zh-CN" altLang="en-US" b="1">
                <a:latin typeface="华文中宋" panose="02010600040101010101" pitchFamily="2" charset="-122"/>
                <a:ea typeface="华文中宋" panose="02010600040101010101" pitchFamily="2" charset="-122"/>
              </a:rPr>
              <a:t>表示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行列式</a:t>
            </a:r>
            <a:r>
              <a:rPr lang="zh-CN" altLang="en-US" b="1">
                <a:latin typeface="华文中宋" panose="02010600040101010101" pitchFamily="2" charset="-122"/>
                <a:ea typeface="华文中宋" panose="02010600040101010101" pitchFamily="2" charset="-122"/>
              </a:rPr>
              <a:t>的</a:t>
            </a:r>
            <a:r>
              <a:rPr lang="zh-CN" altLang="en-US" b="1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第</a:t>
            </a:r>
            <a:r>
              <a:rPr lang="en-US" altLang="zh-CN" b="1" i="1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i</a:t>
            </a:r>
            <a:r>
              <a:rPr lang="zh-CN" altLang="en-US" b="1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列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性质</a:t>
            </a:r>
            <a:r>
              <a:rPr lang="en-US" altLang="zh-CN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1.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2, 1.3, 1.5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涉及的三种运算简记如下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2549E1F-FD5F-6B3C-9F74-4106A6850FFB}"/>
              </a:ext>
            </a:extLst>
          </p:cNvPr>
          <p:cNvSpPr txBox="1"/>
          <p:nvPr/>
        </p:nvSpPr>
        <p:spPr>
          <a:xfrm>
            <a:off x="931554" y="1862131"/>
            <a:ext cx="79558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b="1" dirty="0" err="1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b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交换第</a:t>
            </a:r>
            <a:r>
              <a:rPr lang="en-US" altLang="zh-CN" b="1" i="1" dirty="0" err="1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b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b="1" i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j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两行</a:t>
            </a:r>
            <a:r>
              <a:rPr lang="en-US" altLang="zh-CN" b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列</a:t>
            </a:r>
            <a:r>
              <a:rPr lang="en-US" altLang="zh-CN" b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), 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记作</a:t>
            </a:r>
            <a:r>
              <a:rPr lang="en-US" altLang="zh-CN" b="1" i="1" dirty="0" err="1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r</a:t>
            </a:r>
            <a:r>
              <a:rPr lang="en-US" altLang="zh-CN" b="1" i="1" baseline="-25000" dirty="0" err="1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dirty="0" err="1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↔</a:t>
            </a:r>
            <a:r>
              <a:rPr lang="en-US" altLang="zh-CN" b="1" i="1" dirty="0" err="1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r</a:t>
            </a:r>
            <a:r>
              <a:rPr lang="en-US" altLang="zh-CN" b="1" i="1" baseline="-25000" dirty="0" err="1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j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b="1" i="1" dirty="0" err="1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b="1" i="1" baseline="-25000" dirty="0" err="1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dirty="0" err="1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↔</a:t>
            </a:r>
            <a:r>
              <a:rPr lang="en-US" altLang="zh-CN" b="1" i="1" dirty="0" err="1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b="1" i="1" baseline="-25000" dirty="0" err="1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j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b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;</a:t>
            </a:r>
            <a:endParaRPr lang="zh-CN" altLang="en-US" b="1" dirty="0">
              <a:solidFill>
                <a:srgbClr val="0033CC"/>
              </a:solidFill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C2A307C2-9C80-9FBC-62B0-E0D8D46CE06C}"/>
                  </a:ext>
                </a:extLst>
              </p:cNvPr>
              <p:cNvSpPr txBox="1"/>
              <p:nvPr/>
            </p:nvSpPr>
            <p:spPr>
              <a:xfrm>
                <a:off x="881813" y="2426132"/>
                <a:ext cx="7809900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b="1" dirty="0">
                    <a:solidFill>
                      <a:srgbClr val="0033CC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(ii)</a:t>
                </a:r>
                <a:r>
                  <a:rPr lang="zh-CN" altLang="en-US" b="1" dirty="0">
                    <a:solidFill>
                      <a:srgbClr val="0033CC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第</a:t>
                </a:r>
                <a:r>
                  <a:rPr lang="en-US" altLang="zh-CN" b="1" i="1" dirty="0" err="1">
                    <a:solidFill>
                      <a:srgbClr val="0033CC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i</a:t>
                </a:r>
                <a:r>
                  <a:rPr lang="zh-CN" altLang="en-US" b="1" dirty="0">
                    <a:solidFill>
                      <a:srgbClr val="0033CC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行</a:t>
                </a:r>
                <a:r>
                  <a:rPr lang="en-US" altLang="zh-CN" b="1" dirty="0">
                    <a:solidFill>
                      <a:srgbClr val="0033CC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zh-CN" altLang="en-US" b="1" dirty="0">
                    <a:solidFill>
                      <a:srgbClr val="0033CC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列</a:t>
                </a:r>
                <a:r>
                  <a:rPr lang="en-US" altLang="zh-CN" b="1" dirty="0">
                    <a:solidFill>
                      <a:srgbClr val="0033CC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)</a:t>
                </a:r>
                <a:r>
                  <a:rPr lang="zh-CN" altLang="en-US" b="1" dirty="0">
                    <a:solidFill>
                      <a:srgbClr val="0033CC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乘以数</a:t>
                </a:r>
                <a14:m>
                  <m:oMath xmlns:m="http://schemas.openxmlformats.org/officeDocument/2006/math">
                    <m:r>
                      <a:rPr lang="zh-CN" altLang="en-US" b="1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𝝀</m:t>
                    </m:r>
                  </m:oMath>
                </a14:m>
                <a:r>
                  <a:rPr lang="en-US" altLang="zh-CN" b="1" dirty="0">
                    <a:solidFill>
                      <a:srgbClr val="0033CC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zh-CN" altLang="en-US" b="1" dirty="0">
                    <a:solidFill>
                      <a:srgbClr val="0033CC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记作</a:t>
                </a:r>
                <a:r>
                  <a:rPr lang="en-US" altLang="zh-CN" b="1" i="1" dirty="0" err="1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r</a:t>
                </a:r>
                <a:r>
                  <a:rPr lang="en-US" altLang="zh-CN" b="1" i="1" baseline="-25000" dirty="0" err="1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i</a:t>
                </a:r>
                <a:r>
                  <a:rPr lang="en-US" altLang="zh-CN" dirty="0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×</a:t>
                </a:r>
                <a14:m>
                  <m:oMath xmlns:m="http://schemas.openxmlformats.org/officeDocument/2006/math">
                    <m:r>
                      <a:rPr lang="zh-CN" altLang="zh-CN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Times New Roman" panose="02020603050405020304" pitchFamily="18" charset="0"/>
                      </a:rPr>
                      <m:t>𝝀</m:t>
                    </m:r>
                  </m:oMath>
                </a14:m>
                <a:r>
                  <a:rPr lang="en-US" altLang="zh-CN" b="1" dirty="0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b="1" i="1" dirty="0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b="1" i="1" baseline="-25000" dirty="0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i</a:t>
                </a:r>
                <a:r>
                  <a:rPr lang="en-US" altLang="zh-CN" dirty="0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×</a:t>
                </a:r>
                <a14:m>
                  <m:oMath xmlns:m="http://schemas.openxmlformats.org/officeDocument/2006/math">
                    <m:r>
                      <a:rPr lang="zh-CN" altLang="zh-CN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Times New Roman" panose="02020603050405020304" pitchFamily="18" charset="0"/>
                      </a:rPr>
                      <m:t>𝝀</m:t>
                    </m:r>
                  </m:oMath>
                </a14:m>
                <a:r>
                  <a:rPr lang="en-US" altLang="zh-CN" b="1" dirty="0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)</a:t>
                </a:r>
                <a:r>
                  <a:rPr lang="en-US" altLang="zh-CN" b="1" dirty="0">
                    <a:solidFill>
                      <a:srgbClr val="0033CC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 ;</a:t>
                </a:r>
                <a:endParaRPr lang="en-US" altLang="zh-CN" b="1" dirty="0">
                  <a:solidFill>
                    <a:srgbClr val="C00000"/>
                  </a:solidFill>
                  <a:ea typeface="华文中宋" panose="02010600040101010101" pitchFamily="2" charset="-122"/>
                  <a:cs typeface="Times New Roman" panose="02020603050405020304" pitchFamily="18" charset="0"/>
                </a:endParaRPr>
              </a:p>
              <a:p>
                <a:r>
                  <a:rPr lang="en-US" altLang="zh-CN" b="1" dirty="0">
                    <a:solidFill>
                      <a:srgbClr val="0033CC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Times New Roman" panose="02020603050405020304" pitchFamily="18" charset="0"/>
                  </a:rPr>
                  <a:t>    </a:t>
                </a:r>
                <a:r>
                  <a:rPr lang="zh-CN" altLang="en-US" b="1" dirty="0">
                    <a:solidFill>
                      <a:srgbClr val="0033CC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第</a:t>
                </a:r>
                <a:r>
                  <a:rPr lang="en-US" altLang="zh-CN" b="1" i="1" dirty="0" err="1">
                    <a:solidFill>
                      <a:srgbClr val="0033CC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i</a:t>
                </a:r>
                <a:r>
                  <a:rPr lang="zh-CN" altLang="en-US" b="1" dirty="0">
                    <a:solidFill>
                      <a:srgbClr val="0033CC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行</a:t>
                </a:r>
                <a:r>
                  <a:rPr lang="en-US" altLang="zh-CN" b="1" dirty="0">
                    <a:solidFill>
                      <a:srgbClr val="0033CC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zh-CN" altLang="en-US" b="1" dirty="0">
                    <a:solidFill>
                      <a:srgbClr val="0033CC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列</a:t>
                </a:r>
                <a:r>
                  <a:rPr lang="en-US" altLang="zh-CN" b="1" dirty="0">
                    <a:solidFill>
                      <a:srgbClr val="0033CC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)</a:t>
                </a:r>
                <a:r>
                  <a:rPr lang="zh-CN" altLang="en-US" b="1" dirty="0">
                    <a:solidFill>
                      <a:srgbClr val="0033CC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提出公因数</a:t>
                </a:r>
                <a14:m>
                  <m:oMath xmlns:m="http://schemas.openxmlformats.org/officeDocument/2006/math">
                    <m:r>
                      <a:rPr lang="zh-CN" altLang="en-US" b="1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𝝀</m:t>
                    </m:r>
                  </m:oMath>
                </a14:m>
                <a:r>
                  <a:rPr lang="en-US" altLang="zh-CN" b="1" dirty="0">
                    <a:solidFill>
                      <a:srgbClr val="0033CC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zh-CN" altLang="en-US" b="1" dirty="0">
                    <a:solidFill>
                      <a:srgbClr val="0033CC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记作</a:t>
                </a:r>
                <a:r>
                  <a:rPr lang="en-US" altLang="zh-CN" b="1" i="1" dirty="0" err="1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r</a:t>
                </a:r>
                <a:r>
                  <a:rPr lang="en-US" altLang="zh-CN" b="1" i="1" baseline="-25000" dirty="0" err="1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i</a:t>
                </a:r>
                <a:r>
                  <a:rPr lang="en-US" altLang="zh-CN" dirty="0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÷</a:t>
                </a:r>
                <a14:m>
                  <m:oMath xmlns:m="http://schemas.openxmlformats.org/officeDocument/2006/math">
                    <m:r>
                      <a:rPr lang="zh-CN" altLang="en-US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Times New Roman" panose="02020603050405020304" pitchFamily="18" charset="0"/>
                      </a:rPr>
                      <m:t>𝝀</m:t>
                    </m:r>
                  </m:oMath>
                </a14:m>
                <a:r>
                  <a:rPr lang="en-US" altLang="zh-CN" b="1" dirty="0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b="1" i="1" dirty="0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b="1" i="1" baseline="-25000" dirty="0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i</a:t>
                </a:r>
                <a:r>
                  <a:rPr lang="en-US" altLang="zh-CN" dirty="0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÷</a:t>
                </a:r>
                <a14:m>
                  <m:oMath xmlns:m="http://schemas.openxmlformats.org/officeDocument/2006/math">
                    <m:r>
                      <a:rPr lang="zh-CN" altLang="en-US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Times New Roman" panose="02020603050405020304" pitchFamily="18" charset="0"/>
                      </a:rPr>
                      <m:t>𝝀</m:t>
                    </m:r>
                  </m:oMath>
                </a14:m>
                <a:r>
                  <a:rPr lang="en-US" altLang="zh-CN" b="1" dirty="0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)</a:t>
                </a:r>
                <a:r>
                  <a:rPr lang="en-US" altLang="zh-CN" b="1" dirty="0">
                    <a:solidFill>
                      <a:srgbClr val="0033CC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 ;</a:t>
                </a:r>
                <a:endParaRPr lang="en-US" altLang="zh-CN" b="1" i="1" dirty="0">
                  <a:solidFill>
                    <a:srgbClr val="C00000"/>
                  </a:solidFill>
                  <a:ea typeface="华文中宋" panose="0201060004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C2A307C2-9C80-9FBC-62B0-E0D8D46CE0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813" y="2426132"/>
                <a:ext cx="7809900" cy="954107"/>
              </a:xfrm>
              <a:prstGeom prst="rect">
                <a:avLst/>
              </a:prstGeom>
              <a:blipFill>
                <a:blip r:embed="rId3"/>
                <a:stretch>
                  <a:fillRect l="-1639" t="-7006" b="-165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AD044A00-441F-4DEC-1C8D-BCB7AD66DA2E}"/>
                  </a:ext>
                </a:extLst>
              </p:cNvPr>
              <p:cNvSpPr txBox="1"/>
              <p:nvPr/>
            </p:nvSpPr>
            <p:spPr>
              <a:xfrm>
                <a:off x="902187" y="3429000"/>
                <a:ext cx="6928213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b="1" dirty="0">
                    <a:solidFill>
                      <a:srgbClr val="0033CC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(iii</a:t>
                </a:r>
                <a:r>
                  <a:rPr lang="en-US" altLang="zh-CN" b="1">
                    <a:solidFill>
                      <a:srgbClr val="0033CC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)</a:t>
                </a:r>
                <a:r>
                  <a:rPr lang="zh-CN" altLang="en-US" b="1">
                    <a:solidFill>
                      <a:srgbClr val="0033CC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第</a:t>
                </a:r>
                <a:r>
                  <a:rPr lang="en-US" altLang="zh-CN" b="1" i="1">
                    <a:solidFill>
                      <a:srgbClr val="0033CC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j</a:t>
                </a:r>
                <a:r>
                  <a:rPr lang="zh-CN" altLang="en-US" b="1">
                    <a:solidFill>
                      <a:srgbClr val="0033CC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行</a:t>
                </a:r>
                <a:r>
                  <a:rPr lang="en-US" altLang="zh-CN" b="1" dirty="0">
                    <a:solidFill>
                      <a:srgbClr val="0033CC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zh-CN" altLang="en-US" b="1" dirty="0">
                    <a:solidFill>
                      <a:srgbClr val="0033CC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列</a:t>
                </a:r>
                <a:r>
                  <a:rPr lang="en-US" altLang="zh-CN" b="1" dirty="0">
                    <a:solidFill>
                      <a:srgbClr val="0033CC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)</a:t>
                </a:r>
                <a:r>
                  <a:rPr lang="zh-CN" altLang="en-US" b="1" dirty="0">
                    <a:solidFill>
                      <a:srgbClr val="0033CC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乘以数</a:t>
                </a:r>
                <a14:m>
                  <m:oMath xmlns:m="http://schemas.openxmlformats.org/officeDocument/2006/math">
                    <m:r>
                      <a:rPr lang="zh-CN" altLang="en-US" b="1" i="1" smtClean="0">
                        <a:solidFill>
                          <a:srgbClr val="0033CC"/>
                        </a:solidFill>
                        <a:latin typeface="Cambria Math" panose="02040503050406030204" pitchFamily="18" charset="0"/>
                      </a:rPr>
                      <m:t>𝝀</m:t>
                    </m:r>
                  </m:oMath>
                </a14:m>
                <a:r>
                  <a:rPr lang="zh-CN" altLang="en-US" b="1" dirty="0">
                    <a:solidFill>
                      <a:srgbClr val="0033CC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加</a:t>
                </a:r>
                <a:r>
                  <a:rPr lang="zh-CN" altLang="en-US" b="1">
                    <a:solidFill>
                      <a:srgbClr val="0033CC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到第</a:t>
                </a:r>
                <a:r>
                  <a:rPr lang="en-US" altLang="zh-CN" b="1" i="1">
                    <a:solidFill>
                      <a:srgbClr val="0033CC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i</a:t>
                </a:r>
                <a:r>
                  <a:rPr lang="zh-CN" altLang="en-US" b="1">
                    <a:solidFill>
                      <a:srgbClr val="0033CC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行</a:t>
                </a:r>
                <a:r>
                  <a:rPr lang="en-US" altLang="zh-CN" b="1" dirty="0">
                    <a:solidFill>
                      <a:srgbClr val="0033CC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zh-CN" altLang="en-US" b="1" dirty="0">
                    <a:solidFill>
                      <a:srgbClr val="0033CC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列</a:t>
                </a:r>
                <a:r>
                  <a:rPr lang="en-US" altLang="zh-CN" b="1" dirty="0">
                    <a:solidFill>
                      <a:srgbClr val="0033CC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)</a:t>
                </a:r>
                <a:r>
                  <a:rPr lang="zh-CN" altLang="en-US" b="1" dirty="0">
                    <a:solidFill>
                      <a:srgbClr val="0033CC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上</a:t>
                </a:r>
                <a:r>
                  <a:rPr lang="en-US" altLang="zh-CN" b="1" dirty="0">
                    <a:solidFill>
                      <a:srgbClr val="0033CC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,</a:t>
                </a:r>
              </a:p>
              <a:p>
                <a:r>
                  <a:rPr lang="en-US" altLang="zh-CN" b="1" dirty="0">
                    <a:solidFill>
                      <a:srgbClr val="0033CC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  <a:cs typeface="Times New Roman" panose="02020603050405020304" pitchFamily="18" charset="0"/>
                  </a:rPr>
                  <a:t>    </a:t>
                </a:r>
                <a:r>
                  <a:rPr lang="zh-CN" altLang="en-US" b="1">
                    <a:solidFill>
                      <a:srgbClr val="0033CC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记作</a:t>
                </a:r>
                <a:r>
                  <a:rPr lang="en-US" altLang="zh-CN" b="1" i="1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r</a:t>
                </a:r>
                <a:r>
                  <a:rPr lang="en-US" altLang="zh-CN" b="1" i="1" baseline="-25000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i</a:t>
                </a:r>
                <a:r>
                  <a:rPr lang="en-US" altLang="zh-CN" b="1" i="1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r>
                      <a:rPr lang="zh-CN" altLang="en-US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Times New Roman" panose="02020603050405020304" pitchFamily="18" charset="0"/>
                      </a:rPr>
                      <m:t>𝝀</m:t>
                    </m:r>
                  </m:oMath>
                </a14:m>
                <a:r>
                  <a:rPr lang="en-US" altLang="zh-CN" b="1" i="1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r</a:t>
                </a:r>
                <a:r>
                  <a:rPr lang="en-US" altLang="zh-CN" b="1" i="1" baseline="-25000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j</a:t>
                </a:r>
                <a:r>
                  <a:rPr lang="en-US" altLang="zh-CN" b="1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b="1" i="1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b="1" i="1" baseline="-25000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i</a:t>
                </a:r>
                <a:r>
                  <a:rPr lang="en-US" altLang="zh-CN" b="1" i="1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r>
                      <a:rPr lang="zh-CN" altLang="en-US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Times New Roman" panose="02020603050405020304" pitchFamily="18" charset="0"/>
                      </a:rPr>
                      <m:t>𝝀</m:t>
                    </m:r>
                  </m:oMath>
                </a14:m>
                <a:r>
                  <a:rPr lang="en-US" altLang="zh-CN" b="1" i="1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b="1" i="1" baseline="-25000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j</a:t>
                </a:r>
                <a:r>
                  <a:rPr lang="en-US" altLang="zh-CN" b="1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)</a:t>
                </a:r>
                <a:r>
                  <a:rPr lang="en-US" altLang="zh-CN" b="1">
                    <a:solidFill>
                      <a:srgbClr val="0033CC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.</a:t>
                </a:r>
                <a:endParaRPr lang="en-US" altLang="zh-CN" b="1" i="1" dirty="0">
                  <a:solidFill>
                    <a:srgbClr val="0033CC"/>
                  </a:solidFill>
                  <a:ea typeface="华文中宋" panose="0201060004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AD044A00-441F-4DEC-1C8D-BCB7AD66DA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187" y="3429000"/>
                <a:ext cx="6928213" cy="954107"/>
              </a:xfrm>
              <a:prstGeom prst="rect">
                <a:avLst/>
              </a:prstGeom>
              <a:blipFill>
                <a:blip r:embed="rId4"/>
                <a:stretch>
                  <a:fillRect l="-1847" t="-7051" b="-1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7869510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BA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>
            <a:extLst>
              <a:ext uri="{FF2B5EF4-FFF2-40B4-BE49-F238E27FC236}">
                <a16:creationId xmlns:a16="http://schemas.microsoft.com/office/drawing/2014/main" id="{3A269E31-908D-A345-BE65-80D46F3C820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03350" y="476250"/>
          <a:ext cx="3097213" cy="198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23" name="Equation" r:id="rId4" imgW="33350200" imgH="21361400" progId="Equation.DSMT4">
                  <p:embed/>
                </p:oleObj>
              </mc:Choice>
              <mc:Fallback>
                <p:oleObj name="Equation" r:id="rId4" imgW="33350200" imgH="21361400" progId="Equation.DSMT4">
                  <p:embed/>
                  <p:pic>
                    <p:nvPicPr>
                      <p:cNvPr id="16386" name="Object 2">
                        <a:extLst>
                          <a:ext uri="{FF2B5EF4-FFF2-40B4-BE49-F238E27FC236}">
                            <a16:creationId xmlns:a16="http://schemas.microsoft.com/office/drawing/2014/main" id="{57BBDCE5-076C-7A4B-AA4D-8AC6AAEE267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350" y="476250"/>
                        <a:ext cx="3097213" cy="1989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ACB5C7F2-BA9B-D24F-AF0F-4F235693FD7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98525" y="2492375"/>
          <a:ext cx="3960813" cy="202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24" name="Equation" r:id="rId6" imgW="41833800" imgH="21361400" progId="Equation.DSMT4">
                  <p:embed/>
                </p:oleObj>
              </mc:Choice>
              <mc:Fallback>
                <p:oleObj name="Equation" r:id="rId6" imgW="41833800" imgH="21361400" progId="Equation.DSMT4">
                  <p:embed/>
                  <p:pic>
                    <p:nvPicPr>
                      <p:cNvPr id="155651" name="Object 3">
                        <a:extLst>
                          <a:ext uri="{FF2B5EF4-FFF2-40B4-BE49-F238E27FC236}">
                            <a16:creationId xmlns:a16="http://schemas.microsoft.com/office/drawing/2014/main" id="{80009A55-6C82-4A49-8CF6-23B181635FE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8525" y="2492375"/>
                        <a:ext cx="3960813" cy="2024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A1A658DA-6AE2-7946-879E-51220CB19CA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42988" y="4364038"/>
          <a:ext cx="2952750" cy="1976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25" name="Equation" r:id="rId8" imgW="31889700" imgH="21361400" progId="Equation.DSMT4">
                  <p:embed/>
                </p:oleObj>
              </mc:Choice>
              <mc:Fallback>
                <p:oleObj name="Equation" r:id="rId8" imgW="31889700" imgH="21361400" progId="Equation.DSMT4">
                  <p:embed/>
                  <p:pic>
                    <p:nvPicPr>
                      <p:cNvPr id="155652" name="Object 4">
                        <a:extLst>
                          <a:ext uri="{FF2B5EF4-FFF2-40B4-BE49-F238E27FC236}">
                            <a16:creationId xmlns:a16="http://schemas.microsoft.com/office/drawing/2014/main" id="{36BB6AED-3587-3A40-9327-A583A2C8400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4364038"/>
                        <a:ext cx="2952750" cy="1976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4EC96C1A-77F4-A846-9AAA-ADBD7861385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43438" y="476250"/>
          <a:ext cx="3455987" cy="206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26" name="Equation" r:id="rId10" imgW="35699700" imgH="21361400" progId="Equation.DSMT4">
                  <p:embed/>
                </p:oleObj>
              </mc:Choice>
              <mc:Fallback>
                <p:oleObj name="Equation" r:id="rId10" imgW="35699700" imgH="21361400" progId="Equation.DSMT4">
                  <p:embed/>
                  <p:pic>
                    <p:nvPicPr>
                      <p:cNvPr id="155653" name="Object 5">
                        <a:extLst>
                          <a:ext uri="{FF2B5EF4-FFF2-40B4-BE49-F238E27FC236}">
                            <a16:creationId xmlns:a16="http://schemas.microsoft.com/office/drawing/2014/main" id="{C11D0BBD-8DE7-B941-99D3-55FA9C68BDF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476250"/>
                        <a:ext cx="3455987" cy="2066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6">
            <a:extLst>
              <a:ext uri="{FF2B5EF4-FFF2-40B4-BE49-F238E27FC236}">
                <a16:creationId xmlns:a16="http://schemas.microsoft.com/office/drawing/2014/main" id="{057E316D-62AD-BD4D-B743-DB49275D1D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404813"/>
            <a:ext cx="16192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1pPr>
            <a:lvl2pPr marL="742950" indent="-28575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2pPr>
            <a:lvl3pPr marL="11430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3pPr>
            <a:lvl4pPr marL="16002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4pPr>
            <a:lvl5pPr marL="20574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9pPr>
          </a:lstStyle>
          <a:p>
            <a:pPr algn="l"/>
            <a:r>
              <a:rPr lang="zh-CN" altLang="en-US" sz="28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例</a:t>
            </a:r>
            <a:r>
              <a:rPr lang="en-US" altLang="zh-CN" sz="28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8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计算</a:t>
            </a:r>
          </a:p>
        </p:txBody>
      </p:sp>
      <p:graphicFrame>
        <p:nvGraphicFramePr>
          <p:cNvPr id="7" name="Object 7">
            <a:extLst>
              <a:ext uri="{FF2B5EF4-FFF2-40B4-BE49-F238E27FC236}">
                <a16:creationId xmlns:a16="http://schemas.microsoft.com/office/drawing/2014/main" id="{3AA2428C-9980-D343-8293-509FB9545F2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30775" y="2492375"/>
          <a:ext cx="3384550" cy="216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27" name="Equation" r:id="rId12" imgW="33350200" imgH="21361400" progId="Equation.DSMT4">
                  <p:embed/>
                </p:oleObj>
              </mc:Choice>
              <mc:Fallback>
                <p:oleObj name="Equation" r:id="rId12" imgW="33350200" imgH="21361400" progId="Equation.DSMT4">
                  <p:embed/>
                  <p:pic>
                    <p:nvPicPr>
                      <p:cNvPr id="155655" name="Object 7">
                        <a:extLst>
                          <a:ext uri="{FF2B5EF4-FFF2-40B4-BE49-F238E27FC236}">
                            <a16:creationId xmlns:a16="http://schemas.microsoft.com/office/drawing/2014/main" id="{E2195932-DC18-FF44-A9BA-8D6D8FE7643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0775" y="2492375"/>
                        <a:ext cx="3384550" cy="2166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8">
            <a:extLst>
              <a:ext uri="{FF2B5EF4-FFF2-40B4-BE49-F238E27FC236}">
                <a16:creationId xmlns:a16="http://schemas.microsoft.com/office/drawing/2014/main" id="{654552AA-BEE6-664B-A4B0-774869DB540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95738" y="4364038"/>
          <a:ext cx="3241675" cy="2074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28" name="Equation" r:id="rId14" imgW="33350200" imgH="21361400" progId="Equation.DSMT4">
                  <p:embed/>
                </p:oleObj>
              </mc:Choice>
              <mc:Fallback>
                <p:oleObj name="Equation" r:id="rId14" imgW="33350200" imgH="21361400" progId="Equation.DSMT4">
                  <p:embed/>
                  <p:pic>
                    <p:nvPicPr>
                      <p:cNvPr id="155656" name="Object 8">
                        <a:extLst>
                          <a:ext uri="{FF2B5EF4-FFF2-40B4-BE49-F238E27FC236}">
                            <a16:creationId xmlns:a16="http://schemas.microsoft.com/office/drawing/2014/main" id="{D87C420F-2E57-5848-A5AD-36C9B8232D5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738" y="4364038"/>
                        <a:ext cx="3241675" cy="2074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Oval 11">
            <a:extLst>
              <a:ext uri="{FF2B5EF4-FFF2-40B4-BE49-F238E27FC236}">
                <a16:creationId xmlns:a16="http://schemas.microsoft.com/office/drawing/2014/main" id="{AA704F7D-CEAD-CD49-ABEF-92732AE87E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1050" y="476250"/>
            <a:ext cx="436563" cy="436563"/>
          </a:xfrm>
          <a:prstGeom prst="ellipse">
            <a:avLst/>
          </a:prstGeom>
          <a:noFill/>
          <a:ln w="31750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1pPr>
            <a:lvl2pPr marL="742950" indent="-28575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2pPr>
            <a:lvl3pPr marL="11430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3pPr>
            <a:lvl4pPr marL="16002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4pPr>
            <a:lvl5pPr marL="20574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endParaRPr kumimoji="0" lang="zh-CN" altLang="zh-CN" sz="3200" b="1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0" name="AutoShape 12">
            <a:extLst>
              <a:ext uri="{FF2B5EF4-FFF2-40B4-BE49-F238E27FC236}">
                <a16:creationId xmlns:a16="http://schemas.microsoft.com/office/drawing/2014/main" id="{AE6B892F-D1C6-E749-808C-DF1634A4DA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1050" y="1916113"/>
            <a:ext cx="503238" cy="503237"/>
          </a:xfrm>
          <a:prstGeom prst="triangle">
            <a:avLst>
              <a:gd name="adj" fmla="val 50000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1pPr>
            <a:lvl2pPr marL="742950" indent="-28575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2pPr>
            <a:lvl3pPr marL="11430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3pPr>
            <a:lvl4pPr marL="16002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4pPr>
            <a:lvl5pPr marL="20574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9pPr>
          </a:lstStyle>
          <a:p>
            <a:endParaRPr lang="zh-CN" altLang="en-US"/>
          </a:p>
        </p:txBody>
      </p:sp>
      <p:sp>
        <p:nvSpPr>
          <p:cNvPr id="11" name="Text Box 13">
            <a:extLst>
              <a:ext uri="{FF2B5EF4-FFF2-40B4-BE49-F238E27FC236}">
                <a16:creationId xmlns:a16="http://schemas.microsoft.com/office/drawing/2014/main" id="{204EF165-1B0F-5349-ADDA-FACFF7E6AD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050" y="1627188"/>
            <a:ext cx="685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4400" b="1" i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宋体" panose="02010600030101010101" pitchFamily="2" charset="-122"/>
              </a:rPr>
              <a:t>！</a:t>
            </a:r>
          </a:p>
        </p:txBody>
      </p:sp>
      <p:sp>
        <p:nvSpPr>
          <p:cNvPr id="12" name="Rectangle 14">
            <a:extLst>
              <a:ext uri="{FF2B5EF4-FFF2-40B4-BE49-F238E27FC236}">
                <a16:creationId xmlns:a16="http://schemas.microsoft.com/office/drawing/2014/main" id="{72093A70-544D-3B4C-9682-4AE5FB6B5D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063" y="908050"/>
            <a:ext cx="503237" cy="1584325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1pPr>
            <a:lvl2pPr marL="742950" indent="-28575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2pPr>
            <a:lvl3pPr marL="11430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3pPr>
            <a:lvl4pPr marL="16002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4pPr>
            <a:lvl5pPr marL="20574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9pPr>
          </a:lstStyle>
          <a:p>
            <a:endParaRPr lang="zh-CN" altLang="en-US"/>
          </a:p>
        </p:txBody>
      </p:sp>
      <p:sp>
        <p:nvSpPr>
          <p:cNvPr id="13" name="Oval 15">
            <a:extLst>
              <a:ext uri="{FF2B5EF4-FFF2-40B4-BE49-F238E27FC236}">
                <a16:creationId xmlns:a16="http://schemas.microsoft.com/office/drawing/2014/main" id="{3533770E-88A7-E44D-9CE7-F376412678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213" y="2995613"/>
            <a:ext cx="690562" cy="565150"/>
          </a:xfrm>
          <a:prstGeom prst="ellipse">
            <a:avLst/>
          </a:prstGeom>
          <a:noFill/>
          <a:ln w="31750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1pPr>
            <a:lvl2pPr marL="742950" indent="-28575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2pPr>
            <a:lvl3pPr marL="11430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3pPr>
            <a:lvl4pPr marL="16002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4pPr>
            <a:lvl5pPr marL="20574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endParaRPr kumimoji="0" lang="zh-CN" altLang="zh-CN" sz="3200" b="1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4" name="AutoShape 16">
            <a:extLst>
              <a:ext uri="{FF2B5EF4-FFF2-40B4-BE49-F238E27FC236}">
                <a16:creationId xmlns:a16="http://schemas.microsoft.com/office/drawing/2014/main" id="{F9E77E33-408A-2A48-AB3D-D398618274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3075" y="2995613"/>
            <a:ext cx="723900" cy="576262"/>
          </a:xfrm>
          <a:prstGeom prst="triangle">
            <a:avLst>
              <a:gd name="adj" fmla="val 50000"/>
            </a:avLst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1pPr>
            <a:lvl2pPr marL="742950" indent="-28575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2pPr>
            <a:lvl3pPr marL="11430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3pPr>
            <a:lvl4pPr marL="16002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4pPr>
            <a:lvl5pPr marL="20574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9pPr>
          </a:lstStyle>
          <a:p>
            <a:endParaRPr lang="zh-CN" altLang="en-US"/>
          </a:p>
        </p:txBody>
      </p:sp>
      <p:sp>
        <p:nvSpPr>
          <p:cNvPr id="15" name="Rectangle 17">
            <a:extLst>
              <a:ext uri="{FF2B5EF4-FFF2-40B4-BE49-F238E27FC236}">
                <a16:creationId xmlns:a16="http://schemas.microsoft.com/office/drawing/2014/main" id="{451B8A65-A9A7-F74D-BD84-42D2080817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4738" y="3500438"/>
            <a:ext cx="504825" cy="1150937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1pPr>
            <a:lvl2pPr marL="742950" indent="-28575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2pPr>
            <a:lvl3pPr marL="11430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3pPr>
            <a:lvl4pPr marL="16002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4pPr>
            <a:lvl5pPr marL="20574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9pPr>
          </a:lstStyle>
          <a:p>
            <a:endParaRPr lang="zh-CN" altLang="en-US"/>
          </a:p>
        </p:txBody>
      </p:sp>
      <p:sp>
        <p:nvSpPr>
          <p:cNvPr id="16" name="Rectangle 18">
            <a:extLst>
              <a:ext uri="{FF2B5EF4-FFF2-40B4-BE49-F238E27FC236}">
                <a16:creationId xmlns:a16="http://schemas.microsoft.com/office/drawing/2014/main" id="{31306F53-4E7E-784E-9919-196D2ED493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7313" y="5803900"/>
            <a:ext cx="433387" cy="549275"/>
          </a:xfrm>
          <a:prstGeom prst="rect">
            <a:avLst/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1pPr>
            <a:lvl2pPr marL="742950" indent="-28575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2pPr>
            <a:lvl3pPr marL="11430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3pPr>
            <a:lvl4pPr marL="16002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4pPr>
            <a:lvl5pPr marL="20574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9pPr>
          </a:lstStyle>
          <a:p>
            <a:endParaRPr lang="zh-CN" altLang="en-US"/>
          </a:p>
        </p:txBody>
      </p:sp>
      <p:graphicFrame>
        <p:nvGraphicFramePr>
          <p:cNvPr id="17" name="Object 19">
            <a:extLst>
              <a:ext uri="{FF2B5EF4-FFF2-40B4-BE49-F238E27FC236}">
                <a16:creationId xmlns:a16="http://schemas.microsoft.com/office/drawing/2014/main" id="{23EDE639-1430-6D48-AC2C-389CED3ED1A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62800" y="5156200"/>
          <a:ext cx="944563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29" name="Equation" r:id="rId16" imgW="9359900" imgH="4102100" progId="Equation.DSMT4">
                  <p:embed/>
                </p:oleObj>
              </mc:Choice>
              <mc:Fallback>
                <p:oleObj name="Equation" r:id="rId16" imgW="9359900" imgH="4102100" progId="Equation.DSMT4">
                  <p:embed/>
                  <p:pic>
                    <p:nvPicPr>
                      <p:cNvPr id="155667" name="Object 19">
                        <a:extLst>
                          <a:ext uri="{FF2B5EF4-FFF2-40B4-BE49-F238E27FC236}">
                            <a16:creationId xmlns:a16="http://schemas.microsoft.com/office/drawing/2014/main" id="{882F24E3-C61A-5645-8C60-DAEB097FFFA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2800" y="5156200"/>
                        <a:ext cx="944563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311372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utoUpdateAnimBg="0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6ED1EF79-A7DA-43D6-9844-52236878D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393700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</p:txBody>
      </p:sp>
      <p:sp>
        <p:nvSpPr>
          <p:cNvPr id="45060" name="Rectangle 30">
            <a:extLst>
              <a:ext uri="{FF2B5EF4-FFF2-40B4-BE49-F238E27FC236}">
                <a16:creationId xmlns:a16="http://schemas.microsoft.com/office/drawing/2014/main" id="{72C5B6C1-1136-4086-B50D-8BBFBB5B3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755" y="9268"/>
            <a:ext cx="65373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实践问题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 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利用行列式的性质计算行列式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5891AA6-D271-B2D9-852A-DADA9913C531}"/>
              </a:ext>
            </a:extLst>
          </p:cNvPr>
          <p:cNvSpPr txBox="1"/>
          <p:nvPr/>
        </p:nvSpPr>
        <p:spPr>
          <a:xfrm>
            <a:off x="259231" y="820103"/>
            <a:ext cx="74440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例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1.7</a:t>
            </a:r>
            <a:r>
              <a:rPr lang="en-US" altLang="zh-CN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将行列式化为上三角行列式进行计算</a:t>
            </a:r>
            <a:r>
              <a:rPr lang="zh-CN" altLang="en-US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：</a:t>
            </a:r>
          </a:p>
        </p:txBody>
      </p:sp>
      <p:graphicFrame>
        <p:nvGraphicFramePr>
          <p:cNvPr id="5" name="Object 11">
            <a:extLst>
              <a:ext uri="{FF2B5EF4-FFF2-40B4-BE49-F238E27FC236}">
                <a16:creationId xmlns:a16="http://schemas.microsoft.com/office/drawing/2014/main" id="{C703F6E4-36CE-B8EA-D326-2C8AA77545D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4735115"/>
              </p:ext>
            </p:extLst>
          </p:nvPr>
        </p:nvGraphicFramePr>
        <p:xfrm>
          <a:off x="7171253" y="589781"/>
          <a:ext cx="1839992" cy="1103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3" name="Equation" r:id="rId4" imgW="1015920" imgH="609480" progId="Equation.DSMT4">
                  <p:embed/>
                </p:oleObj>
              </mc:Choice>
              <mc:Fallback>
                <p:oleObj name="Equation" r:id="rId4" imgW="1015920" imgH="609480" progId="Equation.DSMT4">
                  <p:embed/>
                  <p:pic>
                    <p:nvPicPr>
                      <p:cNvPr id="114699" name="Object 11">
                        <a:extLst>
                          <a:ext uri="{FF2B5EF4-FFF2-40B4-BE49-F238E27FC236}">
                            <a16:creationId xmlns:a16="http://schemas.microsoft.com/office/drawing/2014/main" id="{AFBB46B5-733D-4542-BEB3-FA3ED29DC25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1253" y="589781"/>
                        <a:ext cx="1839992" cy="11039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B323944F-A52D-66AA-932C-7ABEF5329953}"/>
              </a:ext>
            </a:extLst>
          </p:cNvPr>
          <p:cNvSpPr txBox="1"/>
          <p:nvPr/>
        </p:nvSpPr>
        <p:spPr>
          <a:xfrm>
            <a:off x="274578" y="1231033"/>
            <a:ext cx="6298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解</a:t>
            </a:r>
            <a:endParaRPr lang="zh-CN" altLang="en-US" dirty="0">
              <a:solidFill>
                <a:srgbClr val="C00000"/>
              </a:solidFill>
            </a:endParaRPr>
          </a:p>
        </p:txBody>
      </p:sp>
      <p:graphicFrame>
        <p:nvGraphicFramePr>
          <p:cNvPr id="11" name="对象 10">
            <a:extLst>
              <a:ext uri="{FF2B5EF4-FFF2-40B4-BE49-F238E27FC236}">
                <a16:creationId xmlns:a16="http://schemas.microsoft.com/office/drawing/2014/main" id="{7ADE9536-FA52-9B54-E725-9EEEF80BE49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7594421"/>
              </p:ext>
            </p:extLst>
          </p:nvPr>
        </p:nvGraphicFramePr>
        <p:xfrm>
          <a:off x="132755" y="1673374"/>
          <a:ext cx="1266189" cy="11124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4" name="Equation" r:id="rId6" imgW="685800" imgH="609480" progId="Equation.DSMT4">
                  <p:embed/>
                </p:oleObj>
              </mc:Choice>
              <mc:Fallback>
                <p:oleObj name="Equation" r:id="rId6" imgW="685800" imgH="609480" progId="Equation.DSMT4">
                  <p:embed/>
                  <p:pic>
                    <p:nvPicPr>
                      <p:cNvPr id="8" name="对象 7">
                        <a:extLst>
                          <a:ext uri="{FF2B5EF4-FFF2-40B4-BE49-F238E27FC236}">
                            <a16:creationId xmlns:a16="http://schemas.microsoft.com/office/drawing/2014/main" id="{92BDD9F9-5EEE-5A91-F20E-76F01B1E053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32755" y="1673374"/>
                        <a:ext cx="1266189" cy="11124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1479BE79-DE4B-AF77-1734-9EA021BA3ED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830432"/>
              </p:ext>
            </p:extLst>
          </p:nvPr>
        </p:nvGraphicFramePr>
        <p:xfrm>
          <a:off x="1383783" y="1689265"/>
          <a:ext cx="2447887" cy="11113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5" name="Equation" r:id="rId8" imgW="1333440" imgH="609480" progId="Equation.DSMT4">
                  <p:embed/>
                </p:oleObj>
              </mc:Choice>
              <mc:Fallback>
                <p:oleObj name="Equation" r:id="rId8" imgW="1333440" imgH="609480" progId="Equation.DSMT4">
                  <p:embed/>
                  <p:pic>
                    <p:nvPicPr>
                      <p:cNvPr id="11" name="对象 10">
                        <a:extLst>
                          <a:ext uri="{FF2B5EF4-FFF2-40B4-BE49-F238E27FC236}">
                            <a16:creationId xmlns:a16="http://schemas.microsoft.com/office/drawing/2014/main" id="{7ADE9536-FA52-9B54-E725-9EEEF80BE4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383783" y="1689265"/>
                        <a:ext cx="2447887" cy="11113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7C194B84-FB25-EB31-B4E8-B8C9B9E5376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5150138"/>
              </p:ext>
            </p:extLst>
          </p:nvPr>
        </p:nvGraphicFramePr>
        <p:xfrm>
          <a:off x="1373382" y="2964672"/>
          <a:ext cx="2448000" cy="111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6" name="Equation" r:id="rId10" imgW="1358640" imgH="609480" progId="Equation.DSMT4">
                  <p:embed/>
                </p:oleObj>
              </mc:Choice>
              <mc:Fallback>
                <p:oleObj name="Equation" r:id="rId10" imgW="1358640" imgH="609480" progId="Equation.DSMT4">
                  <p:embed/>
                  <p:pic>
                    <p:nvPicPr>
                      <p:cNvPr id="11" name="对象 10">
                        <a:extLst>
                          <a:ext uri="{FF2B5EF4-FFF2-40B4-BE49-F238E27FC236}">
                            <a16:creationId xmlns:a16="http://schemas.microsoft.com/office/drawing/2014/main" id="{7ADE9536-FA52-9B54-E725-9EEEF80BE4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373382" y="2964672"/>
                        <a:ext cx="2448000" cy="1112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extLst>
              <a:ext uri="{FF2B5EF4-FFF2-40B4-BE49-F238E27FC236}">
                <a16:creationId xmlns:a16="http://schemas.microsoft.com/office/drawing/2014/main" id="{2519A586-336E-EE06-D3EB-77E1F9CE064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7309249"/>
              </p:ext>
            </p:extLst>
          </p:nvPr>
        </p:nvGraphicFramePr>
        <p:xfrm>
          <a:off x="1398944" y="4260816"/>
          <a:ext cx="2448000" cy="111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7" name="Equation" r:id="rId12" imgW="1155600" imgH="609480" progId="Equation.DSMT4">
                  <p:embed/>
                </p:oleObj>
              </mc:Choice>
              <mc:Fallback>
                <p:oleObj name="Equation" r:id="rId12" imgW="1155600" imgH="609480" progId="Equation.DSMT4">
                  <p:embed/>
                  <p:pic>
                    <p:nvPicPr>
                      <p:cNvPr id="11" name="对象 10">
                        <a:extLst>
                          <a:ext uri="{FF2B5EF4-FFF2-40B4-BE49-F238E27FC236}">
                            <a16:creationId xmlns:a16="http://schemas.microsoft.com/office/drawing/2014/main" id="{7ADE9536-FA52-9B54-E725-9EEEF80BE4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398944" y="4260816"/>
                        <a:ext cx="2448000" cy="1112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>
            <a:extLst>
              <a:ext uri="{FF2B5EF4-FFF2-40B4-BE49-F238E27FC236}">
                <a16:creationId xmlns:a16="http://schemas.microsoft.com/office/drawing/2014/main" id="{93F7CC93-CD04-0B44-0E8D-CBA4653C3C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2112077"/>
              </p:ext>
            </p:extLst>
          </p:nvPr>
        </p:nvGraphicFramePr>
        <p:xfrm>
          <a:off x="1398944" y="5481697"/>
          <a:ext cx="2448000" cy="111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8" name="Equation" r:id="rId14" imgW="1523880" imgH="609480" progId="Equation.DSMT4">
                  <p:embed/>
                </p:oleObj>
              </mc:Choice>
              <mc:Fallback>
                <p:oleObj name="Equation" r:id="rId14" imgW="1523880" imgH="609480" progId="Equation.DSMT4">
                  <p:embed/>
                  <p:pic>
                    <p:nvPicPr>
                      <p:cNvPr id="11" name="对象 10">
                        <a:extLst>
                          <a:ext uri="{FF2B5EF4-FFF2-40B4-BE49-F238E27FC236}">
                            <a16:creationId xmlns:a16="http://schemas.microsoft.com/office/drawing/2014/main" id="{7ADE9536-FA52-9B54-E725-9EEEF80BE4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398944" y="5481697"/>
                        <a:ext cx="2448000" cy="1112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8A5946A6-694F-B817-D353-95E8DEC7A86D}"/>
              </a:ext>
            </a:extLst>
          </p:cNvPr>
          <p:cNvCxnSpPr/>
          <p:nvPr/>
        </p:nvCxnSpPr>
        <p:spPr>
          <a:xfrm>
            <a:off x="3923928" y="1412776"/>
            <a:ext cx="0" cy="5256584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061145AD-EDD5-E66E-0913-ABD8CA72C6B1}"/>
              </a:ext>
            </a:extLst>
          </p:cNvPr>
          <p:cNvSpPr txBox="1"/>
          <p:nvPr/>
        </p:nvSpPr>
        <p:spPr>
          <a:xfrm>
            <a:off x="3972590" y="1598602"/>
            <a:ext cx="48965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(1) </a:t>
            </a:r>
            <a:r>
              <a:rPr lang="zh-CN" altLang="en-US" sz="1800" b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将</a:t>
            </a:r>
            <a:r>
              <a:rPr lang="zh-CN" altLang="en-US" sz="1800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第一列元素变成</a:t>
            </a:r>
            <a:r>
              <a:rPr lang="en-US" altLang="zh-CN" sz="1800" b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1,0,0, </a:t>
            </a:r>
            <a:r>
              <a:rPr lang="zh-CN" altLang="en-US" sz="1800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需要作运算</a:t>
            </a:r>
            <a:endParaRPr lang="en-US" altLang="zh-CN" sz="1800" b="1" dirty="0">
              <a:solidFill>
                <a:srgbClr val="0033CC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en-US" altLang="zh-CN" sz="1800" b="1" i="1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1800" b="1" i="1" baseline="-2500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1800" b="1" i="1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↔ c</a:t>
            </a:r>
            <a:r>
              <a:rPr lang="en-US" altLang="zh-CN" sz="1800" b="1" i="1" baseline="-2500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1800" b="1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和</a:t>
            </a:r>
            <a:r>
              <a:rPr lang="en-US" altLang="zh-CN" sz="1800" b="1" i="1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r</a:t>
            </a:r>
            <a:r>
              <a:rPr lang="en-US" altLang="zh-CN" sz="1800" b="1" i="1" baseline="-2500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180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1800" b="1" i="1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2r</a:t>
            </a:r>
            <a:r>
              <a:rPr lang="en-US" altLang="zh-CN" sz="1800" b="1" i="1" baseline="-2500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1800" b="1" i="1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,r</a:t>
            </a:r>
            <a:r>
              <a:rPr lang="en-US" altLang="zh-CN" sz="1800" b="1" i="1" baseline="-2500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180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1800" b="1" i="1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r</a:t>
            </a:r>
            <a:r>
              <a:rPr lang="en-US" altLang="zh-CN" sz="1800" b="1" i="1" baseline="-2500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1800" b="1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  <a:r>
              <a:rPr lang="en-US" altLang="zh-CN" sz="1800" b="1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zh-CN" altLang="en-US" sz="1800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具体如下：</a:t>
            </a:r>
            <a:endParaRPr lang="en-US" altLang="zh-CN" sz="1800" b="1" dirty="0">
              <a:solidFill>
                <a:srgbClr val="0033CC"/>
              </a:solidFill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258B334C-BB69-31B2-8B4C-25137E87880F}"/>
                  </a:ext>
                </a:extLst>
              </p:cNvPr>
              <p:cNvSpPr txBox="1"/>
              <p:nvPr/>
            </p:nvSpPr>
            <p:spPr>
              <a:xfrm>
                <a:off x="3995938" y="2335365"/>
                <a:ext cx="4968550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1800" b="1">
                    <a:ea typeface="华文中宋" panose="02010600040101010101" pitchFamily="2" charset="-122"/>
                    <a:cs typeface="Times New Roman" panose="02020603050405020304" pitchFamily="18" charset="0"/>
                  </a:rPr>
                  <a:t>①</a:t>
                </a:r>
                <a:r>
                  <a:rPr lang="en-US" altLang="zh-CN" sz="1800" b="1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 </a:t>
                </a:r>
                <a:r>
                  <a:rPr lang="zh-CN" altLang="en-US" sz="1800" b="1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运算</a:t>
                </a:r>
                <a:r>
                  <a:rPr lang="en-US" altLang="zh-CN" sz="1800" b="1" i="1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sz="1800" b="1" baseline="-2500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en-US" altLang="zh-CN" sz="1800" b="1" i="1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↔ c</a:t>
                </a:r>
                <a:r>
                  <a:rPr lang="en-US" altLang="zh-CN" sz="1800" b="1" baseline="-2500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3</a:t>
                </a:r>
                <a:r>
                  <a:rPr lang="en-US" altLang="zh-CN" sz="1800" b="1">
                    <a:ea typeface="华文中宋" panose="02010600040101010101" pitchFamily="2" charset="-122"/>
                    <a:cs typeface="Times New Roman" panose="02020603050405020304" pitchFamily="18" charset="0"/>
                  </a:rPr>
                  <a:t>,</a:t>
                </a:r>
                <a:r>
                  <a:rPr lang="zh-CN" altLang="en-US" sz="1800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交换第</a:t>
                </a:r>
                <a:r>
                  <a:rPr lang="en-US" altLang="zh-CN" sz="1800" b="1" dirty="0">
                    <a:ea typeface="华文中宋" panose="0201060004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en-US" sz="1800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列与第</a:t>
                </a:r>
                <a:r>
                  <a:rPr lang="en-US" altLang="zh-CN" sz="1800" b="1" dirty="0">
                    <a:ea typeface="华文中宋" panose="02010600040101010101" pitchFamily="2" charset="-122"/>
                    <a:cs typeface="Times New Roman" panose="02020603050405020304" pitchFamily="18" charset="0"/>
                  </a:rPr>
                  <a:t>3</a:t>
                </a:r>
                <a:r>
                  <a:rPr lang="zh-CN" altLang="en-US" sz="1800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列</a:t>
                </a:r>
                <a:r>
                  <a:rPr lang="en-US" altLang="zh-CN" sz="1800" b="1" dirty="0">
                    <a:ea typeface="华文中宋" panose="0201060004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zh-CN" altLang="en-US" sz="1800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使第一行第一</a:t>
                </a:r>
                <a:r>
                  <a:rPr lang="zh-CN" altLang="en-US" sz="1800" b="1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列元素</a:t>
                </a:r>
                <a:r>
                  <a:rPr lang="en-US" altLang="zh-CN" sz="1800" b="1" i="1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1800" b="1" baseline="-2500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11</a:t>
                </a:r>
                <a:r>
                  <a:rPr lang="zh-CN" altLang="en-US" sz="1800" b="1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换</a:t>
                </a:r>
                <a:r>
                  <a:rPr lang="zh-CN" altLang="en-US" sz="1800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成</a:t>
                </a:r>
                <a:r>
                  <a:rPr lang="en-US" altLang="zh-CN" sz="1800" b="1" dirty="0">
                    <a:ea typeface="华文中宋" panose="02010600040101010101" pitchFamily="2" charset="-122"/>
                    <a:cs typeface="Times New Roman" panose="02020603050405020304" pitchFamily="18" charset="0"/>
                  </a:rPr>
                  <a:t>1,</a:t>
                </a:r>
                <a:r>
                  <a:rPr lang="zh-CN" altLang="en-US" sz="1800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从而方便使用运算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CN" sz="1800" b="1" i="1" smtClean="0">
                        <a:solidFill>
                          <a:schemeClr val="tx1"/>
                        </a:solidFill>
                        <a:ea typeface="华文中宋" panose="02010600040101010101" pitchFamily="2" charset="-122"/>
                        <a:cs typeface="Times New Roman" panose="02020603050405020304" pitchFamily="18" charset="0"/>
                      </a:rPr>
                      <m:t>r</m:t>
                    </m:r>
                    <m:r>
                      <m:rPr>
                        <m:nor/>
                      </m:rPr>
                      <a:rPr lang="en-US" altLang="zh-CN" sz="1800" b="1" i="1" baseline="-25000" smtClean="0">
                        <a:solidFill>
                          <a:schemeClr val="tx1"/>
                        </a:solidFill>
                        <a:ea typeface="华文中宋" panose="02010600040101010101" pitchFamily="2" charset="-122"/>
                        <a:cs typeface="Times New Roman" panose="02020603050405020304" pitchFamily="18" charset="0"/>
                      </a:rPr>
                      <m:t>i</m:t>
                    </m:r>
                    <m:r>
                      <m:rPr>
                        <m:nor/>
                      </m:rPr>
                      <a:rPr lang="en-US" altLang="zh-CN" sz="1800" b="1" i="1" smtClean="0">
                        <a:solidFill>
                          <a:schemeClr val="tx1"/>
                        </a:solidFill>
                        <a:ea typeface="华文中宋" panose="02010600040101010101" pitchFamily="2" charset="-122"/>
                        <a:cs typeface="Times New Roman" panose="02020603050405020304" pitchFamily="18" charset="0"/>
                      </a:rPr>
                      <m:t>+</m:t>
                    </m:r>
                    <m:r>
                      <a:rPr lang="zh-CN" altLang="en-US" sz="1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Times New Roman" panose="02020603050405020304" pitchFamily="18" charset="0"/>
                      </a:rPr>
                      <m:t>𝝀</m:t>
                    </m:r>
                    <m:r>
                      <m:rPr>
                        <m:nor/>
                      </m:rPr>
                      <a:rPr lang="en-US" altLang="zh-CN" sz="1800" b="1" i="1">
                        <a:solidFill>
                          <a:schemeClr val="tx1"/>
                        </a:solidFill>
                        <a:ea typeface="华文中宋" panose="02010600040101010101" pitchFamily="2" charset="-122"/>
                        <a:cs typeface="Times New Roman" panose="02020603050405020304" pitchFamily="18" charset="0"/>
                      </a:rPr>
                      <m:t>r</m:t>
                    </m:r>
                    <m:r>
                      <m:rPr>
                        <m:nor/>
                      </m:rPr>
                      <a:rPr lang="en-US" altLang="zh-CN" sz="1800" b="1" i="1" baseline="-25000">
                        <a:solidFill>
                          <a:schemeClr val="tx1"/>
                        </a:solidFill>
                        <a:ea typeface="华文中宋" panose="02010600040101010101" pitchFamily="2" charset="-122"/>
                        <a:cs typeface="Times New Roman" panose="02020603050405020304" pitchFamily="18" charset="0"/>
                      </a:rPr>
                      <m:t>j</m:t>
                    </m:r>
                  </m:oMath>
                </a14:m>
                <a:r>
                  <a:rPr lang="zh-CN" altLang="en-US" sz="1800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使</a:t>
                </a:r>
                <a:r>
                  <a:rPr lang="zh-CN" altLang="en-US" sz="1800" b="1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第一列</a:t>
                </a:r>
                <a:r>
                  <a:rPr lang="en-US" altLang="zh-CN" sz="1800" b="1" i="1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1800" b="1" baseline="-2500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11</a:t>
                </a:r>
                <a:r>
                  <a:rPr lang="zh-CN" altLang="en-US" sz="1800" b="1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下方</a:t>
                </a:r>
                <a:r>
                  <a:rPr lang="zh-CN" altLang="en-US" sz="1800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所有元素变为</a:t>
                </a:r>
                <a:r>
                  <a:rPr lang="en-US" altLang="zh-CN" sz="1800" b="1" dirty="0">
                    <a:ea typeface="华文中宋" panose="02010600040101010101" pitchFamily="2" charset="-122"/>
                    <a:cs typeface="Times New Roman" panose="02020603050405020304" pitchFamily="18" charset="0"/>
                  </a:rPr>
                  <a:t>0;</a:t>
                </a: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258B334C-BB69-31B2-8B4C-25137E8788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8" y="2335365"/>
                <a:ext cx="4968550" cy="923330"/>
              </a:xfrm>
              <a:prstGeom prst="rect">
                <a:avLst/>
              </a:prstGeom>
              <a:blipFill>
                <a:blip r:embed="rId16"/>
                <a:stretch>
                  <a:fillRect l="-1104" t="-3289" r="-982" b="-92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文本框 15">
            <a:extLst>
              <a:ext uri="{FF2B5EF4-FFF2-40B4-BE49-F238E27FC236}">
                <a16:creationId xmlns:a16="http://schemas.microsoft.com/office/drawing/2014/main" id="{BE5662EE-272D-CDE6-2F62-CB19F4C96328}"/>
              </a:ext>
            </a:extLst>
          </p:cNvPr>
          <p:cNvSpPr txBox="1"/>
          <p:nvPr/>
        </p:nvSpPr>
        <p:spPr>
          <a:xfrm>
            <a:off x="3995936" y="3356992"/>
            <a:ext cx="48965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>
                <a:ea typeface="华文中宋" panose="02010600040101010101" pitchFamily="2" charset="-122"/>
                <a:cs typeface="Times New Roman" panose="02020603050405020304" pitchFamily="18" charset="0"/>
              </a:rPr>
              <a:t>②</a:t>
            </a:r>
            <a:r>
              <a:rPr lang="en-US" altLang="zh-CN" sz="1800" b="1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zh-CN" altLang="en-US" sz="1800" b="1">
                <a:latin typeface="华文中宋" panose="02010600040101010101" pitchFamily="2" charset="-122"/>
                <a:ea typeface="华文中宋" panose="02010600040101010101" pitchFamily="2" charset="-122"/>
              </a:rPr>
              <a:t>运算</a:t>
            </a:r>
            <a:r>
              <a:rPr lang="en-US" altLang="zh-CN" sz="1800" b="1" i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r</a:t>
            </a:r>
            <a:r>
              <a:rPr lang="en-US" altLang="zh-CN" sz="1800" b="1" baseline="-2500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1800" b="1" i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1800" b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1800" b="1" i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r</a:t>
            </a:r>
            <a:r>
              <a:rPr lang="en-US" altLang="zh-CN" sz="1800" b="1" baseline="-2500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1800" b="1" i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,r</a:t>
            </a:r>
            <a:r>
              <a:rPr lang="en-US" altLang="zh-CN" sz="1800" b="1" baseline="-2500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1800" b="1" i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+r</a:t>
            </a:r>
            <a:r>
              <a:rPr lang="en-US" altLang="zh-CN" sz="1800" b="1" baseline="-2500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1800" b="1"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sz="18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分别使</a:t>
            </a:r>
            <a:r>
              <a:rPr lang="zh-CN" altLang="en-US" sz="1800" b="1">
                <a:latin typeface="华文中宋" panose="02010600040101010101" pitchFamily="2" charset="-122"/>
                <a:ea typeface="华文中宋" panose="02010600040101010101" pitchFamily="2" charset="-122"/>
              </a:rPr>
              <a:t>第一列</a:t>
            </a:r>
            <a:r>
              <a:rPr lang="en-US" altLang="zh-CN" sz="1800" b="1" i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1800" b="1" baseline="-2500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11</a:t>
            </a:r>
            <a:r>
              <a:rPr lang="zh-CN" altLang="en-US" sz="1800" b="1">
                <a:latin typeface="华文中宋" panose="02010600040101010101" pitchFamily="2" charset="-122"/>
                <a:ea typeface="华文中宋" panose="02010600040101010101" pitchFamily="2" charset="-122"/>
              </a:rPr>
              <a:t>下方元素</a:t>
            </a:r>
            <a:r>
              <a:rPr lang="en-US" altLang="zh-CN" sz="1800" b="1" i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1800" b="1" baseline="-2500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21</a:t>
            </a:r>
            <a:r>
              <a:rPr lang="en-US" altLang="zh-CN" sz="1800" b="1">
                <a:latin typeface="华文中宋" panose="02010600040101010101" pitchFamily="2" charset="-122"/>
                <a:ea typeface="华文中宋" panose="02010600040101010101" pitchFamily="2" charset="-122"/>
              </a:rPr>
              <a:t>,</a:t>
            </a:r>
            <a:r>
              <a:rPr lang="en-US" altLang="zh-CN" sz="1800" b="1" i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1800" b="1" baseline="-2500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31</a:t>
            </a:r>
            <a:r>
              <a:rPr lang="zh-CN" altLang="en-US" sz="1800" b="1">
                <a:latin typeface="华文中宋" panose="02010600040101010101" pitchFamily="2" charset="-122"/>
                <a:ea typeface="华文中宋" panose="02010600040101010101" pitchFamily="2" charset="-122"/>
              </a:rPr>
              <a:t>变为</a:t>
            </a:r>
            <a:r>
              <a:rPr lang="en-US" altLang="zh-CN" sz="1800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0;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E6E2800-D339-93EA-14B9-351FDFF498D3}"/>
              </a:ext>
            </a:extLst>
          </p:cNvPr>
          <p:cNvSpPr txBox="1"/>
          <p:nvPr/>
        </p:nvSpPr>
        <p:spPr>
          <a:xfrm>
            <a:off x="3977793" y="4260816"/>
            <a:ext cx="46227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(ii) </a:t>
            </a:r>
            <a:r>
              <a:rPr lang="zh-CN" altLang="en-US" sz="1800" b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将</a:t>
            </a:r>
            <a:r>
              <a:rPr lang="zh-CN" altLang="en-US" sz="1800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第二列元素变成</a:t>
            </a:r>
            <a:r>
              <a:rPr lang="en-US" altLang="zh-CN" sz="1800" b="1" i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1800" b="1" baseline="-25000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21</a:t>
            </a:r>
            <a:r>
              <a:rPr lang="en-US" altLang="zh-CN" sz="1800" b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,1,0, </a:t>
            </a:r>
            <a:r>
              <a:rPr lang="zh-CN" altLang="en-US" sz="1800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需要作运算</a:t>
            </a:r>
            <a:endParaRPr lang="en-US" altLang="zh-CN" sz="1800" b="1" dirty="0">
              <a:solidFill>
                <a:srgbClr val="0033CC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en-US" altLang="zh-CN" sz="1800" b="1" i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r</a:t>
            </a:r>
            <a:r>
              <a:rPr lang="en-US" altLang="zh-CN" sz="1800" b="1" baseline="-25000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1800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 ÷(-1)</a:t>
            </a:r>
            <a:r>
              <a:rPr lang="zh-CN" altLang="en-US" sz="1800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和</a:t>
            </a:r>
            <a:r>
              <a:rPr lang="en-US" altLang="zh-CN" sz="1800" b="1" i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r</a:t>
            </a:r>
            <a:r>
              <a:rPr lang="en-US" altLang="zh-CN" sz="1800" b="1" baseline="-25000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1800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-3</a:t>
            </a:r>
            <a:r>
              <a:rPr lang="en-US" altLang="zh-CN" sz="1800" b="1" i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r</a:t>
            </a:r>
            <a:r>
              <a:rPr lang="en-US" altLang="zh-CN" sz="1800" b="1" baseline="-25000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1800" b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en-US" sz="1800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具体如下：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12F13D37-43A1-3985-3703-A91D7DEE0FA0}"/>
                  </a:ext>
                </a:extLst>
              </p:cNvPr>
              <p:cNvSpPr txBox="1"/>
              <p:nvPr/>
            </p:nvSpPr>
            <p:spPr>
              <a:xfrm>
                <a:off x="3987071" y="4999661"/>
                <a:ext cx="4896542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1800" b="1">
                    <a:ea typeface="华文中宋" panose="02010600040101010101" pitchFamily="2" charset="-122"/>
                    <a:cs typeface="Times New Roman" panose="02020603050405020304" pitchFamily="18" charset="0"/>
                  </a:rPr>
                  <a:t>①</a:t>
                </a:r>
                <a:r>
                  <a:rPr lang="en-US" altLang="zh-CN" sz="1800" b="1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800" b="1" i="1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r</a:t>
                </a:r>
                <a:r>
                  <a:rPr lang="en-US" altLang="zh-CN" sz="1800" b="1" baseline="-2500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1800" b="1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 ÷(-1), </a:t>
                </a:r>
                <a:r>
                  <a:rPr lang="zh-CN" altLang="en-US" sz="1800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使第二行第二</a:t>
                </a:r>
                <a:r>
                  <a:rPr lang="zh-CN" altLang="en-US" sz="1800" b="1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列元素</a:t>
                </a:r>
                <a:r>
                  <a:rPr lang="en-US" altLang="zh-CN" sz="1800" b="1" i="1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1800" b="1" baseline="-2500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22</a:t>
                </a:r>
                <a:r>
                  <a:rPr lang="zh-CN" altLang="en-US" sz="1800" b="1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变为</a:t>
                </a:r>
                <a:r>
                  <a:rPr lang="en-US" altLang="zh-CN" sz="1800" b="1" dirty="0">
                    <a:ea typeface="华文中宋" panose="02010600040101010101" pitchFamily="2" charset="-122"/>
                    <a:cs typeface="Times New Roman" panose="02020603050405020304" pitchFamily="18" charset="0"/>
                  </a:rPr>
                  <a:t>1, </a:t>
                </a:r>
                <a:r>
                  <a:rPr lang="zh-CN" altLang="en-US" sz="1800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从而方便</a:t>
                </a:r>
                <a:r>
                  <a:rPr lang="zh-CN" altLang="en-US" sz="1800" b="1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使用运算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CN" sz="1800" b="1" i="1">
                        <a:solidFill>
                          <a:schemeClr val="tx1"/>
                        </a:solidFill>
                        <a:ea typeface="华文中宋" panose="02010600040101010101" pitchFamily="2" charset="-122"/>
                        <a:cs typeface="Times New Roman" panose="02020603050405020304" pitchFamily="18" charset="0"/>
                      </a:rPr>
                      <m:t>r</m:t>
                    </m:r>
                    <m:r>
                      <m:rPr>
                        <m:nor/>
                      </m:rPr>
                      <a:rPr lang="en-US" altLang="zh-CN" sz="1800" b="1" i="1" baseline="-25000">
                        <a:solidFill>
                          <a:schemeClr val="tx1"/>
                        </a:solidFill>
                        <a:ea typeface="华文中宋" panose="02010600040101010101" pitchFamily="2" charset="-122"/>
                        <a:cs typeface="Times New Roman" panose="02020603050405020304" pitchFamily="18" charset="0"/>
                      </a:rPr>
                      <m:t>i</m:t>
                    </m:r>
                    <m:r>
                      <m:rPr>
                        <m:nor/>
                      </m:rPr>
                      <a:rPr lang="en-US" altLang="zh-CN" sz="1800" b="1" i="1">
                        <a:solidFill>
                          <a:schemeClr val="tx1"/>
                        </a:solidFill>
                        <a:ea typeface="华文中宋" panose="02010600040101010101" pitchFamily="2" charset="-122"/>
                        <a:cs typeface="Times New Roman" panose="02020603050405020304" pitchFamily="18" charset="0"/>
                      </a:rPr>
                      <m:t>+</m:t>
                    </m:r>
                    <m:r>
                      <a:rPr lang="zh-CN" altLang="en-US" sz="1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Times New Roman" panose="02020603050405020304" pitchFamily="18" charset="0"/>
                      </a:rPr>
                      <m:t>𝝀</m:t>
                    </m:r>
                    <m:r>
                      <m:rPr>
                        <m:nor/>
                      </m:rPr>
                      <a:rPr lang="en-US" altLang="zh-CN" sz="1800" b="1" i="1">
                        <a:solidFill>
                          <a:schemeClr val="tx1"/>
                        </a:solidFill>
                        <a:ea typeface="华文中宋" panose="02010600040101010101" pitchFamily="2" charset="-122"/>
                        <a:cs typeface="Times New Roman" panose="02020603050405020304" pitchFamily="18" charset="0"/>
                      </a:rPr>
                      <m:t>r</m:t>
                    </m:r>
                    <m:r>
                      <m:rPr>
                        <m:nor/>
                      </m:rPr>
                      <a:rPr lang="en-US" altLang="zh-CN" sz="1800" b="1" i="1" baseline="-25000">
                        <a:solidFill>
                          <a:schemeClr val="tx1"/>
                        </a:solidFill>
                        <a:ea typeface="华文中宋" panose="02010600040101010101" pitchFamily="2" charset="-122"/>
                        <a:cs typeface="Times New Roman" panose="02020603050405020304" pitchFamily="18" charset="0"/>
                      </a:rPr>
                      <m:t>j</m:t>
                    </m:r>
                  </m:oMath>
                </a14:m>
                <a:r>
                  <a:rPr lang="zh-CN" altLang="en-US" sz="1800" b="1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使第二列</a:t>
                </a:r>
                <a:r>
                  <a:rPr lang="en-US" altLang="zh-CN" sz="1800" b="1" i="1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1800" b="1" baseline="-2500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22</a:t>
                </a:r>
                <a:r>
                  <a:rPr lang="zh-CN" altLang="en-US" sz="1800" b="1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下方</a:t>
                </a:r>
                <a:r>
                  <a:rPr lang="zh-CN" altLang="en-US" sz="1800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的元素变为</a:t>
                </a:r>
                <a:r>
                  <a:rPr lang="en-US" altLang="zh-CN" sz="1800" b="1" dirty="0">
                    <a:ea typeface="华文中宋" panose="02010600040101010101" pitchFamily="2" charset="-122"/>
                    <a:cs typeface="Times New Roman" panose="02020603050405020304" pitchFamily="18" charset="0"/>
                  </a:rPr>
                  <a:t>0;</a:t>
                </a:r>
              </a:p>
            </p:txBody>
          </p:sp>
        </mc:Choice>
        <mc:Fallback xmlns="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12F13D37-43A1-3985-3703-A91D7DEE0F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7071" y="4999661"/>
                <a:ext cx="4896542" cy="923330"/>
              </a:xfrm>
              <a:prstGeom prst="rect">
                <a:avLst/>
              </a:prstGeom>
              <a:blipFill>
                <a:blip r:embed="rId17"/>
                <a:stretch>
                  <a:fillRect l="-996" t="-3289" r="-747" b="-92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36725912-298D-0A28-CB19-85C90191BD87}"/>
                  </a:ext>
                </a:extLst>
              </p:cNvPr>
              <p:cNvSpPr txBox="1"/>
              <p:nvPr/>
            </p:nvSpPr>
            <p:spPr>
              <a:xfrm>
                <a:off x="4026475" y="5949280"/>
                <a:ext cx="505974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1800" b="1" dirty="0">
                    <a:ea typeface="华文中宋" panose="02010600040101010101" pitchFamily="2" charset="-122"/>
                    <a:cs typeface="Times New Roman" panose="02020603050405020304" pitchFamily="18" charset="0"/>
                  </a:rPr>
                  <a:t>②</a:t>
                </a:r>
                <a:r>
                  <a:rPr lang="en-US" altLang="zh-CN" sz="1800" b="1" i="1" dirty="0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800" b="1" i="1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r</a:t>
                </a:r>
                <a:r>
                  <a:rPr lang="en-US" altLang="zh-CN" sz="1800" b="1" baseline="-25000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3</a:t>
                </a:r>
                <a:r>
                  <a:rPr lang="en-US" altLang="zh-CN" sz="1800" b="1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-3</a:t>
                </a:r>
                <a:r>
                  <a:rPr lang="en-US" altLang="zh-CN" sz="1800" b="1" i="1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r</a:t>
                </a:r>
                <a:r>
                  <a:rPr lang="en-US" altLang="zh-CN" sz="1800" b="1" baseline="-25000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1800" b="1" dirty="0">
                    <a:ea typeface="华文中宋" panose="02010600040101010101" pitchFamily="2" charset="-122"/>
                    <a:cs typeface="Times New Roman" panose="02020603050405020304" pitchFamily="18" charset="0"/>
                  </a:rPr>
                  <a:t>,</a:t>
                </a:r>
                <a:r>
                  <a:rPr lang="zh-CN" altLang="en-US" sz="1800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使第二列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CN" sz="1800" b="1" i="1">
                        <a:solidFill>
                          <a:schemeClr val="tx1"/>
                        </a:solidFill>
                        <a:ea typeface="华文中宋" panose="02010600040101010101" pitchFamily="2" charset="-122"/>
                        <a:cs typeface="Times New Roman" panose="020206030504050203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en-US" altLang="zh-CN" sz="1800" b="1" baseline="-25000">
                        <a:solidFill>
                          <a:schemeClr val="tx1"/>
                        </a:solidFill>
                        <a:ea typeface="华文中宋" panose="02010600040101010101" pitchFamily="2" charset="-122"/>
                        <a:cs typeface="Times New Roman" panose="02020603050405020304" pitchFamily="18" charset="0"/>
                      </a:rPr>
                      <m:t>22</m:t>
                    </m:r>
                  </m:oMath>
                </a14:m>
                <a:r>
                  <a:rPr lang="zh-CN" altLang="en-US" sz="1800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下方元素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altLang="zh-CN" sz="1800" b="1" i="1">
                        <a:solidFill>
                          <a:schemeClr val="tx1"/>
                        </a:solidFill>
                        <a:ea typeface="华文中宋" panose="02010600040101010101" pitchFamily="2" charset="-122"/>
                        <a:cs typeface="Times New Roman" panose="020206030504050203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en-US" altLang="zh-CN" sz="1800" b="1" i="0" baseline="-25000" smtClean="0">
                        <a:solidFill>
                          <a:schemeClr val="tx1"/>
                        </a:solidFill>
                        <a:ea typeface="华文中宋" panose="02010600040101010101" pitchFamily="2" charset="-122"/>
                        <a:cs typeface="Times New Roman" panose="02020603050405020304" pitchFamily="18" charset="0"/>
                      </a:rPr>
                      <m:t>3</m:t>
                    </m:r>
                    <m:r>
                      <m:rPr>
                        <m:nor/>
                      </m:rPr>
                      <a:rPr lang="en-US" altLang="zh-CN" sz="1800" b="1" baseline="-25000">
                        <a:solidFill>
                          <a:schemeClr val="tx1"/>
                        </a:solidFill>
                        <a:ea typeface="华文中宋" panose="02010600040101010101" pitchFamily="2" charset="-122"/>
                        <a:cs typeface="Times New Roman" panose="02020603050405020304" pitchFamily="18" charset="0"/>
                      </a:rPr>
                      <m:t>2</m:t>
                    </m:r>
                  </m:oMath>
                </a14:m>
                <a:r>
                  <a:rPr lang="zh-CN" altLang="en-US" sz="1800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变为</a:t>
                </a:r>
                <a:r>
                  <a:rPr lang="en-US" altLang="zh-CN" sz="1800" b="1" dirty="0">
                    <a:ea typeface="华文中宋" panose="02010600040101010101" pitchFamily="2" charset="-122"/>
                    <a:cs typeface="Times New Roman" panose="02020603050405020304" pitchFamily="18" charset="0"/>
                  </a:rPr>
                  <a:t>0.</a:t>
                </a:r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36725912-298D-0A28-CB19-85C90191BD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6475" y="5949280"/>
                <a:ext cx="5059748" cy="369332"/>
              </a:xfrm>
              <a:prstGeom prst="rect">
                <a:avLst/>
              </a:prstGeom>
              <a:blipFill>
                <a:blip r:embed="rId18"/>
                <a:stretch>
                  <a:fillRect l="-1084" t="-9836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523379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  <p:bldP spid="14" grpId="0"/>
      <p:bldP spid="16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BA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>
            <a:extLst>
              <a:ext uri="{FF2B5EF4-FFF2-40B4-BE49-F238E27FC236}">
                <a16:creationId xmlns:a16="http://schemas.microsoft.com/office/drawing/2014/main" id="{0563D981-B14A-2A48-8892-5C3B4F7F93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08063" y="1069975"/>
          <a:ext cx="7127875" cy="2533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7" name="Equation" r:id="rId3" imgW="96837500" imgH="32181800" progId="Equation.DSMT4">
                  <p:embed/>
                </p:oleObj>
              </mc:Choice>
              <mc:Fallback>
                <p:oleObj name="Equation" r:id="rId3" imgW="96837500" imgH="32181800" progId="Equation.DSMT4">
                  <p:embed/>
                  <p:pic>
                    <p:nvPicPr>
                      <p:cNvPr id="17410" name="Object 2">
                        <a:extLst>
                          <a:ext uri="{FF2B5EF4-FFF2-40B4-BE49-F238E27FC236}">
                            <a16:creationId xmlns:a16="http://schemas.microsoft.com/office/drawing/2014/main" id="{97EBAC77-7E15-0E40-9E65-D5609D06CC8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8063" y="1069975"/>
                        <a:ext cx="7127875" cy="2533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Box 3">
            <a:extLst>
              <a:ext uri="{FF2B5EF4-FFF2-40B4-BE49-F238E27FC236}">
                <a16:creationId xmlns:a16="http://schemas.microsoft.com/office/drawing/2014/main" id="{30B57890-FB56-324B-BD91-047C04422A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450" y="525463"/>
            <a:ext cx="24114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 sz="2800" b="1" dirty="0">
                <a:solidFill>
                  <a:schemeClr val="tx2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例</a:t>
            </a:r>
            <a:r>
              <a:rPr lang="en-US" altLang="zh-CN" sz="2800" b="1" dirty="0">
                <a:solidFill>
                  <a:schemeClr val="tx2"/>
                </a:solidFill>
                <a:latin typeface="+mn-lt"/>
                <a:ea typeface="楷体_GB2312" panose="02010609030101010101" pitchFamily="49" charset="-122"/>
              </a:rPr>
              <a:t>2.</a:t>
            </a:r>
            <a:r>
              <a:rPr lang="en-US" altLang="zh-CN" sz="2800" b="1" dirty="0">
                <a:solidFill>
                  <a:schemeClr val="tx1"/>
                </a:solidFill>
                <a:latin typeface="+mn-lt"/>
                <a:ea typeface="楷体_GB2312" panose="02010609030101010101" pitchFamily="49" charset="-122"/>
              </a:rPr>
              <a:t> </a:t>
            </a:r>
            <a:r>
              <a:rPr lang="zh-CN" altLang="en-US" sz="2800" b="1" dirty="0">
                <a:solidFill>
                  <a:schemeClr val="tx2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解方程</a:t>
            </a:r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C326A404-6176-2940-B2C6-A287BA6E1A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4005263"/>
            <a:ext cx="87852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1pPr>
            <a:lvl2pPr marL="742950" indent="-28575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2pPr>
            <a:lvl3pPr marL="11430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3pPr>
            <a:lvl4pPr marL="16002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4pPr>
            <a:lvl5pPr marL="20574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9pPr>
          </a:lstStyle>
          <a:p>
            <a:pPr algn="l"/>
            <a:r>
              <a:rPr lang="en-US" altLang="zh-CN" sz="2800" b="1">
                <a:solidFill>
                  <a:schemeClr val="tx2"/>
                </a:solidFill>
                <a:latin typeface="方正舒体" pitchFamily="2" charset="-122"/>
                <a:ea typeface="方正舒体" pitchFamily="2" charset="-122"/>
              </a:rPr>
              <a:t>[</a:t>
            </a:r>
            <a:r>
              <a:rPr lang="zh-CN" altLang="en-US" sz="2800" b="1">
                <a:solidFill>
                  <a:schemeClr val="tx2"/>
                </a:solidFill>
                <a:latin typeface="方正舒体" pitchFamily="2" charset="-122"/>
                <a:ea typeface="方正舒体" pitchFamily="2" charset="-122"/>
              </a:rPr>
              <a:t>分析</a:t>
            </a:r>
            <a:r>
              <a:rPr lang="en-US" altLang="zh-CN" sz="2800" b="1">
                <a:solidFill>
                  <a:schemeClr val="tx2"/>
                </a:solidFill>
                <a:latin typeface="方正舒体" pitchFamily="2" charset="-122"/>
                <a:ea typeface="方正舒体" pitchFamily="2" charset="-122"/>
              </a:rPr>
              <a:t>]  </a:t>
            </a:r>
            <a:r>
              <a:rPr lang="en-US" altLang="zh-CN" sz="2800" b="1" i="1">
                <a:solidFill>
                  <a:schemeClr val="tx2"/>
                </a:solidFill>
                <a:ea typeface="宋体" panose="02010600030101010101" pitchFamily="2" charset="-122"/>
              </a:rPr>
              <a:t>n</a:t>
            </a:r>
            <a:r>
              <a:rPr lang="zh-CN" altLang="en-US" sz="2800" b="1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2800" b="1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8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次方程</a:t>
            </a:r>
            <a:r>
              <a:rPr lang="en-US" altLang="zh-CN" sz="28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! </a:t>
            </a:r>
            <a:r>
              <a:rPr lang="zh-CN" altLang="en-US" sz="28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关键是计算左边的 </a:t>
            </a:r>
            <a:r>
              <a:rPr lang="en-US" altLang="zh-CN" sz="2800" b="1" i="1">
                <a:solidFill>
                  <a:schemeClr val="tx2"/>
                </a:solidFill>
                <a:ea typeface="宋体" panose="02010600030101010101" pitchFamily="2" charset="-122"/>
              </a:rPr>
              <a:t>n </a:t>
            </a:r>
            <a:r>
              <a:rPr lang="zh-CN" altLang="en-US" sz="28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阶行列式</a:t>
            </a:r>
            <a:r>
              <a:rPr lang="en-US" altLang="zh-CN" sz="28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.</a:t>
            </a: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F2CC6569-3A3A-7F40-BA7F-4BF3CE623D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5373688"/>
            <a:ext cx="84963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1pPr>
            <a:lvl2pPr marL="742950" indent="-28575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2pPr>
            <a:lvl3pPr marL="11430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3pPr>
            <a:lvl4pPr marL="16002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4pPr>
            <a:lvl5pPr marL="20574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9pPr>
          </a:lstStyle>
          <a:p>
            <a:pPr algn="l"/>
            <a:r>
              <a:rPr lang="zh-CN" altLang="en-US" sz="28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注：该行列式第一列元素均相同，其第一行第一列个元素没有遵循对角线上元素的规律。</a:t>
            </a:r>
          </a:p>
        </p:txBody>
      </p:sp>
      <p:sp>
        <p:nvSpPr>
          <p:cNvPr id="6" name="Text Box 6">
            <a:extLst>
              <a:ext uri="{FF2B5EF4-FFF2-40B4-BE49-F238E27FC236}">
                <a16:creationId xmlns:a16="http://schemas.microsoft.com/office/drawing/2014/main" id="{CC8A4301-98F9-8848-8C21-0EB72072A1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4652963"/>
            <a:ext cx="74168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1pPr>
            <a:lvl2pPr marL="742950" indent="-28575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2pPr>
            <a:lvl3pPr marL="11430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3pPr>
            <a:lvl4pPr marL="16002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4pPr>
            <a:lvl5pPr marL="20574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9pPr>
          </a:lstStyle>
          <a:p>
            <a:pPr algn="l"/>
            <a:r>
              <a:rPr lang="zh-CN" altLang="en-US" sz="28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首行乘以</a:t>
            </a:r>
            <a:r>
              <a:rPr lang="en-US" altLang="zh-CN" sz="28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-1</a:t>
            </a:r>
            <a:r>
              <a:rPr lang="zh-CN" altLang="en-US" sz="28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加到下面各行，即化为上三角形</a:t>
            </a:r>
            <a:r>
              <a:rPr lang="en-US" altLang="zh-CN" sz="28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9307985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5" grpId="0" autoUpdateAnimBg="0"/>
      <p:bldP spid="6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BA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>
            <a:extLst>
              <a:ext uri="{FF2B5EF4-FFF2-40B4-BE49-F238E27FC236}">
                <a16:creationId xmlns:a16="http://schemas.microsoft.com/office/drawing/2014/main" id="{402AF7E6-D5BB-0F42-968F-C7FC7E758DA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1550" y="476250"/>
          <a:ext cx="6913563" cy="2509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1" name="Equation" r:id="rId3" imgW="91579700" imgH="32181800" progId="Equation.DSMT4">
                  <p:embed/>
                </p:oleObj>
              </mc:Choice>
              <mc:Fallback>
                <p:oleObj name="Equation" r:id="rId3" imgW="91579700" imgH="32181800" progId="Equation.DSMT4">
                  <p:embed/>
                  <p:pic>
                    <p:nvPicPr>
                      <p:cNvPr id="18434" name="Object 2">
                        <a:extLst>
                          <a:ext uri="{FF2B5EF4-FFF2-40B4-BE49-F238E27FC236}">
                            <a16:creationId xmlns:a16="http://schemas.microsoft.com/office/drawing/2014/main" id="{87D9FF28-140D-BE43-91F8-8E2C7C71EE1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476250"/>
                        <a:ext cx="6913563" cy="2509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Box 3">
            <a:extLst>
              <a:ext uri="{FF2B5EF4-FFF2-40B4-BE49-F238E27FC236}">
                <a16:creationId xmlns:a16="http://schemas.microsoft.com/office/drawing/2014/main" id="{B3550C57-10C3-BE43-8F91-25D95375BA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404813"/>
            <a:ext cx="11366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1pPr>
            <a:lvl2pPr marL="742950" indent="-28575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2pPr>
            <a:lvl3pPr marL="11430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3pPr>
            <a:lvl4pPr marL="16002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4pPr>
            <a:lvl5pPr marL="20574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9pPr>
          </a:lstStyle>
          <a:p>
            <a:pPr algn="l"/>
            <a:r>
              <a:rPr lang="zh-CN" altLang="en-US" sz="2800" b="1">
                <a:solidFill>
                  <a:schemeClr val="tx2"/>
                </a:solidFill>
                <a:ea typeface="楷体_GB2312" pitchFamily="49" charset="-122"/>
              </a:rPr>
              <a:t>解：</a:t>
            </a:r>
          </a:p>
        </p:txBody>
      </p:sp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DFC86FFA-312C-6B4B-82ED-4E7ECA241D2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7088" y="3141663"/>
          <a:ext cx="5689600" cy="254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2" name="Equation" r:id="rId5" imgW="71970900" imgH="32181800" progId="Equation.DSMT4">
                  <p:embed/>
                </p:oleObj>
              </mc:Choice>
              <mc:Fallback>
                <p:oleObj name="Equation" r:id="rId5" imgW="71970900" imgH="32181800" progId="Equation.DSMT4">
                  <p:embed/>
                  <p:pic>
                    <p:nvPicPr>
                      <p:cNvPr id="157700" name="Object 4">
                        <a:extLst>
                          <a:ext uri="{FF2B5EF4-FFF2-40B4-BE49-F238E27FC236}">
                            <a16:creationId xmlns:a16="http://schemas.microsoft.com/office/drawing/2014/main" id="{83B24B89-1FCA-7844-A9AB-294DF4A9B39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3141663"/>
                        <a:ext cx="5689600" cy="2549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Box 4">
            <a:extLst>
              <a:ext uri="{FF2B5EF4-FFF2-40B4-BE49-F238E27FC236}">
                <a16:creationId xmlns:a16="http://schemas.microsoft.com/office/drawing/2014/main" id="{85FE48D5-3772-C143-9A88-07F52E625F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5708650"/>
            <a:ext cx="59055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1pPr>
            <a:lvl2pPr marL="742950" indent="-28575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2pPr>
            <a:lvl3pPr marL="11430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3pPr>
            <a:lvl4pPr marL="16002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4pPr>
            <a:lvl5pPr marL="20574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9pPr>
          </a:lstStyle>
          <a:p>
            <a:pPr algn="l" eaLnBrk="1" hangingPunct="1"/>
            <a:r>
              <a:rPr kumimoji="0" lang="zh-CN" altLang="en-US" b="1">
                <a:solidFill>
                  <a:schemeClr val="tx1"/>
                </a:solidFill>
                <a:ea typeface="宋体" panose="02010600030101010101" pitchFamily="2" charset="-122"/>
              </a:rPr>
              <a:t>＝</a:t>
            </a:r>
            <a:r>
              <a:rPr kumimoji="0" lang="en-US" altLang="zh-CN" b="1" i="1">
                <a:solidFill>
                  <a:schemeClr val="tx1"/>
                </a:solidFill>
                <a:ea typeface="宋体" panose="02010600030101010101" pitchFamily="2" charset="-122"/>
              </a:rPr>
              <a:t>a</a:t>
            </a:r>
            <a:r>
              <a:rPr kumimoji="0" lang="en-US" altLang="zh-CN" b="1" baseline="-25000">
                <a:solidFill>
                  <a:schemeClr val="tx1"/>
                </a:solidFill>
                <a:ea typeface="宋体" panose="02010600030101010101" pitchFamily="2" charset="-122"/>
              </a:rPr>
              <a:t>1</a:t>
            </a:r>
            <a:r>
              <a:rPr kumimoji="0" lang="en-US" altLang="zh-CN" b="1">
                <a:solidFill>
                  <a:schemeClr val="tx1"/>
                </a:solidFill>
                <a:ea typeface="宋体" panose="02010600030101010101" pitchFamily="2" charset="-122"/>
              </a:rPr>
              <a:t>(</a:t>
            </a:r>
            <a:r>
              <a:rPr kumimoji="0" lang="en-US" altLang="zh-CN" b="1" i="1">
                <a:solidFill>
                  <a:schemeClr val="tx1"/>
                </a:solidFill>
                <a:ea typeface="宋体" panose="02010600030101010101" pitchFamily="2" charset="-122"/>
              </a:rPr>
              <a:t>a</a:t>
            </a:r>
            <a:r>
              <a:rPr kumimoji="0" lang="en-US" altLang="zh-CN" b="1" baseline="-25000">
                <a:solidFill>
                  <a:schemeClr val="tx1"/>
                </a:solidFill>
                <a:ea typeface="宋体" panose="02010600030101010101" pitchFamily="2" charset="-122"/>
              </a:rPr>
              <a:t>1</a:t>
            </a:r>
            <a:r>
              <a:rPr kumimoji="0" lang="zh-CN" altLang="en-US" b="1">
                <a:solidFill>
                  <a:schemeClr val="tx1"/>
                </a:solidFill>
                <a:ea typeface="宋体" panose="02010600030101010101" pitchFamily="2" charset="-122"/>
              </a:rPr>
              <a:t>－</a:t>
            </a:r>
            <a:r>
              <a:rPr kumimoji="0" lang="en-US" altLang="zh-CN" b="1" i="1">
                <a:solidFill>
                  <a:schemeClr val="tx1"/>
                </a:solidFill>
                <a:ea typeface="宋体" panose="02010600030101010101" pitchFamily="2" charset="-122"/>
              </a:rPr>
              <a:t>x</a:t>
            </a:r>
            <a:r>
              <a:rPr kumimoji="0" lang="en-US" altLang="zh-CN" b="1">
                <a:solidFill>
                  <a:schemeClr val="tx1"/>
                </a:solidFill>
                <a:ea typeface="宋体" panose="02010600030101010101" pitchFamily="2" charset="-122"/>
              </a:rPr>
              <a:t>)(</a:t>
            </a:r>
            <a:r>
              <a:rPr kumimoji="0" lang="en-US" altLang="zh-CN" b="1" i="1">
                <a:solidFill>
                  <a:schemeClr val="tx1"/>
                </a:solidFill>
                <a:ea typeface="宋体" panose="02010600030101010101" pitchFamily="2" charset="-122"/>
              </a:rPr>
              <a:t>a</a:t>
            </a:r>
            <a:r>
              <a:rPr kumimoji="0" lang="en-US" altLang="zh-CN" b="1" baseline="-25000">
                <a:solidFill>
                  <a:schemeClr val="tx1"/>
                </a:solidFill>
                <a:ea typeface="宋体" panose="02010600030101010101" pitchFamily="2" charset="-122"/>
              </a:rPr>
              <a:t>2</a:t>
            </a:r>
            <a:r>
              <a:rPr kumimoji="0" lang="zh-CN" altLang="en-US" b="1">
                <a:solidFill>
                  <a:schemeClr val="tx1"/>
                </a:solidFill>
                <a:ea typeface="宋体" panose="02010600030101010101" pitchFamily="2" charset="-122"/>
              </a:rPr>
              <a:t>－</a:t>
            </a:r>
            <a:r>
              <a:rPr kumimoji="0" lang="en-US" altLang="zh-CN" b="1" i="1">
                <a:solidFill>
                  <a:schemeClr val="tx1"/>
                </a:solidFill>
                <a:ea typeface="宋体" panose="02010600030101010101" pitchFamily="2" charset="-122"/>
              </a:rPr>
              <a:t>x</a:t>
            </a:r>
            <a:r>
              <a:rPr kumimoji="0" lang="en-US" altLang="zh-CN" b="1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  <a:r>
              <a:rPr kumimoji="0" lang="en-US" altLang="zh-CN" b="1" baseline="18000">
                <a:solidFill>
                  <a:schemeClr val="tx1"/>
                </a:solidFill>
                <a:ea typeface="宋体" panose="02010600030101010101" pitchFamily="2" charset="-122"/>
              </a:rPr>
              <a:t>…</a:t>
            </a:r>
            <a:r>
              <a:rPr kumimoji="0" lang="en-US" altLang="zh-CN" b="1">
                <a:solidFill>
                  <a:schemeClr val="tx1"/>
                </a:solidFill>
                <a:ea typeface="宋体" panose="02010600030101010101" pitchFamily="2" charset="-122"/>
              </a:rPr>
              <a:t>(</a:t>
            </a:r>
            <a:r>
              <a:rPr kumimoji="0" lang="en-US" altLang="zh-CN" b="1" i="1">
                <a:solidFill>
                  <a:schemeClr val="tx1"/>
                </a:solidFill>
                <a:ea typeface="宋体" panose="02010600030101010101" pitchFamily="2" charset="-122"/>
              </a:rPr>
              <a:t>a</a:t>
            </a:r>
            <a:r>
              <a:rPr kumimoji="0" lang="en-US" altLang="zh-CN" b="1" i="1" baseline="-25000">
                <a:solidFill>
                  <a:schemeClr val="tx1"/>
                </a:solidFill>
                <a:ea typeface="宋体" panose="02010600030101010101" pitchFamily="2" charset="-122"/>
              </a:rPr>
              <a:t>n</a:t>
            </a:r>
            <a:r>
              <a:rPr kumimoji="0" lang="en-US" altLang="zh-CN" b="1" baseline="-25000">
                <a:solidFill>
                  <a:schemeClr val="tx1"/>
                </a:solidFill>
                <a:ea typeface="宋体" panose="02010600030101010101" pitchFamily="2" charset="-122"/>
              </a:rPr>
              <a:t>-2</a:t>
            </a:r>
            <a:r>
              <a:rPr kumimoji="0" lang="zh-CN" altLang="en-US" b="1">
                <a:solidFill>
                  <a:schemeClr val="tx1"/>
                </a:solidFill>
                <a:ea typeface="宋体" panose="02010600030101010101" pitchFamily="2" charset="-122"/>
              </a:rPr>
              <a:t>－</a:t>
            </a:r>
            <a:r>
              <a:rPr kumimoji="0" lang="en-US" altLang="zh-CN" b="1" i="1">
                <a:solidFill>
                  <a:schemeClr val="tx1"/>
                </a:solidFill>
                <a:ea typeface="宋体" panose="02010600030101010101" pitchFamily="2" charset="-122"/>
              </a:rPr>
              <a:t>x</a:t>
            </a:r>
            <a:r>
              <a:rPr kumimoji="0" lang="en-US" altLang="zh-CN" b="1">
                <a:solidFill>
                  <a:schemeClr val="tx1"/>
                </a:solidFill>
                <a:ea typeface="宋体" panose="02010600030101010101" pitchFamily="2" charset="-122"/>
              </a:rPr>
              <a:t>)(</a:t>
            </a:r>
            <a:r>
              <a:rPr kumimoji="0" lang="en-US" altLang="zh-CN" b="1" i="1">
                <a:solidFill>
                  <a:schemeClr val="tx1"/>
                </a:solidFill>
                <a:ea typeface="宋体" panose="02010600030101010101" pitchFamily="2" charset="-122"/>
              </a:rPr>
              <a:t>a</a:t>
            </a:r>
            <a:r>
              <a:rPr kumimoji="0" lang="en-US" altLang="zh-CN" b="1" i="1" baseline="-25000">
                <a:solidFill>
                  <a:schemeClr val="tx1"/>
                </a:solidFill>
                <a:ea typeface="宋体" panose="02010600030101010101" pitchFamily="2" charset="-122"/>
              </a:rPr>
              <a:t>n</a:t>
            </a:r>
            <a:r>
              <a:rPr kumimoji="0" lang="en-US" altLang="zh-CN" b="1" baseline="-25000">
                <a:solidFill>
                  <a:schemeClr val="tx1"/>
                </a:solidFill>
                <a:ea typeface="宋体" panose="02010600030101010101" pitchFamily="2" charset="-122"/>
              </a:rPr>
              <a:t>-1</a:t>
            </a:r>
            <a:r>
              <a:rPr kumimoji="0" lang="zh-CN" altLang="en-US" b="1">
                <a:solidFill>
                  <a:schemeClr val="tx1"/>
                </a:solidFill>
                <a:ea typeface="宋体" panose="02010600030101010101" pitchFamily="2" charset="-122"/>
              </a:rPr>
              <a:t>－</a:t>
            </a:r>
            <a:r>
              <a:rPr kumimoji="0" lang="en-US" altLang="zh-CN" b="1" i="1">
                <a:solidFill>
                  <a:schemeClr val="tx1"/>
                </a:solidFill>
                <a:ea typeface="宋体" panose="02010600030101010101" pitchFamily="2" charset="-122"/>
              </a:rPr>
              <a:t>x</a:t>
            </a:r>
            <a:r>
              <a:rPr kumimoji="0" lang="en-US" altLang="zh-CN" b="1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6816402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BA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85DE36AC-3718-AD40-89AE-C17BA70682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692150"/>
            <a:ext cx="2057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1pPr>
            <a:lvl2pPr marL="742950" indent="-28575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2pPr>
            <a:lvl3pPr marL="11430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3pPr>
            <a:lvl4pPr marL="16002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4pPr>
            <a:lvl5pPr marL="20574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9pPr>
          </a:lstStyle>
          <a:p>
            <a:pPr algn="l"/>
            <a:r>
              <a:rPr lang="zh-CN" altLang="en-US" sz="28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原方程为</a:t>
            </a:r>
            <a:r>
              <a:rPr lang="en-US" altLang="zh-CN" sz="28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:</a:t>
            </a: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88604669-7396-3742-B167-41F2E3C58C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075" y="3724275"/>
            <a:ext cx="5562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1pPr>
            <a:lvl2pPr marL="742950" indent="-28575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2pPr>
            <a:lvl3pPr marL="11430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3pPr>
            <a:lvl4pPr marL="16002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4pPr>
            <a:lvl5pPr marL="20574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9pPr>
          </a:lstStyle>
          <a:p>
            <a:pPr algn="l"/>
            <a:r>
              <a:rPr lang="zh-CN" altLang="en-US" sz="28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是原</a:t>
            </a:r>
            <a:r>
              <a:rPr lang="en-US" altLang="zh-CN" sz="2800" b="1" i="1">
                <a:solidFill>
                  <a:schemeClr val="tx2"/>
                </a:solidFill>
                <a:ea typeface="宋体" panose="02010600030101010101" pitchFamily="2" charset="-122"/>
              </a:rPr>
              <a:t>n</a:t>
            </a:r>
            <a:r>
              <a:rPr lang="zh-CN" altLang="en-US" sz="2800" b="1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2800" b="1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8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次方程的</a:t>
            </a:r>
            <a:r>
              <a:rPr lang="en-US" altLang="zh-CN" sz="2800" b="1" i="1">
                <a:solidFill>
                  <a:schemeClr val="tx2"/>
                </a:solidFill>
                <a:ea typeface="宋体" panose="02010600030101010101" pitchFamily="2" charset="-122"/>
              </a:rPr>
              <a:t>n</a:t>
            </a:r>
            <a:r>
              <a:rPr lang="en-US" altLang="zh-CN" sz="2800" b="1">
                <a:solidFill>
                  <a:schemeClr val="tx1"/>
                </a:solidFill>
                <a:ea typeface="宋体" panose="02010600030101010101" pitchFamily="2" charset="-122"/>
              </a:rPr>
              <a:t> </a:t>
            </a:r>
            <a:r>
              <a:rPr lang="zh-CN" altLang="en-US" sz="2800" b="1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－</a:t>
            </a:r>
            <a:r>
              <a:rPr lang="en-US" altLang="zh-CN" sz="2800" b="1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8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个根</a:t>
            </a:r>
            <a:r>
              <a:rPr lang="en-US" altLang="zh-CN" sz="2800" b="1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en-US" altLang="zh-CN" sz="2800" b="1">
              <a:solidFill>
                <a:schemeClr val="tx2"/>
              </a:solidFill>
              <a:ea typeface="宋体" panose="02010600030101010101" pitchFamily="2" charset="-122"/>
            </a:endParaRP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DD83F231-2ACB-0C48-B4C7-8B2F846F4E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1341438"/>
            <a:ext cx="69135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1pPr>
            <a:lvl2pPr marL="742950" indent="-28575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2pPr>
            <a:lvl3pPr marL="11430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3pPr>
            <a:lvl4pPr marL="16002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4pPr>
            <a:lvl5pPr marL="20574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9pPr>
          </a:lstStyle>
          <a:p>
            <a:pPr algn="l" eaLnBrk="1" hangingPunct="1"/>
            <a:r>
              <a:rPr kumimoji="0" lang="en-US" altLang="zh-CN" sz="2800" b="1" i="1">
                <a:solidFill>
                  <a:schemeClr val="tx1"/>
                </a:solidFill>
                <a:ea typeface="宋体" panose="02010600030101010101" pitchFamily="2" charset="-122"/>
              </a:rPr>
              <a:t>a</a:t>
            </a:r>
            <a:r>
              <a:rPr kumimoji="0" lang="en-US" altLang="zh-CN" sz="2800" b="1" baseline="-25000">
                <a:solidFill>
                  <a:schemeClr val="tx1"/>
                </a:solidFill>
                <a:ea typeface="宋体" panose="02010600030101010101" pitchFamily="2" charset="-122"/>
              </a:rPr>
              <a:t>1</a:t>
            </a:r>
            <a:r>
              <a:rPr kumimoji="0" lang="en-US" altLang="zh-CN" sz="2800" b="1">
                <a:solidFill>
                  <a:schemeClr val="tx1"/>
                </a:solidFill>
                <a:ea typeface="宋体" panose="02010600030101010101" pitchFamily="2" charset="-122"/>
              </a:rPr>
              <a:t>(</a:t>
            </a:r>
            <a:r>
              <a:rPr kumimoji="0" lang="en-US" altLang="zh-CN" sz="2800" b="1" i="1">
                <a:solidFill>
                  <a:schemeClr val="tx1"/>
                </a:solidFill>
                <a:ea typeface="宋体" panose="02010600030101010101" pitchFamily="2" charset="-122"/>
              </a:rPr>
              <a:t>a</a:t>
            </a:r>
            <a:r>
              <a:rPr kumimoji="0" lang="en-US" altLang="zh-CN" sz="2800" b="1" baseline="-25000">
                <a:solidFill>
                  <a:schemeClr val="tx1"/>
                </a:solidFill>
                <a:ea typeface="宋体" panose="02010600030101010101" pitchFamily="2" charset="-122"/>
              </a:rPr>
              <a:t>1</a:t>
            </a:r>
            <a:r>
              <a:rPr kumimoji="0" lang="zh-CN" altLang="en-US" sz="2800" b="1">
                <a:solidFill>
                  <a:schemeClr val="tx1"/>
                </a:solidFill>
                <a:ea typeface="宋体" panose="02010600030101010101" pitchFamily="2" charset="-122"/>
              </a:rPr>
              <a:t>－</a:t>
            </a:r>
            <a:r>
              <a:rPr kumimoji="0" lang="en-US" altLang="zh-CN" sz="2800" b="1" i="1">
                <a:solidFill>
                  <a:schemeClr val="tx1"/>
                </a:solidFill>
                <a:ea typeface="宋体" panose="02010600030101010101" pitchFamily="2" charset="-122"/>
              </a:rPr>
              <a:t>x</a:t>
            </a:r>
            <a:r>
              <a:rPr kumimoji="0" lang="en-US" altLang="zh-CN" sz="2800" b="1">
                <a:solidFill>
                  <a:schemeClr val="tx1"/>
                </a:solidFill>
                <a:ea typeface="宋体" panose="02010600030101010101" pitchFamily="2" charset="-122"/>
              </a:rPr>
              <a:t>)(</a:t>
            </a:r>
            <a:r>
              <a:rPr kumimoji="0" lang="en-US" altLang="zh-CN" sz="2800" b="1" i="1">
                <a:solidFill>
                  <a:schemeClr val="tx1"/>
                </a:solidFill>
                <a:ea typeface="宋体" panose="02010600030101010101" pitchFamily="2" charset="-122"/>
              </a:rPr>
              <a:t>a</a:t>
            </a:r>
            <a:r>
              <a:rPr kumimoji="0" lang="en-US" altLang="zh-CN" sz="2800" b="1" baseline="-25000">
                <a:solidFill>
                  <a:schemeClr val="tx1"/>
                </a:solidFill>
                <a:ea typeface="宋体" panose="02010600030101010101" pitchFamily="2" charset="-122"/>
              </a:rPr>
              <a:t>2</a:t>
            </a:r>
            <a:r>
              <a:rPr kumimoji="0" lang="zh-CN" altLang="en-US" sz="2800" b="1">
                <a:solidFill>
                  <a:schemeClr val="tx1"/>
                </a:solidFill>
                <a:ea typeface="宋体" panose="02010600030101010101" pitchFamily="2" charset="-122"/>
              </a:rPr>
              <a:t>－</a:t>
            </a:r>
            <a:r>
              <a:rPr kumimoji="0" lang="en-US" altLang="zh-CN" sz="2800" b="1" i="1">
                <a:solidFill>
                  <a:schemeClr val="tx1"/>
                </a:solidFill>
                <a:ea typeface="宋体" panose="02010600030101010101" pitchFamily="2" charset="-122"/>
              </a:rPr>
              <a:t>x</a:t>
            </a:r>
            <a:r>
              <a:rPr kumimoji="0" lang="en-US" altLang="zh-CN" sz="2800" b="1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  <a:r>
              <a:rPr kumimoji="0" lang="en-US" altLang="zh-CN" sz="2800" b="1" baseline="18000">
                <a:solidFill>
                  <a:schemeClr val="tx1"/>
                </a:solidFill>
                <a:ea typeface="宋体" panose="02010600030101010101" pitchFamily="2" charset="-122"/>
              </a:rPr>
              <a:t>…</a:t>
            </a:r>
            <a:r>
              <a:rPr kumimoji="0" lang="en-US" altLang="zh-CN" sz="2800" b="1">
                <a:solidFill>
                  <a:schemeClr val="tx1"/>
                </a:solidFill>
                <a:ea typeface="宋体" panose="02010600030101010101" pitchFamily="2" charset="-122"/>
              </a:rPr>
              <a:t>(</a:t>
            </a:r>
            <a:r>
              <a:rPr kumimoji="0" lang="en-US" altLang="zh-CN" sz="2800" b="1" i="1">
                <a:solidFill>
                  <a:schemeClr val="tx1"/>
                </a:solidFill>
                <a:ea typeface="宋体" panose="02010600030101010101" pitchFamily="2" charset="-122"/>
              </a:rPr>
              <a:t>a</a:t>
            </a:r>
            <a:r>
              <a:rPr kumimoji="0" lang="en-US" altLang="zh-CN" sz="2800" b="1" i="1" baseline="-25000">
                <a:solidFill>
                  <a:schemeClr val="tx1"/>
                </a:solidFill>
                <a:ea typeface="宋体" panose="02010600030101010101" pitchFamily="2" charset="-122"/>
              </a:rPr>
              <a:t>n</a:t>
            </a:r>
            <a:r>
              <a:rPr kumimoji="0" lang="en-US" altLang="zh-CN" sz="2800" b="1" baseline="-25000">
                <a:solidFill>
                  <a:schemeClr val="tx1"/>
                </a:solidFill>
                <a:ea typeface="宋体" panose="02010600030101010101" pitchFamily="2" charset="-122"/>
              </a:rPr>
              <a:t>-2</a:t>
            </a:r>
            <a:r>
              <a:rPr kumimoji="0" lang="zh-CN" altLang="en-US" sz="2800" b="1">
                <a:solidFill>
                  <a:schemeClr val="tx1"/>
                </a:solidFill>
                <a:ea typeface="宋体" panose="02010600030101010101" pitchFamily="2" charset="-122"/>
              </a:rPr>
              <a:t>－</a:t>
            </a:r>
            <a:r>
              <a:rPr kumimoji="0" lang="en-US" altLang="zh-CN" sz="2800" b="1" i="1">
                <a:solidFill>
                  <a:schemeClr val="tx1"/>
                </a:solidFill>
                <a:ea typeface="宋体" panose="02010600030101010101" pitchFamily="2" charset="-122"/>
              </a:rPr>
              <a:t>x</a:t>
            </a:r>
            <a:r>
              <a:rPr kumimoji="0" lang="en-US" altLang="zh-CN" sz="2800" b="1">
                <a:solidFill>
                  <a:schemeClr val="tx1"/>
                </a:solidFill>
                <a:ea typeface="宋体" panose="02010600030101010101" pitchFamily="2" charset="-122"/>
              </a:rPr>
              <a:t>)(</a:t>
            </a:r>
            <a:r>
              <a:rPr kumimoji="0" lang="en-US" altLang="zh-CN" sz="2800" b="1" i="1">
                <a:solidFill>
                  <a:schemeClr val="tx1"/>
                </a:solidFill>
                <a:ea typeface="宋体" panose="02010600030101010101" pitchFamily="2" charset="-122"/>
              </a:rPr>
              <a:t>a</a:t>
            </a:r>
            <a:r>
              <a:rPr kumimoji="0" lang="en-US" altLang="zh-CN" sz="2800" b="1" i="1" baseline="-25000">
                <a:solidFill>
                  <a:schemeClr val="tx1"/>
                </a:solidFill>
                <a:ea typeface="宋体" panose="02010600030101010101" pitchFamily="2" charset="-122"/>
              </a:rPr>
              <a:t>n</a:t>
            </a:r>
            <a:r>
              <a:rPr kumimoji="0" lang="en-US" altLang="zh-CN" sz="2800" b="1" baseline="-25000">
                <a:solidFill>
                  <a:schemeClr val="tx1"/>
                </a:solidFill>
                <a:ea typeface="宋体" panose="02010600030101010101" pitchFamily="2" charset="-122"/>
              </a:rPr>
              <a:t>-1</a:t>
            </a:r>
            <a:r>
              <a:rPr kumimoji="0" lang="zh-CN" altLang="en-US" sz="2800" b="1">
                <a:solidFill>
                  <a:schemeClr val="tx1"/>
                </a:solidFill>
                <a:ea typeface="宋体" panose="02010600030101010101" pitchFamily="2" charset="-122"/>
              </a:rPr>
              <a:t>－</a:t>
            </a:r>
            <a:r>
              <a:rPr kumimoji="0" lang="en-US" altLang="zh-CN" sz="2800" b="1" i="1">
                <a:solidFill>
                  <a:schemeClr val="tx1"/>
                </a:solidFill>
                <a:ea typeface="宋体" panose="02010600030101010101" pitchFamily="2" charset="-122"/>
              </a:rPr>
              <a:t>x</a:t>
            </a:r>
            <a:r>
              <a:rPr kumimoji="0" lang="en-US" altLang="zh-CN" sz="2800" b="1">
                <a:solidFill>
                  <a:schemeClr val="tx1"/>
                </a:solidFill>
                <a:ea typeface="宋体" panose="02010600030101010101" pitchFamily="2" charset="-122"/>
              </a:rPr>
              <a:t>)</a:t>
            </a:r>
            <a:r>
              <a:rPr kumimoji="0" lang="zh-CN" altLang="en-US" sz="2800" b="1">
                <a:solidFill>
                  <a:schemeClr val="tx1"/>
                </a:solidFill>
                <a:ea typeface="宋体" panose="02010600030101010101" pitchFamily="2" charset="-122"/>
              </a:rPr>
              <a:t>＝</a:t>
            </a:r>
            <a:r>
              <a:rPr kumimoji="0" lang="en-US" altLang="zh-CN" sz="2800" b="1">
                <a:solidFill>
                  <a:schemeClr val="tx1"/>
                </a:solidFill>
                <a:ea typeface="宋体" panose="02010600030101010101" pitchFamily="2" charset="-122"/>
              </a:rPr>
              <a:t>0</a:t>
            </a:r>
          </a:p>
        </p:txBody>
      </p:sp>
      <p:sp>
        <p:nvSpPr>
          <p:cNvPr id="5" name="Text Box 6">
            <a:extLst>
              <a:ext uri="{FF2B5EF4-FFF2-40B4-BE49-F238E27FC236}">
                <a16:creationId xmlns:a16="http://schemas.microsoft.com/office/drawing/2014/main" id="{596BCE74-3D92-EC48-AF02-63CCE329DD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775" y="2065338"/>
            <a:ext cx="8713788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1pPr>
            <a:lvl2pPr marL="742950" indent="-28575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2pPr>
            <a:lvl3pPr marL="11430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3pPr>
            <a:lvl4pPr marL="16002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4pPr>
            <a:lvl5pPr marL="20574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9pPr>
          </a:lstStyle>
          <a:p>
            <a:pPr algn="l" eaLnBrk="1" hangingPunct="1"/>
            <a:r>
              <a:rPr lang="zh-CN" altLang="en-US" sz="2800" b="1">
                <a:solidFill>
                  <a:schemeClr val="tx2"/>
                </a:solidFill>
                <a:ea typeface="楷体_GB2312" pitchFamily="49" charset="-122"/>
              </a:rPr>
              <a:t>故</a:t>
            </a:r>
            <a:r>
              <a:rPr lang="zh-CN" altLang="en-US" sz="3200" b="1">
                <a:solidFill>
                  <a:schemeClr val="tx2"/>
                </a:solidFill>
                <a:ea typeface="宋体" panose="02010600030101010101" pitchFamily="2" charset="-122"/>
              </a:rPr>
              <a:t> </a:t>
            </a:r>
            <a:endParaRPr lang="en-US" altLang="zh-CN" sz="3200" b="1">
              <a:solidFill>
                <a:schemeClr val="tx2"/>
              </a:solidFill>
              <a:ea typeface="宋体" panose="02010600030101010101" pitchFamily="2" charset="-122"/>
            </a:endParaRPr>
          </a:p>
          <a:p>
            <a:pPr algn="l" eaLnBrk="1" hangingPunct="1"/>
            <a:r>
              <a:rPr kumimoji="0" lang="en-US" altLang="zh-CN" sz="3200" b="1" i="1">
                <a:solidFill>
                  <a:schemeClr val="tx2"/>
                </a:solidFill>
                <a:ea typeface="宋体" panose="02010600030101010101" pitchFamily="2" charset="-122"/>
              </a:rPr>
              <a:t>     </a:t>
            </a:r>
            <a:r>
              <a:rPr kumimoji="0" lang="en-US" altLang="zh-CN" sz="2800" b="1" i="1">
                <a:solidFill>
                  <a:schemeClr val="tx1"/>
                </a:solidFill>
                <a:ea typeface="宋体" panose="02010600030101010101" pitchFamily="2" charset="-122"/>
              </a:rPr>
              <a:t>x</a:t>
            </a:r>
            <a:r>
              <a:rPr kumimoji="0" lang="en-US" altLang="zh-CN" sz="2800" b="1" baseline="-25000">
                <a:solidFill>
                  <a:schemeClr val="tx1"/>
                </a:solidFill>
                <a:ea typeface="宋体" panose="02010600030101010101" pitchFamily="2" charset="-122"/>
              </a:rPr>
              <a:t>1</a:t>
            </a:r>
            <a:r>
              <a:rPr kumimoji="0" lang="zh-CN" altLang="en-US" sz="2800" b="1">
                <a:solidFill>
                  <a:schemeClr val="tx1"/>
                </a:solidFill>
                <a:ea typeface="宋体" panose="02010600030101010101" pitchFamily="2" charset="-122"/>
              </a:rPr>
              <a:t>＝</a:t>
            </a:r>
            <a:r>
              <a:rPr kumimoji="0" lang="en-US" altLang="zh-CN" sz="2800" b="1" i="1">
                <a:solidFill>
                  <a:schemeClr val="tx1"/>
                </a:solidFill>
                <a:ea typeface="宋体" panose="02010600030101010101" pitchFamily="2" charset="-122"/>
              </a:rPr>
              <a:t>a</a:t>
            </a:r>
            <a:r>
              <a:rPr kumimoji="0" lang="en-US" altLang="zh-CN" sz="2800" b="1" baseline="-25000">
                <a:solidFill>
                  <a:schemeClr val="tx1"/>
                </a:solidFill>
                <a:ea typeface="宋体" panose="02010600030101010101" pitchFamily="2" charset="-122"/>
              </a:rPr>
              <a:t>1</a:t>
            </a:r>
            <a:r>
              <a:rPr kumimoji="0" lang="zh-CN" altLang="en-US" sz="2800" b="1">
                <a:solidFill>
                  <a:schemeClr val="tx1"/>
                </a:solidFill>
                <a:ea typeface="宋体" panose="02010600030101010101" pitchFamily="2" charset="-122"/>
              </a:rPr>
              <a:t>， </a:t>
            </a:r>
            <a:r>
              <a:rPr kumimoji="0" lang="en-US" altLang="zh-CN" sz="2800" b="1" i="1">
                <a:solidFill>
                  <a:schemeClr val="tx1"/>
                </a:solidFill>
                <a:ea typeface="宋体" panose="02010600030101010101" pitchFamily="2" charset="-122"/>
              </a:rPr>
              <a:t>x</a:t>
            </a:r>
            <a:r>
              <a:rPr kumimoji="0" lang="en-US" altLang="zh-CN" sz="2800" b="1" baseline="-25000">
                <a:solidFill>
                  <a:schemeClr val="tx1"/>
                </a:solidFill>
                <a:ea typeface="宋体" panose="02010600030101010101" pitchFamily="2" charset="-122"/>
              </a:rPr>
              <a:t>2</a:t>
            </a:r>
            <a:r>
              <a:rPr kumimoji="0" lang="zh-CN" altLang="en-US" sz="2800" b="1">
                <a:solidFill>
                  <a:schemeClr val="tx1"/>
                </a:solidFill>
                <a:ea typeface="宋体" panose="02010600030101010101" pitchFamily="2" charset="-122"/>
              </a:rPr>
              <a:t>＝ </a:t>
            </a:r>
            <a:r>
              <a:rPr kumimoji="0" lang="en-US" altLang="zh-CN" sz="2800" b="1" i="1">
                <a:solidFill>
                  <a:schemeClr val="tx1"/>
                </a:solidFill>
                <a:ea typeface="宋体" panose="02010600030101010101" pitchFamily="2" charset="-122"/>
              </a:rPr>
              <a:t>a</a:t>
            </a:r>
            <a:r>
              <a:rPr kumimoji="0" lang="en-US" altLang="zh-CN" sz="2800" b="1" baseline="-25000">
                <a:solidFill>
                  <a:schemeClr val="tx1"/>
                </a:solidFill>
                <a:ea typeface="宋体" panose="02010600030101010101" pitchFamily="2" charset="-122"/>
              </a:rPr>
              <a:t>2</a:t>
            </a:r>
            <a:r>
              <a:rPr kumimoji="0" lang="zh-CN" altLang="en-US" sz="2800" b="1">
                <a:solidFill>
                  <a:schemeClr val="tx1"/>
                </a:solidFill>
                <a:ea typeface="宋体" panose="02010600030101010101" pitchFamily="2" charset="-122"/>
              </a:rPr>
              <a:t>，</a:t>
            </a:r>
            <a:r>
              <a:rPr kumimoji="0" lang="en-US" altLang="zh-CN" sz="2800" b="1" baseline="18000">
                <a:solidFill>
                  <a:schemeClr val="tx1"/>
                </a:solidFill>
                <a:ea typeface="宋体" panose="02010600030101010101" pitchFamily="2" charset="-122"/>
              </a:rPr>
              <a:t>…</a:t>
            </a:r>
            <a:r>
              <a:rPr kumimoji="0" lang="en-US" altLang="zh-CN" sz="2800" b="1">
                <a:solidFill>
                  <a:schemeClr val="tx1"/>
                </a:solidFill>
                <a:ea typeface="宋体" panose="02010600030101010101" pitchFamily="2" charset="-122"/>
              </a:rPr>
              <a:t> </a:t>
            </a:r>
            <a:r>
              <a:rPr kumimoji="0" lang="zh-CN" altLang="en-US" sz="2800" b="1">
                <a:solidFill>
                  <a:schemeClr val="tx1"/>
                </a:solidFill>
                <a:ea typeface="宋体" panose="02010600030101010101" pitchFamily="2" charset="-122"/>
              </a:rPr>
              <a:t>， </a:t>
            </a:r>
            <a:r>
              <a:rPr kumimoji="0" lang="en-US" altLang="zh-CN" sz="2800" b="1" i="1">
                <a:solidFill>
                  <a:schemeClr val="tx1"/>
                </a:solidFill>
                <a:ea typeface="宋体" panose="02010600030101010101" pitchFamily="2" charset="-122"/>
              </a:rPr>
              <a:t>x</a:t>
            </a:r>
            <a:r>
              <a:rPr kumimoji="0" lang="en-US" altLang="zh-CN" sz="2800" b="1" i="1" baseline="-25000">
                <a:solidFill>
                  <a:schemeClr val="tx1"/>
                </a:solidFill>
                <a:ea typeface="宋体" panose="02010600030101010101" pitchFamily="2" charset="-122"/>
              </a:rPr>
              <a:t>n</a:t>
            </a:r>
            <a:r>
              <a:rPr kumimoji="0" lang="en-US" altLang="zh-CN" sz="2800" b="1" baseline="-25000">
                <a:solidFill>
                  <a:schemeClr val="tx1"/>
                </a:solidFill>
                <a:ea typeface="宋体" panose="02010600030101010101" pitchFamily="2" charset="-122"/>
              </a:rPr>
              <a:t>-2</a:t>
            </a:r>
            <a:r>
              <a:rPr kumimoji="0" lang="zh-CN" altLang="en-US" sz="2800" b="1">
                <a:solidFill>
                  <a:schemeClr val="tx1"/>
                </a:solidFill>
                <a:ea typeface="宋体" panose="02010600030101010101" pitchFamily="2" charset="-122"/>
              </a:rPr>
              <a:t>＝ </a:t>
            </a:r>
            <a:r>
              <a:rPr kumimoji="0" lang="en-US" altLang="zh-CN" sz="2800" b="1" i="1">
                <a:solidFill>
                  <a:schemeClr val="tx1"/>
                </a:solidFill>
                <a:ea typeface="宋体" panose="02010600030101010101" pitchFamily="2" charset="-122"/>
              </a:rPr>
              <a:t>a</a:t>
            </a:r>
            <a:r>
              <a:rPr kumimoji="0" lang="en-US" altLang="zh-CN" sz="2800" b="1" i="1" baseline="-25000">
                <a:solidFill>
                  <a:schemeClr val="tx1"/>
                </a:solidFill>
                <a:ea typeface="宋体" panose="02010600030101010101" pitchFamily="2" charset="-122"/>
              </a:rPr>
              <a:t>n</a:t>
            </a:r>
            <a:r>
              <a:rPr kumimoji="0" lang="en-US" altLang="zh-CN" sz="2800" b="1" baseline="-25000">
                <a:solidFill>
                  <a:schemeClr val="tx1"/>
                </a:solidFill>
                <a:ea typeface="宋体" panose="02010600030101010101" pitchFamily="2" charset="-122"/>
              </a:rPr>
              <a:t>-2</a:t>
            </a:r>
            <a:r>
              <a:rPr kumimoji="0" lang="zh-CN" altLang="en-US" sz="2800" b="1">
                <a:solidFill>
                  <a:schemeClr val="tx1"/>
                </a:solidFill>
                <a:ea typeface="宋体" panose="02010600030101010101" pitchFamily="2" charset="-122"/>
              </a:rPr>
              <a:t>，</a:t>
            </a:r>
            <a:r>
              <a:rPr kumimoji="0" lang="en-US" altLang="zh-CN" sz="2800" b="1" i="1">
                <a:solidFill>
                  <a:schemeClr val="tx1"/>
                </a:solidFill>
                <a:ea typeface="宋体" panose="02010600030101010101" pitchFamily="2" charset="-122"/>
              </a:rPr>
              <a:t>x</a:t>
            </a:r>
            <a:r>
              <a:rPr kumimoji="0" lang="en-US" altLang="zh-CN" sz="2800" b="1" i="1" baseline="-25000">
                <a:solidFill>
                  <a:schemeClr val="tx1"/>
                </a:solidFill>
                <a:ea typeface="宋体" panose="02010600030101010101" pitchFamily="2" charset="-122"/>
              </a:rPr>
              <a:t>n</a:t>
            </a:r>
            <a:r>
              <a:rPr kumimoji="0" lang="en-US" altLang="zh-CN" sz="2800" b="1" baseline="-25000">
                <a:solidFill>
                  <a:schemeClr val="tx1"/>
                </a:solidFill>
                <a:ea typeface="宋体" panose="02010600030101010101" pitchFamily="2" charset="-122"/>
              </a:rPr>
              <a:t>-1</a:t>
            </a:r>
            <a:r>
              <a:rPr kumimoji="0" lang="zh-CN" altLang="en-US" sz="2800" b="1">
                <a:solidFill>
                  <a:schemeClr val="tx1"/>
                </a:solidFill>
                <a:ea typeface="宋体" panose="02010600030101010101" pitchFamily="2" charset="-122"/>
              </a:rPr>
              <a:t>＝ </a:t>
            </a:r>
            <a:r>
              <a:rPr kumimoji="0" lang="en-US" altLang="zh-CN" sz="2800" b="1" i="1">
                <a:solidFill>
                  <a:schemeClr val="tx1"/>
                </a:solidFill>
                <a:ea typeface="宋体" panose="02010600030101010101" pitchFamily="2" charset="-122"/>
              </a:rPr>
              <a:t>a</a:t>
            </a:r>
            <a:r>
              <a:rPr kumimoji="0" lang="en-US" altLang="zh-CN" sz="2800" b="1" i="1" baseline="-25000">
                <a:solidFill>
                  <a:schemeClr val="tx1"/>
                </a:solidFill>
                <a:ea typeface="宋体" panose="02010600030101010101" pitchFamily="2" charset="-122"/>
              </a:rPr>
              <a:t>n</a:t>
            </a:r>
            <a:r>
              <a:rPr kumimoji="0" lang="en-US" altLang="zh-CN" sz="2800" b="1" baseline="-25000">
                <a:solidFill>
                  <a:schemeClr val="tx1"/>
                </a:solidFill>
                <a:ea typeface="宋体" panose="02010600030101010101" pitchFamily="2" charset="-122"/>
              </a:rPr>
              <a:t>-1</a:t>
            </a:r>
          </a:p>
        </p:txBody>
      </p:sp>
      <p:sp>
        <p:nvSpPr>
          <p:cNvPr id="6" name="Text Box 7">
            <a:extLst>
              <a:ext uri="{FF2B5EF4-FFF2-40B4-BE49-F238E27FC236}">
                <a16:creationId xmlns:a16="http://schemas.microsoft.com/office/drawing/2014/main" id="{F2FE23EF-8BE1-3444-A87E-D76911712E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075" y="4437063"/>
            <a:ext cx="8207375" cy="153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1pPr>
            <a:lvl2pPr marL="742950" indent="-28575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2pPr>
            <a:lvl3pPr marL="11430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3pPr>
            <a:lvl4pPr marL="16002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4pPr>
            <a:lvl5pPr marL="20574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9pPr>
          </a:lstStyle>
          <a:p>
            <a:pPr algn="l" eaLnBrk="1" hangingPunct="1"/>
            <a:r>
              <a:rPr lang="zh-CN" altLang="en-US" sz="2800" b="1">
                <a:solidFill>
                  <a:schemeClr val="tx2"/>
                </a:solidFill>
                <a:ea typeface="楷体_GB2312" pitchFamily="49" charset="-122"/>
              </a:rPr>
              <a:t>注：</a:t>
            </a:r>
            <a:r>
              <a:rPr kumimoji="0" lang="zh-CN" altLang="en-US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rPr>
              <a:t>计算含未知量字母的行列式，理解为一个函数是解题的一个重要方法。</a:t>
            </a:r>
            <a:endParaRPr kumimoji="0" lang="en-US" altLang="zh-CN" b="1">
              <a:solidFill>
                <a:schemeClr val="tx1"/>
              </a:solidFill>
              <a:latin typeface="Arial" panose="020B0604020202020204" pitchFamily="34" charset="0"/>
              <a:ea typeface="楷体_GB2312" pitchFamily="49" charset="-122"/>
            </a:endParaRPr>
          </a:p>
          <a:p>
            <a:pPr algn="l" eaLnBrk="1" hangingPunct="1"/>
            <a:r>
              <a:rPr lang="zh-CN" altLang="en-US" sz="2800" b="1">
                <a:solidFill>
                  <a:schemeClr val="tx2"/>
                </a:solidFill>
                <a:ea typeface="楷体_GB2312" pitchFamily="49" charset="-122"/>
              </a:rPr>
              <a:t>思考：</a:t>
            </a:r>
            <a:r>
              <a:rPr kumimoji="0" lang="zh-CN" altLang="en-US" b="1"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rPr>
              <a:t>这道题你能观察，直接给出方程的根吗？</a:t>
            </a:r>
          </a:p>
        </p:txBody>
      </p:sp>
    </p:spTree>
    <p:extLst>
      <p:ext uri="{BB962C8B-B14F-4D97-AF65-F5344CB8AC3E}">
        <p14:creationId xmlns:p14="http://schemas.microsoft.com/office/powerpoint/2010/main" val="3317147498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autoUpdateAnimBg="0"/>
      <p:bldP spid="4" grpId="0"/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6ED1EF79-A7DA-43D6-9844-52236878D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393700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</p:txBody>
      </p:sp>
      <p:sp>
        <p:nvSpPr>
          <p:cNvPr id="45060" name="Rectangle 30">
            <a:extLst>
              <a:ext uri="{FF2B5EF4-FFF2-40B4-BE49-F238E27FC236}">
                <a16:creationId xmlns:a16="http://schemas.microsoft.com/office/drawing/2014/main" id="{72C5B6C1-1136-4086-B50D-8BBFBB5B3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0"/>
            <a:ext cx="65373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实践问题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 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利用行列式的性质计算行列式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68657D5-0193-B5EC-C153-5788B5817809}"/>
              </a:ext>
            </a:extLst>
          </p:cNvPr>
          <p:cNvSpPr txBox="1"/>
          <p:nvPr/>
        </p:nvSpPr>
        <p:spPr>
          <a:xfrm>
            <a:off x="450850" y="930993"/>
            <a:ext cx="74888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例</a:t>
            </a:r>
            <a:r>
              <a:rPr lang="en-US" altLang="zh-CN" b="1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1.8</a:t>
            </a:r>
            <a:r>
              <a:rPr lang="en-US" altLang="zh-CN" b="1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</a:t>
            </a:r>
            <a:r>
              <a:rPr lang="zh-CN" altLang="en-US" b="1">
                <a:latin typeface="华文中宋" panose="02010600040101010101" pitchFamily="2" charset="-122"/>
                <a:ea typeface="华文中宋" panose="02010600040101010101" pitchFamily="2" charset="-122"/>
              </a:rPr>
              <a:t>计算</a:t>
            </a:r>
            <a:r>
              <a:rPr lang="en-US" altLang="zh-CN" b="1" i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en-US" b="1">
                <a:latin typeface="华文中宋" panose="02010600040101010101" pitchFamily="2" charset="-122"/>
                <a:ea typeface="华文中宋" panose="02010600040101010101" pitchFamily="2" charset="-122"/>
              </a:rPr>
              <a:t>阶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行列式</a:t>
            </a:r>
          </a:p>
        </p:txBody>
      </p:sp>
      <p:graphicFrame>
        <p:nvGraphicFramePr>
          <p:cNvPr id="5" name="Object 11">
            <a:extLst>
              <a:ext uri="{FF2B5EF4-FFF2-40B4-BE49-F238E27FC236}">
                <a16:creationId xmlns:a16="http://schemas.microsoft.com/office/drawing/2014/main" id="{460343DC-518D-1916-69AB-AC4D0453EB4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3389800"/>
              </p:ext>
            </p:extLst>
          </p:nvPr>
        </p:nvGraphicFramePr>
        <p:xfrm>
          <a:off x="2669926" y="1554932"/>
          <a:ext cx="3804149" cy="25585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2" name="Equation" r:id="rId4" imgW="1434960" imgH="965160" progId="Equation.DSMT4">
                  <p:embed/>
                </p:oleObj>
              </mc:Choice>
              <mc:Fallback>
                <p:oleObj name="Equation" r:id="rId4" imgW="1434960" imgH="965160" progId="Equation.DSMT4">
                  <p:embed/>
                  <p:pic>
                    <p:nvPicPr>
                      <p:cNvPr id="114699" name="Object 11">
                        <a:extLst>
                          <a:ext uri="{FF2B5EF4-FFF2-40B4-BE49-F238E27FC236}">
                            <a16:creationId xmlns:a16="http://schemas.microsoft.com/office/drawing/2014/main" id="{AFBB46B5-733D-4542-BEB3-FA3ED29DC25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9926" y="1554932"/>
                        <a:ext cx="3804149" cy="255854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4CB9A8C2-A68E-428C-C95C-9F5F4C75CB19}"/>
              </a:ext>
            </a:extLst>
          </p:cNvPr>
          <p:cNvSpPr txBox="1"/>
          <p:nvPr/>
        </p:nvSpPr>
        <p:spPr>
          <a:xfrm>
            <a:off x="1208584" y="4290313"/>
            <a:ext cx="77215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注意到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各列元素之和都相等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  <a:endParaRPr lang="zh-CN" altLang="en-US" b="1" dirty="0"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D987108-BE7C-4211-2DA8-9B2CA4AAFAED}"/>
              </a:ext>
            </a:extLst>
          </p:cNvPr>
          <p:cNvSpPr txBox="1"/>
          <p:nvPr/>
        </p:nvSpPr>
        <p:spPr>
          <a:xfrm>
            <a:off x="642065" y="4293096"/>
            <a:ext cx="5578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解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2725A79-1F23-BF00-A85C-1604CF09BFB7}"/>
              </a:ext>
            </a:extLst>
          </p:cNvPr>
          <p:cNvSpPr txBox="1"/>
          <p:nvPr/>
        </p:nvSpPr>
        <p:spPr>
          <a:xfrm>
            <a:off x="632520" y="4813533"/>
            <a:ext cx="739586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/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 把第</a:t>
            </a:r>
            <a:r>
              <a:rPr lang="en-US" altLang="zh-CN" b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b="1" i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,…,n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行同时加到第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行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提出公因式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,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然后各行减去第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行乘以</a:t>
            </a:r>
            <a:r>
              <a:rPr lang="en-US" altLang="zh-CN" b="1" i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可得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: </a:t>
            </a:r>
            <a:endParaRPr lang="zh-CN" altLang="en-US" dirty="0">
              <a:cs typeface="Times New Roman" panose="02020603050405020304" pitchFamily="18" charset="0"/>
            </a:endParaRPr>
          </a:p>
        </p:txBody>
      </p:sp>
      <p:sp>
        <p:nvSpPr>
          <p:cNvPr id="2" name="Cloud Callout 1">
            <a:extLst>
              <a:ext uri="{FF2B5EF4-FFF2-40B4-BE49-F238E27FC236}">
                <a16:creationId xmlns:a16="http://schemas.microsoft.com/office/drawing/2014/main" id="{88B22092-61CB-2A46-970B-CC8C368BEF4B}"/>
              </a:ext>
            </a:extLst>
          </p:cNvPr>
          <p:cNvSpPr/>
          <p:nvPr/>
        </p:nvSpPr>
        <p:spPr>
          <a:xfrm>
            <a:off x="6474075" y="584034"/>
            <a:ext cx="2247651" cy="1514028"/>
          </a:xfrm>
          <a:prstGeom prst="cloudCallout">
            <a:avLst>
              <a:gd name="adj1" fmla="val -56430"/>
              <a:gd name="adj2" fmla="val 6250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和相同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819398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6ED1EF79-A7DA-43D6-9844-52236878D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393700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</p:txBody>
      </p:sp>
      <p:sp>
        <p:nvSpPr>
          <p:cNvPr id="45060" name="Rectangle 30">
            <a:extLst>
              <a:ext uri="{FF2B5EF4-FFF2-40B4-BE49-F238E27FC236}">
                <a16:creationId xmlns:a16="http://schemas.microsoft.com/office/drawing/2014/main" id="{72C5B6C1-1136-4086-B50D-8BBFBB5B3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15" y="-8584"/>
            <a:ext cx="65373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实践问题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 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利用行列式的性质计算行列式</a:t>
            </a:r>
          </a:p>
        </p:txBody>
      </p:sp>
      <p:graphicFrame>
        <p:nvGraphicFramePr>
          <p:cNvPr id="3" name="Object 11">
            <a:extLst>
              <a:ext uri="{FF2B5EF4-FFF2-40B4-BE49-F238E27FC236}">
                <a16:creationId xmlns:a16="http://schemas.microsoft.com/office/drawing/2014/main" id="{160D811D-4FD2-7974-F829-142162CBAA6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6667763"/>
              </p:ext>
            </p:extLst>
          </p:nvPr>
        </p:nvGraphicFramePr>
        <p:xfrm>
          <a:off x="683568" y="2443627"/>
          <a:ext cx="4640135" cy="14693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5" name="Equation" r:id="rId4" imgW="3047760" imgH="965160" progId="Equation.DSMT4">
                  <p:embed/>
                </p:oleObj>
              </mc:Choice>
              <mc:Fallback>
                <p:oleObj name="Equation" r:id="rId4" imgW="3047760" imgH="965160" progId="Equation.DSMT4">
                  <p:embed/>
                  <p:pic>
                    <p:nvPicPr>
                      <p:cNvPr id="114699" name="Object 11">
                        <a:extLst>
                          <a:ext uri="{FF2B5EF4-FFF2-40B4-BE49-F238E27FC236}">
                            <a16:creationId xmlns:a16="http://schemas.microsoft.com/office/drawing/2014/main" id="{AFBB46B5-733D-4542-BEB3-FA3ED29DC25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2443627"/>
                        <a:ext cx="4640135" cy="14693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11">
            <a:extLst>
              <a:ext uri="{FF2B5EF4-FFF2-40B4-BE49-F238E27FC236}">
                <a16:creationId xmlns:a16="http://schemas.microsoft.com/office/drawing/2014/main" id="{014C0E4E-DA3B-B5E3-3098-DDB07F8337E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4611868"/>
              </p:ext>
            </p:extLst>
          </p:nvPr>
        </p:nvGraphicFramePr>
        <p:xfrm>
          <a:off x="683568" y="4031833"/>
          <a:ext cx="5327220" cy="15692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6" name="Equation" r:id="rId6" imgW="3276360" imgH="965160" progId="Equation.DSMT4">
                  <p:embed/>
                </p:oleObj>
              </mc:Choice>
              <mc:Fallback>
                <p:oleObj name="Equation" r:id="rId6" imgW="3276360" imgH="965160" progId="Equation.DSMT4">
                  <p:embed/>
                  <p:pic>
                    <p:nvPicPr>
                      <p:cNvPr id="114699" name="Object 11">
                        <a:extLst>
                          <a:ext uri="{FF2B5EF4-FFF2-40B4-BE49-F238E27FC236}">
                            <a16:creationId xmlns:a16="http://schemas.microsoft.com/office/drawing/2014/main" id="{AFBB46B5-733D-4542-BEB3-FA3ED29DC25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4031833"/>
                        <a:ext cx="5327220" cy="156925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11">
            <a:extLst>
              <a:ext uri="{FF2B5EF4-FFF2-40B4-BE49-F238E27FC236}">
                <a16:creationId xmlns:a16="http://schemas.microsoft.com/office/drawing/2014/main" id="{32CD7C7C-1C9A-7F7B-C94C-2435C9D5846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3161543"/>
              </p:ext>
            </p:extLst>
          </p:nvPr>
        </p:nvGraphicFramePr>
        <p:xfrm>
          <a:off x="683568" y="5826720"/>
          <a:ext cx="31242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7" name="Equation" r:id="rId8" imgW="1562040" imgH="241200" progId="Equation.DSMT4">
                  <p:embed/>
                </p:oleObj>
              </mc:Choice>
              <mc:Fallback>
                <p:oleObj name="Equation" r:id="rId8" imgW="1562040" imgH="241200" progId="Equation.DSMT4">
                  <p:embed/>
                  <p:pic>
                    <p:nvPicPr>
                      <p:cNvPr id="114699" name="Object 11">
                        <a:extLst>
                          <a:ext uri="{FF2B5EF4-FFF2-40B4-BE49-F238E27FC236}">
                            <a16:creationId xmlns:a16="http://schemas.microsoft.com/office/drawing/2014/main" id="{AFBB46B5-733D-4542-BEB3-FA3ED29DC25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5826720"/>
                        <a:ext cx="31242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57150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11">
            <a:extLst>
              <a:ext uri="{FF2B5EF4-FFF2-40B4-BE49-F238E27FC236}">
                <a16:creationId xmlns:a16="http://schemas.microsoft.com/office/drawing/2014/main" id="{B26D1598-6FDB-3756-B878-686115CC436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1323193"/>
              </p:ext>
            </p:extLst>
          </p:nvPr>
        </p:nvGraphicFramePr>
        <p:xfrm>
          <a:off x="352747" y="880442"/>
          <a:ext cx="8467725" cy="146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8" name="Equation" r:id="rId10" imgW="5562360" imgH="965160" progId="Equation.DSMT4">
                  <p:embed/>
                </p:oleObj>
              </mc:Choice>
              <mc:Fallback>
                <p:oleObj name="Equation" r:id="rId10" imgW="5562360" imgH="965160" progId="Equation.DSMT4">
                  <p:embed/>
                  <p:pic>
                    <p:nvPicPr>
                      <p:cNvPr id="3" name="Object 11">
                        <a:extLst>
                          <a:ext uri="{FF2B5EF4-FFF2-40B4-BE49-F238E27FC236}">
                            <a16:creationId xmlns:a16="http://schemas.microsoft.com/office/drawing/2014/main" id="{160D811D-4FD2-7974-F829-142162CBAA6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747" y="880442"/>
                        <a:ext cx="8467725" cy="1468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2286156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BA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>
            <a:extLst>
              <a:ext uri="{FF2B5EF4-FFF2-40B4-BE49-F238E27FC236}">
                <a16:creationId xmlns:a16="http://schemas.microsoft.com/office/drawing/2014/main" id="{EB217B53-5D25-EC4C-ADEE-B97FAB474C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260350"/>
            <a:ext cx="17287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1pPr>
            <a:lvl2pPr marL="742950" indent="-28575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2pPr>
            <a:lvl3pPr marL="11430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3pPr>
            <a:lvl4pPr marL="16002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4pPr>
            <a:lvl5pPr marL="20574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9pPr>
          </a:lstStyle>
          <a:p>
            <a:pPr algn="l"/>
            <a:r>
              <a:rPr lang="zh-CN" altLang="en-US" sz="2800" b="1" dirty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例</a:t>
            </a:r>
            <a:r>
              <a:rPr lang="en-US" altLang="zh-CN" sz="2800" b="1" dirty="0">
                <a:solidFill>
                  <a:schemeClr val="tx1"/>
                </a:solidFill>
                <a:ea typeface="楷体_GB2312" pitchFamily="49" charset="-122"/>
              </a:rPr>
              <a:t> </a:t>
            </a:r>
            <a:r>
              <a:rPr lang="zh-CN" altLang="en-US" sz="2800" b="1" dirty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计算</a:t>
            </a:r>
          </a:p>
        </p:txBody>
      </p:sp>
      <p:graphicFrame>
        <p:nvGraphicFramePr>
          <p:cNvPr id="5" name="Object 3">
            <a:extLst>
              <a:ext uri="{FF2B5EF4-FFF2-40B4-BE49-F238E27FC236}">
                <a16:creationId xmlns:a16="http://schemas.microsoft.com/office/drawing/2014/main" id="{D8D0CFF7-4603-4D44-AF7C-C7D7CD9A66C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63713" y="404813"/>
          <a:ext cx="4895850" cy="2341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7" name="Equation" r:id="rId3" imgW="56464200" imgH="26911300" progId="Equation.DSMT4">
                  <p:embed/>
                </p:oleObj>
              </mc:Choice>
              <mc:Fallback>
                <p:oleObj name="Equation" r:id="rId3" imgW="56464200" imgH="26911300" progId="Equation.DSMT4">
                  <p:embed/>
                  <p:pic>
                    <p:nvPicPr>
                      <p:cNvPr id="23555" name="Object 3">
                        <a:extLst>
                          <a:ext uri="{FF2B5EF4-FFF2-40B4-BE49-F238E27FC236}">
                            <a16:creationId xmlns:a16="http://schemas.microsoft.com/office/drawing/2014/main" id="{090EE408-EFD4-4144-BFAB-3D52F664F80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404813"/>
                        <a:ext cx="4895850" cy="2341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>
            <a:extLst>
              <a:ext uri="{FF2B5EF4-FFF2-40B4-BE49-F238E27FC236}">
                <a16:creationId xmlns:a16="http://schemas.microsoft.com/office/drawing/2014/main" id="{0EFB0972-751C-0D4D-882C-5FA077681E8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850" y="2781300"/>
          <a:ext cx="5148263" cy="2735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8" name="Equation" r:id="rId5" imgW="58801000" imgH="32181800" progId="Equation.DSMT4">
                  <p:embed/>
                </p:oleObj>
              </mc:Choice>
              <mc:Fallback>
                <p:oleObj name="Equation" r:id="rId5" imgW="58801000" imgH="32181800" progId="Equation.DSMT4">
                  <p:embed/>
                  <p:pic>
                    <p:nvPicPr>
                      <p:cNvPr id="162820" name="Object 4">
                        <a:extLst>
                          <a:ext uri="{FF2B5EF4-FFF2-40B4-BE49-F238E27FC236}">
                            <a16:creationId xmlns:a16="http://schemas.microsoft.com/office/drawing/2014/main" id="{41D2392B-5010-884F-BE74-3636BDFFB59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2781300"/>
                        <a:ext cx="5148263" cy="2735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5">
            <a:extLst>
              <a:ext uri="{FF2B5EF4-FFF2-40B4-BE49-F238E27FC236}">
                <a16:creationId xmlns:a16="http://schemas.microsoft.com/office/drawing/2014/main" id="{3308141B-C698-4640-B985-072D50F2B2E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64163" y="3573463"/>
          <a:ext cx="3600450" cy="1071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9" name="Equation" r:id="rId7" imgW="34518600" imgH="10236200" progId="Equation.DSMT4">
                  <p:embed/>
                </p:oleObj>
              </mc:Choice>
              <mc:Fallback>
                <p:oleObj name="Equation" r:id="rId7" imgW="34518600" imgH="10236200" progId="Equation.DSMT4">
                  <p:embed/>
                  <p:pic>
                    <p:nvPicPr>
                      <p:cNvPr id="162821" name="Object 5">
                        <a:extLst>
                          <a:ext uri="{FF2B5EF4-FFF2-40B4-BE49-F238E27FC236}">
                            <a16:creationId xmlns:a16="http://schemas.microsoft.com/office/drawing/2014/main" id="{DF911A2C-2962-844B-A63D-32F8A55761B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163" y="3573463"/>
                        <a:ext cx="3600450" cy="1071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6">
            <a:extLst>
              <a:ext uri="{FF2B5EF4-FFF2-40B4-BE49-F238E27FC236}">
                <a16:creationId xmlns:a16="http://schemas.microsoft.com/office/drawing/2014/main" id="{03BE6A29-63EA-E546-A006-05992411C3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2420938"/>
            <a:ext cx="8921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1pPr>
            <a:lvl2pPr marL="742950" indent="-28575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2pPr>
            <a:lvl3pPr marL="11430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3pPr>
            <a:lvl4pPr marL="16002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4pPr>
            <a:lvl5pPr marL="20574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9pPr>
          </a:lstStyle>
          <a:p>
            <a:pPr algn="l"/>
            <a:r>
              <a:rPr lang="zh-CN" altLang="en-US" sz="2800" b="1">
                <a:solidFill>
                  <a:schemeClr val="tx1"/>
                </a:solidFill>
                <a:ea typeface="楷体_GB2312" pitchFamily="49" charset="-122"/>
              </a:rPr>
              <a:t>解</a:t>
            </a:r>
            <a:r>
              <a:rPr lang="en-US" altLang="zh-CN" sz="2800" b="1">
                <a:solidFill>
                  <a:schemeClr val="tx1"/>
                </a:solidFill>
                <a:ea typeface="楷体_GB2312" pitchFamily="49" charset="-122"/>
              </a:rPr>
              <a:t>:</a:t>
            </a:r>
          </a:p>
        </p:txBody>
      </p:sp>
      <p:sp>
        <p:nvSpPr>
          <p:cNvPr id="9" name="Text Box 7">
            <a:extLst>
              <a:ext uri="{FF2B5EF4-FFF2-40B4-BE49-F238E27FC236}">
                <a16:creationId xmlns:a16="http://schemas.microsoft.com/office/drawing/2014/main" id="{54E9C95C-09CB-8F41-8776-DD9AA161A7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5516563"/>
            <a:ext cx="8640763" cy="76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1pPr>
            <a:lvl2pPr marL="742950" indent="-28575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2pPr>
            <a:lvl3pPr marL="11430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3pPr>
            <a:lvl4pPr marL="16002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4pPr>
            <a:lvl5pPr marL="20574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9pPr>
          </a:lstStyle>
          <a:p>
            <a:pPr algn="l"/>
            <a:r>
              <a:rPr lang="en-US" altLang="zh-CN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    </a:t>
            </a:r>
            <a:r>
              <a:rPr lang="zh-CN" altLang="en-US" sz="20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有些行列式的计算可利用性质化为</a:t>
            </a:r>
            <a:r>
              <a:rPr lang="zh-CN" altLang="en-US" sz="2000" b="1">
                <a:solidFill>
                  <a:srgbClr val="FFFF00"/>
                </a:solidFill>
                <a:ea typeface="楷体_GB2312" pitchFamily="49" charset="-122"/>
              </a:rPr>
              <a:t>“</a:t>
            </a:r>
            <a:r>
              <a:rPr lang="zh-CN" altLang="en-US" sz="20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箭形行列式</a:t>
            </a:r>
            <a:r>
              <a:rPr lang="zh-CN" altLang="en-US" sz="2000" b="1">
                <a:solidFill>
                  <a:srgbClr val="FFFF00"/>
                </a:solidFill>
                <a:ea typeface="楷体_GB2312" pitchFamily="49" charset="-122"/>
              </a:rPr>
              <a:t>”</a:t>
            </a:r>
            <a:r>
              <a:rPr lang="zh-CN" altLang="en-US" sz="20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，然后再化为上三角形行列式</a:t>
            </a:r>
            <a:r>
              <a:rPr lang="en-US" altLang="zh-CN" sz="20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.</a:t>
            </a: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2A0EA97D-5468-5545-87B8-496F42CB66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1125538"/>
            <a:ext cx="20240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1pPr>
            <a:lvl2pPr marL="742950" indent="-28575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2pPr>
            <a:lvl3pPr marL="11430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3pPr>
            <a:lvl4pPr marL="16002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4pPr>
            <a:lvl5pPr marL="20574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9pPr>
          </a:lstStyle>
          <a:p>
            <a:pPr algn="l" eaLnBrk="1" hangingPunct="1">
              <a:spcBef>
                <a:spcPct val="0"/>
              </a:spcBef>
            </a:pPr>
            <a:r>
              <a:rPr lang="en-US" altLang="zh-CN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(</a:t>
            </a:r>
            <a:r>
              <a:rPr lang="zh-CN" altLang="en-US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箭形行列式</a:t>
            </a:r>
            <a:r>
              <a:rPr lang="en-US" altLang="zh-CN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9580914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utoUpdateAnimBg="0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BA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>
            <a:extLst>
              <a:ext uri="{FF2B5EF4-FFF2-40B4-BE49-F238E27FC236}">
                <a16:creationId xmlns:a16="http://schemas.microsoft.com/office/drawing/2014/main" id="{0A3061CC-A15A-8448-BC75-379F70B5F9F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24075" y="333375"/>
          <a:ext cx="3457575" cy="247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8" name="Equation" r:id="rId3" imgW="36868100" imgH="26327100" progId="Equation.DSMT4">
                  <p:embed/>
                </p:oleObj>
              </mc:Choice>
              <mc:Fallback>
                <p:oleObj name="Equation" r:id="rId3" imgW="36868100" imgH="26327100" progId="Equation.DSMT4">
                  <p:embed/>
                  <p:pic>
                    <p:nvPicPr>
                      <p:cNvPr id="26626" name="Object 2">
                        <a:extLst>
                          <a:ext uri="{FF2B5EF4-FFF2-40B4-BE49-F238E27FC236}">
                            <a16:creationId xmlns:a16="http://schemas.microsoft.com/office/drawing/2014/main" id="{0971DE3C-4B4C-D041-B295-6585464393B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333375"/>
                        <a:ext cx="3457575" cy="2470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Box 3">
            <a:extLst>
              <a:ext uri="{FF2B5EF4-FFF2-40B4-BE49-F238E27FC236}">
                <a16:creationId xmlns:a16="http://schemas.microsoft.com/office/drawing/2014/main" id="{AC7970EA-2C7F-A64A-9B89-FDE287064C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49275"/>
            <a:ext cx="32035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1pPr>
            <a:lvl2pPr marL="742950" indent="-28575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2pPr>
            <a:lvl3pPr marL="11430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3pPr>
            <a:lvl4pPr marL="16002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4pPr>
            <a:lvl5pPr marL="20574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9pPr>
          </a:lstStyle>
          <a:p>
            <a:pPr algn="l"/>
            <a:r>
              <a:rPr lang="zh-CN" altLang="en-US" sz="28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例  计算行列式</a:t>
            </a:r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7ACE7C1D-399C-6042-819B-889CD2C23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4525" y="677863"/>
            <a:ext cx="3348038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1pPr>
            <a:lvl2pPr marL="742950" indent="-28575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2pPr>
            <a:lvl3pPr marL="11430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3pPr>
            <a:lvl4pPr marL="16002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4pPr>
            <a:lvl5pPr marL="20574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9pPr>
          </a:lstStyle>
          <a:p>
            <a:pPr algn="l"/>
            <a:r>
              <a:rPr lang="en-US" altLang="zh-CN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[</a:t>
            </a:r>
            <a:r>
              <a:rPr lang="zh-CN" altLang="en-US">
                <a:solidFill>
                  <a:srgbClr val="FFFF00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分析</a:t>
            </a:r>
            <a:r>
              <a:rPr lang="en-US" altLang="zh-CN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] </a:t>
            </a:r>
            <a:r>
              <a:rPr lang="en-US" altLang="zh-CN" sz="2000" b="1" i="1">
                <a:solidFill>
                  <a:srgbClr val="FFFF00"/>
                </a:solidFill>
                <a:ea typeface="楷体_GB2312" pitchFamily="49" charset="-122"/>
              </a:rPr>
              <a:t>n </a:t>
            </a:r>
            <a:r>
              <a:rPr lang="zh-CN" altLang="en-US" sz="20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阶数字行列式</a:t>
            </a:r>
            <a:r>
              <a:rPr lang="en-US" altLang="zh-CN" sz="20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. </a:t>
            </a:r>
            <a:r>
              <a:rPr lang="zh-CN" altLang="en-US" sz="20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根据其数字排列规律</a:t>
            </a:r>
            <a:r>
              <a:rPr lang="en-US" altLang="zh-CN" sz="20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,</a:t>
            </a:r>
            <a:r>
              <a:rPr lang="zh-CN" altLang="en-US" sz="20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考虑利用第</a:t>
            </a:r>
            <a:r>
              <a:rPr lang="en-US" altLang="zh-CN" sz="2000" b="1">
                <a:solidFill>
                  <a:srgbClr val="FFFF00"/>
                </a:solidFill>
                <a:ea typeface="楷体_GB2312" pitchFamily="49" charset="-122"/>
              </a:rPr>
              <a:t>3</a:t>
            </a:r>
            <a:r>
              <a:rPr lang="zh-CN" altLang="en-US" sz="20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行所有元素均为</a:t>
            </a:r>
            <a:r>
              <a:rPr lang="en-US" altLang="zh-CN" sz="2000" b="1">
                <a:solidFill>
                  <a:srgbClr val="FFFF00"/>
                </a:solidFill>
                <a:ea typeface="楷体_GB2312" pitchFamily="49" charset="-122"/>
              </a:rPr>
              <a:t>3</a:t>
            </a:r>
            <a:r>
              <a:rPr lang="zh-CN" altLang="en-US" sz="20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这一特点作变形</a:t>
            </a:r>
            <a:r>
              <a:rPr lang="en-US" altLang="zh-CN" sz="2000" b="1">
                <a:solidFill>
                  <a:srgbClr val="FFFF00"/>
                </a:solidFill>
                <a:latin typeface="楷体_GB2312" pitchFamily="49" charset="-122"/>
                <a:ea typeface="楷体_GB2312" pitchFamily="49" charset="-122"/>
              </a:rPr>
              <a:t>.</a:t>
            </a:r>
          </a:p>
        </p:txBody>
      </p:sp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06530766-B189-0F4C-8076-67E48AD00BC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41863" y="2852738"/>
          <a:ext cx="4402137" cy="237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9" name="Equation" r:id="rId5" imgW="48856900" imgH="26327100" progId="Equation.DSMT4">
                  <p:embed/>
                </p:oleObj>
              </mc:Choice>
              <mc:Fallback>
                <p:oleObj name="Equation" r:id="rId5" imgW="48856900" imgH="26327100" progId="Equation.DSMT4">
                  <p:embed/>
                  <p:pic>
                    <p:nvPicPr>
                      <p:cNvPr id="165893" name="Object 5">
                        <a:extLst>
                          <a:ext uri="{FF2B5EF4-FFF2-40B4-BE49-F238E27FC236}">
                            <a16:creationId xmlns:a16="http://schemas.microsoft.com/office/drawing/2014/main" id="{B8B6849D-2828-0140-AC11-0083314795D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1863" y="2852738"/>
                        <a:ext cx="4402137" cy="2371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6">
            <a:extLst>
              <a:ext uri="{FF2B5EF4-FFF2-40B4-BE49-F238E27FC236}">
                <a16:creationId xmlns:a16="http://schemas.microsoft.com/office/drawing/2014/main" id="{47C00FD7-C78F-8E47-9807-5D2F10CAFC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2276475"/>
            <a:ext cx="914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1pPr>
            <a:lvl2pPr marL="742950" indent="-28575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2pPr>
            <a:lvl3pPr marL="11430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3pPr>
            <a:lvl4pPr marL="16002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4pPr>
            <a:lvl5pPr marL="20574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9pPr>
          </a:lstStyle>
          <a:p>
            <a:pPr algn="l"/>
            <a:r>
              <a:rPr lang="zh-CN" altLang="en-US" sz="2800" b="1">
                <a:solidFill>
                  <a:schemeClr val="tx2"/>
                </a:solidFill>
                <a:ea typeface="楷体_GB2312" pitchFamily="49" charset="-122"/>
              </a:rPr>
              <a:t>解：</a:t>
            </a:r>
          </a:p>
        </p:txBody>
      </p:sp>
      <p:graphicFrame>
        <p:nvGraphicFramePr>
          <p:cNvPr id="7" name="Object 7">
            <a:extLst>
              <a:ext uri="{FF2B5EF4-FFF2-40B4-BE49-F238E27FC236}">
                <a16:creationId xmlns:a16="http://schemas.microsoft.com/office/drawing/2014/main" id="{6828FF62-DAB7-AB4E-B450-4FB6C05F3DE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2852738"/>
          <a:ext cx="4822825" cy="2370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0" name="Equation" r:id="rId7" imgW="53543200" imgH="26327100" progId="Equation.DSMT4">
                  <p:embed/>
                </p:oleObj>
              </mc:Choice>
              <mc:Fallback>
                <p:oleObj name="Equation" r:id="rId7" imgW="53543200" imgH="26327100" progId="Equation.DSMT4">
                  <p:embed/>
                  <p:pic>
                    <p:nvPicPr>
                      <p:cNvPr id="165895" name="Object 7">
                        <a:extLst>
                          <a:ext uri="{FF2B5EF4-FFF2-40B4-BE49-F238E27FC236}">
                            <a16:creationId xmlns:a16="http://schemas.microsoft.com/office/drawing/2014/main" id="{93F8CB2C-61A0-6447-9AB6-550BB483A3F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852738"/>
                        <a:ext cx="4822825" cy="2370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8">
            <a:extLst>
              <a:ext uri="{FF2B5EF4-FFF2-40B4-BE49-F238E27FC236}">
                <a16:creationId xmlns:a16="http://schemas.microsoft.com/office/drawing/2014/main" id="{FA77ED1C-1E92-BA45-A39F-EF13A2238E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538" y="5373688"/>
            <a:ext cx="216058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1pPr>
            <a:lvl2pPr marL="742950" indent="-28575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2pPr>
            <a:lvl3pPr marL="11430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3pPr>
            <a:lvl4pPr marL="16002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4pPr>
            <a:lvl5pPr marL="20574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9pPr>
          </a:lstStyle>
          <a:p>
            <a:pPr algn="l" eaLnBrk="1" hangingPunct="1"/>
            <a:r>
              <a:rPr kumimoji="0" lang="zh-CN" altLang="en-US" sz="3200" b="1">
                <a:solidFill>
                  <a:schemeClr val="tx1"/>
                </a:solidFill>
                <a:ea typeface="宋体" panose="02010600030101010101" pitchFamily="2" charset="-122"/>
              </a:rPr>
              <a:t>＝</a:t>
            </a:r>
            <a:r>
              <a:rPr kumimoji="0" lang="en-US" altLang="zh-CN" sz="3200" b="1">
                <a:solidFill>
                  <a:schemeClr val="tx1"/>
                </a:solidFill>
                <a:ea typeface="宋体" panose="02010600030101010101" pitchFamily="2" charset="-122"/>
              </a:rPr>
              <a:t>(</a:t>
            </a:r>
            <a:r>
              <a:rPr kumimoji="0" lang="en-US" altLang="zh-CN" sz="3200" b="1" i="1">
                <a:solidFill>
                  <a:schemeClr val="tx1"/>
                </a:solidFill>
                <a:ea typeface="宋体" panose="02010600030101010101" pitchFamily="2" charset="-122"/>
              </a:rPr>
              <a:t>n-</a:t>
            </a:r>
            <a:r>
              <a:rPr kumimoji="0" lang="en-US" altLang="zh-CN" sz="3200" b="1">
                <a:solidFill>
                  <a:schemeClr val="tx1"/>
                </a:solidFill>
                <a:ea typeface="宋体" panose="02010600030101010101" pitchFamily="2" charset="-122"/>
              </a:rPr>
              <a:t>3)!·6</a:t>
            </a:r>
          </a:p>
        </p:txBody>
      </p:sp>
      <p:sp>
        <p:nvSpPr>
          <p:cNvPr id="9" name="AutoShape 9">
            <a:extLst>
              <a:ext uri="{FF2B5EF4-FFF2-40B4-BE49-F238E27FC236}">
                <a16:creationId xmlns:a16="http://schemas.microsoft.com/office/drawing/2014/main" id="{62526A9B-77FE-9E4C-8AF6-2E1CAD5AB3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7900" y="5516563"/>
            <a:ext cx="3924300" cy="1054100"/>
          </a:xfrm>
          <a:prstGeom prst="cloudCallout">
            <a:avLst>
              <a:gd name="adj1" fmla="val -67880"/>
              <a:gd name="adj2" fmla="val -27861"/>
            </a:avLst>
          </a:prstGeom>
          <a:solidFill>
            <a:schemeClr val="bg1"/>
          </a:solidFill>
          <a:ln w="28575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1pPr>
            <a:lvl2pPr marL="742950" indent="-28575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2pPr>
            <a:lvl3pPr marL="11430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3pPr>
            <a:lvl4pPr marL="16002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4pPr>
            <a:lvl5pPr marL="20574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zh-CN" altLang="en-US" b="1">
                <a:solidFill>
                  <a:srgbClr val="FF0000"/>
                </a:solidFill>
                <a:latin typeface="Tahoma" panose="020B0604030504040204" pitchFamily="34" charset="0"/>
                <a:ea typeface="楷体_GB2312" pitchFamily="49" charset="-122"/>
              </a:rPr>
              <a:t>由定义亦可得结论</a:t>
            </a:r>
          </a:p>
        </p:txBody>
      </p:sp>
    </p:spTree>
    <p:extLst>
      <p:ext uri="{BB962C8B-B14F-4D97-AF65-F5344CB8AC3E}">
        <p14:creationId xmlns:p14="http://schemas.microsoft.com/office/powerpoint/2010/main" val="399450507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8" grpId="0"/>
      <p:bldP spid="9" grpId="0" animBg="1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BA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>
            <a:extLst>
              <a:ext uri="{FF2B5EF4-FFF2-40B4-BE49-F238E27FC236}">
                <a16:creationId xmlns:a16="http://schemas.microsoft.com/office/drawing/2014/main" id="{E7056C4B-1FA0-EB4D-8A4C-F9037EA9C5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268413"/>
            <a:ext cx="5688013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1pPr>
            <a:lvl2pPr marL="742950" indent="-28575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2pPr>
            <a:lvl3pPr marL="11430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3pPr>
            <a:lvl4pPr marL="16002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4pPr>
            <a:lvl5pPr marL="20574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9pPr>
          </a:lstStyle>
          <a:p>
            <a:pPr algn="l"/>
            <a:r>
              <a:rPr lang="en-US" altLang="zh-CN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[</a:t>
            </a:r>
            <a:r>
              <a:rPr lang="zh-CN" altLang="en-US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注</a:t>
            </a:r>
            <a:r>
              <a:rPr lang="en-US" altLang="zh-CN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]</a:t>
            </a:r>
            <a:r>
              <a:rPr lang="en-US" altLang="zh-CN" b="1">
                <a:solidFill>
                  <a:schemeClr val="tx2"/>
                </a:solidFill>
                <a:ea typeface="宋体" panose="02010600030101010101" pitchFamily="2" charset="-122"/>
              </a:rPr>
              <a:t>  </a:t>
            </a:r>
            <a:r>
              <a:rPr lang="zh-CN" altLang="en-US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对称行列式：满足</a:t>
            </a:r>
            <a:r>
              <a:rPr lang="en-US" altLang="zh-CN" sz="3200" b="1" i="1">
                <a:solidFill>
                  <a:schemeClr val="tx2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800" b="1" i="1" baseline="-25000">
                <a:solidFill>
                  <a:schemeClr val="tx2"/>
                </a:solidFill>
                <a:ea typeface="宋体" panose="02010600030101010101" pitchFamily="2" charset="-122"/>
              </a:rPr>
              <a:t>ij</a:t>
            </a:r>
            <a:r>
              <a:rPr lang="zh-CN" altLang="en-US" sz="2800" b="1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＝</a:t>
            </a:r>
            <a:r>
              <a:rPr lang="en-US" altLang="zh-CN" sz="3200" b="1" i="1">
                <a:solidFill>
                  <a:schemeClr val="tx2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800" b="1" i="1" baseline="-25000">
                <a:solidFill>
                  <a:schemeClr val="tx2"/>
                </a:solidFill>
                <a:ea typeface="宋体" panose="02010600030101010101" pitchFamily="2" charset="-122"/>
              </a:rPr>
              <a:t>ji</a:t>
            </a:r>
            <a:r>
              <a:rPr lang="en-US" altLang="zh-CN" sz="2800" b="1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b="1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FCFA1455-AB2F-EF47-B86C-31C2161D18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773238"/>
            <a:ext cx="547052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1pPr>
            <a:lvl2pPr marL="742950" indent="-28575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2pPr>
            <a:lvl3pPr marL="11430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3pPr>
            <a:lvl4pPr marL="16002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4pPr>
            <a:lvl5pPr marL="20574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9pPr>
          </a:lstStyle>
          <a:p>
            <a:pPr algn="l"/>
            <a:r>
              <a:rPr lang="zh-CN" altLang="en-US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反对称行列式：满足 </a:t>
            </a:r>
            <a:r>
              <a:rPr lang="en-US" altLang="zh-CN" sz="3200" b="1" i="1">
                <a:solidFill>
                  <a:schemeClr val="tx2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200" b="1" i="1" baseline="-25000">
                <a:solidFill>
                  <a:schemeClr val="tx2"/>
                </a:solidFill>
                <a:ea typeface="宋体" panose="02010600030101010101" pitchFamily="2" charset="-122"/>
              </a:rPr>
              <a:t>ij</a:t>
            </a:r>
            <a:r>
              <a:rPr lang="zh-CN" altLang="en-US" sz="3200" b="1">
                <a:solidFill>
                  <a:schemeClr val="tx2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＝ </a:t>
            </a:r>
            <a:r>
              <a:rPr lang="en-US" altLang="zh-CN" sz="3200" b="1" i="1">
                <a:solidFill>
                  <a:schemeClr val="tx2"/>
                </a:solidFill>
                <a:ea typeface="宋体" panose="02010600030101010101" pitchFamily="2" charset="-122"/>
              </a:rPr>
              <a:t>a</a:t>
            </a:r>
            <a:r>
              <a:rPr lang="en-US" altLang="zh-CN" sz="3200" b="1" i="1" baseline="-25000">
                <a:solidFill>
                  <a:schemeClr val="tx2"/>
                </a:solidFill>
                <a:ea typeface="宋体" panose="02010600030101010101" pitchFamily="2" charset="-122"/>
              </a:rPr>
              <a:t>ji</a:t>
            </a:r>
            <a:endParaRPr lang="en-US" altLang="zh-CN" sz="3200" b="1">
              <a:solidFill>
                <a:schemeClr val="tx2"/>
              </a:solidFill>
              <a:ea typeface="宋体" panose="02010600030101010101" pitchFamily="2" charset="-122"/>
            </a:endParaRPr>
          </a:p>
        </p:txBody>
      </p:sp>
      <p:graphicFrame>
        <p:nvGraphicFramePr>
          <p:cNvPr id="4" name="Object 5">
            <a:extLst>
              <a:ext uri="{FF2B5EF4-FFF2-40B4-BE49-F238E27FC236}">
                <a16:creationId xmlns:a16="http://schemas.microsoft.com/office/drawing/2014/main" id="{E0464D44-9510-D241-A202-76E55AC07E7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51025" y="2630488"/>
          <a:ext cx="4751388" cy="264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6" name="Equation" r:id="rId3" imgW="48564800" imgH="26911300" progId="Equation.DSMT4">
                  <p:embed/>
                </p:oleObj>
              </mc:Choice>
              <mc:Fallback>
                <p:oleObj name="Equation" r:id="rId3" imgW="48564800" imgH="26911300" progId="Equation.DSMT4">
                  <p:embed/>
                  <p:pic>
                    <p:nvPicPr>
                      <p:cNvPr id="166917" name="Object 5">
                        <a:extLst>
                          <a:ext uri="{FF2B5EF4-FFF2-40B4-BE49-F238E27FC236}">
                            <a16:creationId xmlns:a16="http://schemas.microsoft.com/office/drawing/2014/main" id="{2A2AF81C-21D0-C547-82A9-8DA20B3EC84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1025" y="2630488"/>
                        <a:ext cx="4751388" cy="264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Box 6">
            <a:extLst>
              <a:ext uri="{FF2B5EF4-FFF2-40B4-BE49-F238E27FC236}">
                <a16:creationId xmlns:a16="http://schemas.microsoft.com/office/drawing/2014/main" id="{C6C36692-C67C-CE43-B9DA-3188489D10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2492375"/>
            <a:ext cx="1524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1pPr>
            <a:lvl2pPr marL="742950" indent="-28575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2pPr>
            <a:lvl3pPr marL="11430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3pPr>
            <a:lvl4pPr marL="16002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4pPr>
            <a:lvl5pPr marL="20574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9pPr>
          </a:lstStyle>
          <a:p>
            <a:pPr algn="l"/>
            <a:r>
              <a:rPr lang="zh-CN" altLang="en-US" sz="2800" b="1">
                <a:solidFill>
                  <a:schemeClr val="tx2"/>
                </a:solidFill>
                <a:ea typeface="楷体_GB2312" pitchFamily="49" charset="-122"/>
              </a:rPr>
              <a:t>证：设</a:t>
            </a:r>
          </a:p>
        </p:txBody>
      </p:sp>
      <p:sp>
        <p:nvSpPr>
          <p:cNvPr id="6" name="Text Box 7">
            <a:extLst>
              <a:ext uri="{FF2B5EF4-FFF2-40B4-BE49-F238E27FC236}">
                <a16:creationId xmlns:a16="http://schemas.microsoft.com/office/drawing/2014/main" id="{AD0CB4AC-ABEA-F641-AF01-93B0444AC2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5589588"/>
            <a:ext cx="60483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1pPr>
            <a:lvl2pPr marL="742950" indent="-28575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2pPr>
            <a:lvl3pPr marL="11430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3pPr>
            <a:lvl4pPr marL="16002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4pPr>
            <a:lvl5pPr marL="20574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9pPr>
          </a:lstStyle>
          <a:p>
            <a:pPr algn="l"/>
            <a:r>
              <a:rPr lang="zh-CN" altLang="en-US" sz="28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则由行列式性质</a:t>
            </a:r>
            <a:r>
              <a:rPr lang="en-US" altLang="zh-CN" sz="28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1.1</a:t>
            </a:r>
            <a:r>
              <a:rPr lang="zh-CN" altLang="en-US" sz="28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及性质</a:t>
            </a:r>
            <a:r>
              <a:rPr lang="en-US" altLang="zh-CN" sz="28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1.3</a:t>
            </a:r>
            <a:r>
              <a:rPr lang="zh-CN" altLang="en-US" sz="2800" b="1" dirty="0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，有：</a:t>
            </a:r>
          </a:p>
        </p:txBody>
      </p:sp>
      <p:grpSp>
        <p:nvGrpSpPr>
          <p:cNvPr id="7" name="Group 8">
            <a:extLst>
              <a:ext uri="{FF2B5EF4-FFF2-40B4-BE49-F238E27FC236}">
                <a16:creationId xmlns:a16="http://schemas.microsoft.com/office/drawing/2014/main" id="{AEBD7DBF-F18C-544D-A9AD-DD8A86D84EC5}"/>
              </a:ext>
            </a:extLst>
          </p:cNvPr>
          <p:cNvGrpSpPr>
            <a:grpSpLocks/>
          </p:cNvGrpSpPr>
          <p:nvPr/>
        </p:nvGrpSpPr>
        <p:grpSpPr bwMode="auto">
          <a:xfrm>
            <a:off x="5076825" y="1754188"/>
            <a:ext cx="2338388" cy="596900"/>
            <a:chOff x="3470" y="697"/>
            <a:chExt cx="1473" cy="376"/>
          </a:xfrm>
        </p:grpSpPr>
        <p:graphicFrame>
          <p:nvGraphicFramePr>
            <p:cNvPr id="8" name="Object 9">
              <a:extLst>
                <a:ext uri="{FF2B5EF4-FFF2-40B4-BE49-F238E27FC236}">
                  <a16:creationId xmlns:a16="http://schemas.microsoft.com/office/drawing/2014/main" id="{C8C8D118-0339-D447-B870-4F08925395D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470" y="799"/>
            <a:ext cx="405" cy="2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707" name="Equation" r:id="rId5" imgW="4686300" imgH="3213100" progId="Equation.DSMT4">
                    <p:embed/>
                  </p:oleObj>
                </mc:Choice>
                <mc:Fallback>
                  <p:oleObj name="Equation" r:id="rId5" imgW="4686300" imgH="3213100" progId="Equation.DSMT4">
                    <p:embed/>
                    <p:pic>
                      <p:nvPicPr>
                        <p:cNvPr id="27662" name="Object 9">
                          <a:extLst>
                            <a:ext uri="{FF2B5EF4-FFF2-40B4-BE49-F238E27FC236}">
                              <a16:creationId xmlns:a16="http://schemas.microsoft.com/office/drawing/2014/main" id="{F0F2C096-B5D1-924C-B119-B06CFDA77E4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70" y="799"/>
                          <a:ext cx="405" cy="27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" name="Text Box 10">
              <a:extLst>
                <a:ext uri="{FF2B5EF4-FFF2-40B4-BE49-F238E27FC236}">
                  <a16:creationId xmlns:a16="http://schemas.microsoft.com/office/drawing/2014/main" id="{F51FA57B-9AE4-5E49-9055-EC6A991AD1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64" y="697"/>
              <a:ext cx="1179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>
                <a:spcBef>
                  <a:spcPct val="50000"/>
                </a:spcBef>
                <a:defRPr kumimoji="1" sz="2400">
                  <a:solidFill>
                    <a:srgbClr val="ECFB7D"/>
                  </a:solidFill>
                  <a:latin typeface="Times New Roman" panose="02020603050405020304" pitchFamily="18" charset="0"/>
                  <a:ea typeface="隶书" pitchFamily="49" charset="-122"/>
                </a:defRPr>
              </a:lvl1pPr>
              <a:lvl2pPr marL="742950" indent="-285750" algn="ctr">
                <a:spcBef>
                  <a:spcPct val="50000"/>
                </a:spcBef>
                <a:defRPr kumimoji="1" sz="2400">
                  <a:solidFill>
                    <a:srgbClr val="ECFB7D"/>
                  </a:solidFill>
                  <a:latin typeface="Times New Roman" panose="02020603050405020304" pitchFamily="18" charset="0"/>
                  <a:ea typeface="隶书" pitchFamily="49" charset="-122"/>
                </a:defRPr>
              </a:lvl2pPr>
              <a:lvl3pPr marL="1143000" indent="-228600" algn="ctr">
                <a:spcBef>
                  <a:spcPct val="50000"/>
                </a:spcBef>
                <a:defRPr kumimoji="1" sz="2400">
                  <a:solidFill>
                    <a:srgbClr val="ECFB7D"/>
                  </a:solidFill>
                  <a:latin typeface="Times New Roman" panose="02020603050405020304" pitchFamily="18" charset="0"/>
                  <a:ea typeface="隶书" pitchFamily="49" charset="-122"/>
                </a:defRPr>
              </a:lvl3pPr>
              <a:lvl4pPr marL="1600200" indent="-228600" algn="ctr">
                <a:spcBef>
                  <a:spcPct val="50000"/>
                </a:spcBef>
                <a:defRPr kumimoji="1" sz="2400">
                  <a:solidFill>
                    <a:srgbClr val="ECFB7D"/>
                  </a:solidFill>
                  <a:latin typeface="Times New Roman" panose="02020603050405020304" pitchFamily="18" charset="0"/>
                  <a:ea typeface="隶书" pitchFamily="49" charset="-122"/>
                </a:defRPr>
              </a:lvl4pPr>
              <a:lvl5pPr marL="2057400" indent="-228600" algn="ctr">
                <a:spcBef>
                  <a:spcPct val="50000"/>
                </a:spcBef>
                <a:defRPr kumimoji="1" sz="2400">
                  <a:solidFill>
                    <a:srgbClr val="ECFB7D"/>
                  </a:solidFill>
                  <a:latin typeface="Times New Roman" panose="02020603050405020304" pitchFamily="18" charset="0"/>
                  <a:ea typeface="隶书" pitchFamily="49" charset="-122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2400">
                  <a:solidFill>
                    <a:srgbClr val="ECFB7D"/>
                  </a:solidFill>
                  <a:latin typeface="Times New Roman" panose="02020603050405020304" pitchFamily="18" charset="0"/>
                  <a:ea typeface="隶书" pitchFamily="49" charset="-122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2400">
                  <a:solidFill>
                    <a:srgbClr val="ECFB7D"/>
                  </a:solidFill>
                  <a:latin typeface="Times New Roman" panose="02020603050405020304" pitchFamily="18" charset="0"/>
                  <a:ea typeface="隶书" pitchFamily="49" charset="-122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2400">
                  <a:solidFill>
                    <a:srgbClr val="ECFB7D"/>
                  </a:solidFill>
                  <a:latin typeface="Times New Roman" panose="02020603050405020304" pitchFamily="18" charset="0"/>
                  <a:ea typeface="隶书" pitchFamily="49" charset="-122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2400">
                  <a:solidFill>
                    <a:srgbClr val="ECFB7D"/>
                  </a:solidFill>
                  <a:latin typeface="Times New Roman" panose="02020603050405020304" pitchFamily="18" charset="0"/>
                  <a:ea typeface="隶书" pitchFamily="49" charset="-122"/>
                </a:defRPr>
              </a:lvl9pPr>
            </a:lstStyle>
            <a:p>
              <a:pPr algn="l" eaLnBrk="1" hangingPunct="1"/>
              <a:r>
                <a:rPr lang="en-US" altLang="zh-CN" sz="3200" b="1" i="1">
                  <a:solidFill>
                    <a:schemeClr val="tx2"/>
                  </a:solidFill>
                  <a:ea typeface="宋体" panose="02010600030101010101" pitchFamily="2" charset="-122"/>
                </a:rPr>
                <a:t>a</a:t>
              </a:r>
              <a:r>
                <a:rPr lang="en-US" altLang="zh-CN" sz="3200" b="1" i="1" baseline="-25000">
                  <a:solidFill>
                    <a:schemeClr val="tx2"/>
                  </a:solidFill>
                  <a:ea typeface="宋体" panose="02010600030101010101" pitchFamily="2" charset="-122"/>
                </a:rPr>
                <a:t>ii</a:t>
              </a:r>
              <a:r>
                <a:rPr lang="zh-CN" altLang="en-US" sz="3200" b="1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＝  </a:t>
              </a:r>
              <a:r>
                <a:rPr lang="en-US" altLang="zh-CN" sz="3200" b="1" i="1">
                  <a:solidFill>
                    <a:schemeClr val="tx2"/>
                  </a:solidFill>
                  <a:ea typeface="宋体" panose="02010600030101010101" pitchFamily="2" charset="-122"/>
                </a:rPr>
                <a:t>a</a:t>
              </a:r>
              <a:r>
                <a:rPr lang="en-US" altLang="zh-CN" sz="3200" b="1" i="1" baseline="-25000">
                  <a:solidFill>
                    <a:schemeClr val="tx2"/>
                  </a:solidFill>
                  <a:ea typeface="宋体" panose="02010600030101010101" pitchFamily="2" charset="-122"/>
                </a:rPr>
                <a:t>ii</a:t>
              </a:r>
            </a:p>
          </p:txBody>
        </p:sp>
      </p:grpSp>
      <p:grpSp>
        <p:nvGrpSpPr>
          <p:cNvPr id="10" name="Group 11">
            <a:extLst>
              <a:ext uri="{FF2B5EF4-FFF2-40B4-BE49-F238E27FC236}">
                <a16:creationId xmlns:a16="http://schemas.microsoft.com/office/drawing/2014/main" id="{CBF45BEE-9B31-7642-AC24-FF3EBD54BA03}"/>
              </a:ext>
            </a:extLst>
          </p:cNvPr>
          <p:cNvGrpSpPr>
            <a:grpSpLocks/>
          </p:cNvGrpSpPr>
          <p:nvPr/>
        </p:nvGrpSpPr>
        <p:grpSpPr bwMode="auto">
          <a:xfrm>
            <a:off x="7164388" y="1773238"/>
            <a:ext cx="1584325" cy="579437"/>
            <a:chOff x="3878" y="436"/>
            <a:chExt cx="998" cy="365"/>
          </a:xfrm>
        </p:grpSpPr>
        <p:graphicFrame>
          <p:nvGraphicFramePr>
            <p:cNvPr id="11" name="Object 12">
              <a:extLst>
                <a:ext uri="{FF2B5EF4-FFF2-40B4-BE49-F238E27FC236}">
                  <a16:creationId xmlns:a16="http://schemas.microsoft.com/office/drawing/2014/main" id="{E291FE28-ACBC-D247-A0A5-D8E3474AC23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878" y="527"/>
            <a:ext cx="405" cy="2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708" name="Equation" r:id="rId7" imgW="4686300" imgH="3213100" progId="Equation.DSMT4">
                    <p:embed/>
                  </p:oleObj>
                </mc:Choice>
                <mc:Fallback>
                  <p:oleObj name="Equation" r:id="rId7" imgW="4686300" imgH="3213100" progId="Equation.DSMT4">
                    <p:embed/>
                    <p:pic>
                      <p:nvPicPr>
                        <p:cNvPr id="27660" name="Object 12">
                          <a:extLst>
                            <a:ext uri="{FF2B5EF4-FFF2-40B4-BE49-F238E27FC236}">
                              <a16:creationId xmlns:a16="http://schemas.microsoft.com/office/drawing/2014/main" id="{F58B8F7E-BCF3-2140-A0C8-8ECD6CDBFB1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78" y="527"/>
                          <a:ext cx="405" cy="27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" name="Text Box 13">
              <a:extLst>
                <a:ext uri="{FF2B5EF4-FFF2-40B4-BE49-F238E27FC236}">
                  <a16:creationId xmlns:a16="http://schemas.microsoft.com/office/drawing/2014/main" id="{7E9CA9BE-CAAF-7546-B17D-EFD175AE77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0" y="436"/>
              <a:ext cx="726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>
                <a:spcBef>
                  <a:spcPct val="50000"/>
                </a:spcBef>
                <a:defRPr kumimoji="1" sz="2400">
                  <a:solidFill>
                    <a:srgbClr val="ECFB7D"/>
                  </a:solidFill>
                  <a:latin typeface="Times New Roman" panose="02020603050405020304" pitchFamily="18" charset="0"/>
                  <a:ea typeface="隶书" pitchFamily="49" charset="-122"/>
                </a:defRPr>
              </a:lvl1pPr>
              <a:lvl2pPr marL="742950" indent="-285750" algn="ctr">
                <a:spcBef>
                  <a:spcPct val="50000"/>
                </a:spcBef>
                <a:defRPr kumimoji="1" sz="2400">
                  <a:solidFill>
                    <a:srgbClr val="ECFB7D"/>
                  </a:solidFill>
                  <a:latin typeface="Times New Roman" panose="02020603050405020304" pitchFamily="18" charset="0"/>
                  <a:ea typeface="隶书" pitchFamily="49" charset="-122"/>
                </a:defRPr>
              </a:lvl2pPr>
              <a:lvl3pPr marL="1143000" indent="-228600" algn="ctr">
                <a:spcBef>
                  <a:spcPct val="50000"/>
                </a:spcBef>
                <a:defRPr kumimoji="1" sz="2400">
                  <a:solidFill>
                    <a:srgbClr val="ECFB7D"/>
                  </a:solidFill>
                  <a:latin typeface="Times New Roman" panose="02020603050405020304" pitchFamily="18" charset="0"/>
                  <a:ea typeface="隶书" pitchFamily="49" charset="-122"/>
                </a:defRPr>
              </a:lvl3pPr>
              <a:lvl4pPr marL="1600200" indent="-228600" algn="ctr">
                <a:spcBef>
                  <a:spcPct val="50000"/>
                </a:spcBef>
                <a:defRPr kumimoji="1" sz="2400">
                  <a:solidFill>
                    <a:srgbClr val="ECFB7D"/>
                  </a:solidFill>
                  <a:latin typeface="Times New Roman" panose="02020603050405020304" pitchFamily="18" charset="0"/>
                  <a:ea typeface="隶书" pitchFamily="49" charset="-122"/>
                </a:defRPr>
              </a:lvl4pPr>
              <a:lvl5pPr marL="2057400" indent="-228600" algn="ctr">
                <a:spcBef>
                  <a:spcPct val="50000"/>
                </a:spcBef>
                <a:defRPr kumimoji="1" sz="2400">
                  <a:solidFill>
                    <a:srgbClr val="ECFB7D"/>
                  </a:solidFill>
                  <a:latin typeface="Times New Roman" panose="02020603050405020304" pitchFamily="18" charset="0"/>
                  <a:ea typeface="隶书" pitchFamily="49" charset="-122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2400">
                  <a:solidFill>
                    <a:srgbClr val="ECFB7D"/>
                  </a:solidFill>
                  <a:latin typeface="Times New Roman" panose="02020603050405020304" pitchFamily="18" charset="0"/>
                  <a:ea typeface="隶书" pitchFamily="49" charset="-122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2400">
                  <a:solidFill>
                    <a:srgbClr val="ECFB7D"/>
                  </a:solidFill>
                  <a:latin typeface="Times New Roman" panose="02020603050405020304" pitchFamily="18" charset="0"/>
                  <a:ea typeface="隶书" pitchFamily="49" charset="-122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2400">
                  <a:solidFill>
                    <a:srgbClr val="ECFB7D"/>
                  </a:solidFill>
                  <a:latin typeface="Times New Roman" panose="02020603050405020304" pitchFamily="18" charset="0"/>
                  <a:ea typeface="隶书" pitchFamily="49" charset="-122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2400">
                  <a:solidFill>
                    <a:srgbClr val="ECFB7D"/>
                  </a:solidFill>
                  <a:latin typeface="Times New Roman" panose="02020603050405020304" pitchFamily="18" charset="0"/>
                  <a:ea typeface="隶书" pitchFamily="49" charset="-122"/>
                </a:defRPr>
              </a:lvl9pPr>
            </a:lstStyle>
            <a:p>
              <a:pPr algn="l" eaLnBrk="1" hangingPunct="1"/>
              <a:r>
                <a:rPr lang="en-US" altLang="zh-CN" sz="3200" b="1" i="1">
                  <a:solidFill>
                    <a:schemeClr val="tx2"/>
                  </a:solidFill>
                  <a:ea typeface="宋体" panose="02010600030101010101" pitchFamily="2" charset="-122"/>
                </a:rPr>
                <a:t>a</a:t>
              </a:r>
              <a:r>
                <a:rPr lang="en-US" altLang="zh-CN" sz="3200" b="1" i="1" baseline="-25000">
                  <a:solidFill>
                    <a:schemeClr val="tx2"/>
                  </a:solidFill>
                  <a:ea typeface="宋体" panose="02010600030101010101" pitchFamily="2" charset="-122"/>
                </a:rPr>
                <a:t>ii</a:t>
              </a:r>
              <a:r>
                <a:rPr lang="zh-CN" altLang="en-US" sz="3200" b="1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＝</a:t>
              </a:r>
              <a:r>
                <a:rPr lang="en-US" altLang="zh-CN" sz="3200" b="1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0</a:t>
              </a:r>
              <a:endParaRPr lang="en-US" altLang="zh-CN" sz="3200" b="1" i="1" baseline="-25000">
                <a:solidFill>
                  <a:schemeClr val="tx2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3" name="矩形 1">
            <a:extLst>
              <a:ext uri="{FF2B5EF4-FFF2-40B4-BE49-F238E27FC236}">
                <a16:creationId xmlns:a16="http://schemas.microsoft.com/office/drawing/2014/main" id="{52AA0C5D-43D4-DC40-9F74-0EB1F9DBBE34}"/>
              </a:ext>
            </a:extLst>
          </p:cNvPr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391342" y="1832123"/>
            <a:ext cx="490840" cy="461665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r>
              <a:rPr lang="zh-CN" altLang="en-US">
                <a:noFill/>
              </a:rPr>
              <a:t> </a:t>
            </a:r>
          </a:p>
        </p:txBody>
      </p:sp>
      <p:sp>
        <p:nvSpPr>
          <p:cNvPr id="14" name="矩形 2">
            <a:extLst>
              <a:ext uri="{FF2B5EF4-FFF2-40B4-BE49-F238E27FC236}">
                <a16:creationId xmlns:a16="http://schemas.microsoft.com/office/drawing/2014/main" id="{6395256E-B345-684D-80DB-B92D1B083879}"/>
              </a:ext>
            </a:extLst>
          </p:cNvPr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356409" y="1832123"/>
            <a:ext cx="490840" cy="461665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r>
              <a:rPr lang="zh-CN" altLang="en-US">
                <a:noFill/>
              </a:rPr>
              <a:t> </a:t>
            </a:r>
          </a:p>
        </p:txBody>
      </p:sp>
      <p:sp>
        <p:nvSpPr>
          <p:cNvPr id="15" name="Text Box 2">
            <a:extLst>
              <a:ext uri="{FF2B5EF4-FFF2-40B4-BE49-F238E27FC236}">
                <a16:creationId xmlns:a16="http://schemas.microsoft.com/office/drawing/2014/main" id="{EDA35C70-8DAC-7048-A893-2605A52E95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6250"/>
            <a:ext cx="80645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1pPr>
            <a:lvl2pPr marL="742950" indent="-28575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2pPr>
            <a:lvl3pPr marL="11430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3pPr>
            <a:lvl4pPr marL="16002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4pPr>
            <a:lvl5pPr marL="20574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9pPr>
          </a:lstStyle>
          <a:p>
            <a:pPr algn="l"/>
            <a:r>
              <a:rPr lang="en-US" altLang="zh-CN" sz="28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sz="28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  <a:cs typeface="Times New Roman" panose="02020603050405020304" pitchFamily="18" charset="0"/>
              </a:rPr>
              <a:t>例</a:t>
            </a:r>
            <a:r>
              <a:rPr lang="en-US" altLang="zh-CN" sz="2800" b="1">
                <a:solidFill>
                  <a:schemeClr val="tx1"/>
                </a:solidFill>
                <a:ea typeface="楷体_GB2312" pitchFamily="49" charset="-122"/>
                <a:cs typeface="Times New Roman" panose="02020603050405020304" pitchFamily="18" charset="0"/>
              </a:rPr>
              <a:t>8</a:t>
            </a:r>
            <a:r>
              <a:rPr lang="en-US" altLang="zh-CN" sz="28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28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  <a:cs typeface="Times New Roman" panose="02020603050405020304" pitchFamily="18" charset="0"/>
              </a:rPr>
              <a:t>证明：奇数阶反对称行列式的值为</a:t>
            </a:r>
            <a:r>
              <a:rPr lang="en-US" altLang="zh-CN" sz="28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8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  <a:cs typeface="Times New Roman" panose="02020603050405020304" pitchFamily="18" charset="0"/>
              </a:rPr>
              <a:t>．</a:t>
            </a:r>
          </a:p>
        </p:txBody>
      </p:sp>
    </p:spTree>
    <p:extLst>
      <p:ext uri="{BB962C8B-B14F-4D97-AF65-F5344CB8AC3E}">
        <p14:creationId xmlns:p14="http://schemas.microsoft.com/office/powerpoint/2010/main" val="164464280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autoUpdateAnimBg="0"/>
      <p:bldP spid="5" grpId="0" autoUpdateAnimBg="0"/>
      <p:bldP spid="6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BA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>
            <a:extLst>
              <a:ext uri="{FF2B5EF4-FFF2-40B4-BE49-F238E27FC236}">
                <a16:creationId xmlns:a16="http://schemas.microsoft.com/office/drawing/2014/main" id="{DFECBF61-5770-9C42-8C52-E71CBA21A18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8313" y="333375"/>
          <a:ext cx="5761037" cy="2557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5" name="Equation" r:id="rId3" imgW="56464200" imgH="26911300" progId="Equation.DSMT4">
                  <p:embed/>
                </p:oleObj>
              </mc:Choice>
              <mc:Fallback>
                <p:oleObj name="Equation" r:id="rId3" imgW="56464200" imgH="26911300" progId="Equation.DSMT4">
                  <p:embed/>
                  <p:pic>
                    <p:nvPicPr>
                      <p:cNvPr id="28674" name="Object 2">
                        <a:extLst>
                          <a:ext uri="{FF2B5EF4-FFF2-40B4-BE49-F238E27FC236}">
                            <a16:creationId xmlns:a16="http://schemas.microsoft.com/office/drawing/2014/main" id="{D705D744-1829-5C44-B904-5B3AA5B14C5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333375"/>
                        <a:ext cx="5761037" cy="2557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6C9541B2-548A-374A-A0B7-06B8B9056CF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42963" y="2708275"/>
          <a:ext cx="7672387" cy="2678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6" name="Equation" r:id="rId5" imgW="76657200" imgH="26619200" progId="Equation.DSMT4">
                  <p:embed/>
                </p:oleObj>
              </mc:Choice>
              <mc:Fallback>
                <p:oleObj name="Equation" r:id="rId5" imgW="76657200" imgH="26619200" progId="Equation.DSMT4">
                  <p:embed/>
                  <p:pic>
                    <p:nvPicPr>
                      <p:cNvPr id="167939" name="Object 3">
                        <a:extLst>
                          <a:ext uri="{FF2B5EF4-FFF2-40B4-BE49-F238E27FC236}">
                            <a16:creationId xmlns:a16="http://schemas.microsoft.com/office/drawing/2014/main" id="{12CCA576-B62A-8E44-B4CD-FE806067136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2963" y="2708275"/>
                        <a:ext cx="7672387" cy="2678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Box 4">
            <a:extLst>
              <a:ext uri="{FF2B5EF4-FFF2-40B4-BE49-F238E27FC236}">
                <a16:creationId xmlns:a16="http://schemas.microsoft.com/office/drawing/2014/main" id="{A3D0380D-5561-0D40-A479-825322F300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5589588"/>
            <a:ext cx="20574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1pPr>
            <a:lvl2pPr marL="742950" indent="-28575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2pPr>
            <a:lvl3pPr marL="11430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3pPr>
            <a:lvl4pPr marL="16002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4pPr>
            <a:lvl5pPr marL="2057400" indent="-228600" algn="ctr">
              <a:spcBef>
                <a:spcPct val="50000"/>
              </a:spcBef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ECFB7D"/>
                </a:solidFill>
                <a:latin typeface="Times New Roman" panose="02020603050405020304" pitchFamily="18" charset="0"/>
                <a:ea typeface="隶书" pitchFamily="49" charset="-122"/>
              </a:defRPr>
            </a:lvl9pPr>
          </a:lstStyle>
          <a:p>
            <a:pPr algn="l"/>
            <a:r>
              <a:rPr lang="zh-CN" altLang="en-US" sz="2800" b="1">
                <a:solidFill>
                  <a:schemeClr val="tx2"/>
                </a:solidFill>
                <a:latin typeface="楷体_GB2312" pitchFamily="49" charset="-122"/>
                <a:ea typeface="楷体_GB2312" pitchFamily="49" charset="-122"/>
              </a:rPr>
              <a:t>故</a:t>
            </a:r>
            <a:r>
              <a:rPr lang="zh-CN" altLang="en-US" sz="3200" b="1">
                <a:solidFill>
                  <a:schemeClr val="tx2"/>
                </a:solidFill>
                <a:ea typeface="宋体" panose="02010600030101010101" pitchFamily="2" charset="-122"/>
              </a:rPr>
              <a:t> </a:t>
            </a:r>
            <a:r>
              <a:rPr lang="en-US" altLang="zh-CN" sz="3200" b="1" i="1">
                <a:solidFill>
                  <a:schemeClr val="tx2"/>
                </a:solidFill>
                <a:ea typeface="宋体" panose="02010600030101010101" pitchFamily="2" charset="-122"/>
              </a:rPr>
              <a:t>D</a:t>
            </a:r>
            <a:r>
              <a:rPr lang="zh-CN" altLang="en-US" sz="3200" b="1">
                <a:solidFill>
                  <a:schemeClr val="tx2"/>
                </a:solidFill>
                <a:ea typeface="宋体" panose="02010600030101010101" pitchFamily="2" charset="-122"/>
              </a:rPr>
              <a:t>＝</a:t>
            </a:r>
            <a:r>
              <a:rPr lang="en-US" altLang="zh-CN" sz="3200" b="1">
                <a:solidFill>
                  <a:schemeClr val="tx2"/>
                </a:solidFill>
                <a:ea typeface="宋体" panose="02010600030101010101" pitchFamily="2" charset="-122"/>
              </a:rPr>
              <a:t>0.</a:t>
            </a:r>
          </a:p>
        </p:txBody>
      </p:sp>
    </p:spTree>
    <p:extLst>
      <p:ext uri="{BB962C8B-B14F-4D97-AF65-F5344CB8AC3E}">
        <p14:creationId xmlns:p14="http://schemas.microsoft.com/office/powerpoint/2010/main" val="39521883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6ED1EF79-A7DA-43D6-9844-52236878D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393700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</p:txBody>
      </p:sp>
      <p:sp>
        <p:nvSpPr>
          <p:cNvPr id="45060" name="Rectangle 30">
            <a:extLst>
              <a:ext uri="{FF2B5EF4-FFF2-40B4-BE49-F238E27FC236}">
                <a16:creationId xmlns:a16="http://schemas.microsoft.com/office/drawing/2014/main" id="{72C5B6C1-1136-4086-B50D-8BBFBB5B3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42" y="-8163"/>
            <a:ext cx="65373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实践问题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 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利用行列式的性质计算行列式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3F24CD4-BB82-0BDE-292D-1E8D9B4DE44E}"/>
              </a:ext>
            </a:extLst>
          </p:cNvPr>
          <p:cNvSpPr txBox="1"/>
          <p:nvPr/>
        </p:nvSpPr>
        <p:spPr>
          <a:xfrm>
            <a:off x="397902" y="820103"/>
            <a:ext cx="71264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例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1.9</a:t>
            </a:r>
            <a:r>
              <a:rPr lang="en-US" altLang="zh-CN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计算行列式</a:t>
            </a:r>
          </a:p>
        </p:txBody>
      </p:sp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BD83A160-5F79-C0F9-C600-085C7C2E3F5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9231727"/>
              </p:ext>
            </p:extLst>
          </p:nvPr>
        </p:nvGraphicFramePr>
        <p:xfrm>
          <a:off x="2022148" y="1405432"/>
          <a:ext cx="5099705" cy="1772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6" name="Equation" r:id="rId4" imgW="3581547" imgH="1243845" progId="Equation.DSMT4">
                  <p:embed/>
                </p:oleObj>
              </mc:Choice>
              <mc:Fallback>
                <p:oleObj name="Equation" r:id="rId4" imgW="3581547" imgH="1243845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22148" y="1405432"/>
                        <a:ext cx="5099705" cy="1772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>
            <a:extLst>
              <a:ext uri="{FF2B5EF4-FFF2-40B4-BE49-F238E27FC236}">
                <a16:creationId xmlns:a16="http://schemas.microsoft.com/office/drawing/2014/main" id="{8485CF3E-36BE-8378-EF1B-33B6669F452C}"/>
              </a:ext>
            </a:extLst>
          </p:cNvPr>
          <p:cNvSpPr txBox="1"/>
          <p:nvPr/>
        </p:nvSpPr>
        <p:spPr>
          <a:xfrm>
            <a:off x="1008787" y="3393496"/>
            <a:ext cx="71264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注意到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各行元素组成等差数列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  <a:endParaRPr lang="zh-CN" altLang="en-US" b="1" dirty="0"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0" name="Object 11">
            <a:extLst>
              <a:ext uri="{FF2B5EF4-FFF2-40B4-BE49-F238E27FC236}">
                <a16:creationId xmlns:a16="http://schemas.microsoft.com/office/drawing/2014/main" id="{5FC86801-632B-AA6C-76B7-8AC283F9287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8769476"/>
              </p:ext>
            </p:extLst>
          </p:nvPr>
        </p:nvGraphicFramePr>
        <p:xfrm>
          <a:off x="2022148" y="4404432"/>
          <a:ext cx="4269188" cy="186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7" name="Equation" r:id="rId6" imgW="1422360" imgH="622080" progId="Equation.DSMT4">
                  <p:embed/>
                </p:oleObj>
              </mc:Choice>
              <mc:Fallback>
                <p:oleObj name="Equation" r:id="rId6" imgW="1422360" imgH="622080" progId="Equation.DSMT4">
                  <p:embed/>
                  <p:pic>
                    <p:nvPicPr>
                      <p:cNvPr id="114699" name="Object 11">
                        <a:extLst>
                          <a:ext uri="{FF2B5EF4-FFF2-40B4-BE49-F238E27FC236}">
                            <a16:creationId xmlns:a16="http://schemas.microsoft.com/office/drawing/2014/main" id="{AFBB46B5-733D-4542-BEB3-FA3ED29DC25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2148" y="4404432"/>
                        <a:ext cx="4269188" cy="186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8802115D-78AE-055C-B916-283B3CE9E5AB}"/>
              </a:ext>
            </a:extLst>
          </p:cNvPr>
          <p:cNvSpPr txBox="1"/>
          <p:nvPr/>
        </p:nvSpPr>
        <p:spPr>
          <a:xfrm>
            <a:off x="397902" y="3393496"/>
            <a:ext cx="7018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解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8539996-D688-807F-67B3-2C43B54C7EF5}"/>
              </a:ext>
            </a:extLst>
          </p:cNvPr>
          <p:cNvSpPr txBox="1"/>
          <p:nvPr/>
        </p:nvSpPr>
        <p:spPr>
          <a:xfrm>
            <a:off x="397902" y="3881212"/>
            <a:ext cx="73878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从最后一列开始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后一列减前一列可得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:</a:t>
            </a:r>
            <a:endParaRPr lang="zh-CN" altLang="en-US" dirty="0">
              <a:cs typeface="Times New Roman" panose="02020603050405020304" pitchFamily="18" charset="0"/>
            </a:endParaRPr>
          </a:p>
        </p:txBody>
      </p:sp>
      <p:graphicFrame>
        <p:nvGraphicFramePr>
          <p:cNvPr id="8" name="Object 11">
            <a:extLst>
              <a:ext uri="{FF2B5EF4-FFF2-40B4-BE49-F238E27FC236}">
                <a16:creationId xmlns:a16="http://schemas.microsoft.com/office/drawing/2014/main" id="{A091D50B-1DB1-BFF4-89C5-C2B6C1811C3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4121972"/>
              </p:ext>
            </p:extLst>
          </p:nvPr>
        </p:nvGraphicFramePr>
        <p:xfrm>
          <a:off x="6235774" y="5078537"/>
          <a:ext cx="798512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8" name="Equation" r:id="rId8" imgW="279360" imgH="177480" progId="Equation.DSMT4">
                  <p:embed/>
                </p:oleObj>
              </mc:Choice>
              <mc:Fallback>
                <p:oleObj name="Equation" r:id="rId8" imgW="279360" imgH="177480" progId="Equation.DSMT4">
                  <p:embed/>
                  <p:pic>
                    <p:nvPicPr>
                      <p:cNvPr id="10" name="Object 11">
                        <a:extLst>
                          <a:ext uri="{FF2B5EF4-FFF2-40B4-BE49-F238E27FC236}">
                            <a16:creationId xmlns:a16="http://schemas.microsoft.com/office/drawing/2014/main" id="{5FC86801-632B-AA6C-76B7-8AC283F9287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5774" y="5078537"/>
                        <a:ext cx="798512" cy="506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25987471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6ED1EF79-A7DA-43D6-9844-52236878D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393700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</p:txBody>
      </p:sp>
      <p:sp>
        <p:nvSpPr>
          <p:cNvPr id="45060" name="Rectangle 30">
            <a:extLst>
              <a:ext uri="{FF2B5EF4-FFF2-40B4-BE49-F238E27FC236}">
                <a16:creationId xmlns:a16="http://schemas.microsoft.com/office/drawing/2014/main" id="{72C5B6C1-1136-4086-B50D-8BBFBB5B3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58" y="-8235"/>
            <a:ext cx="65373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实践问题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 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利用行列式的性质证明行列式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718D179-4722-1BA5-1A02-8D16E93E753C}"/>
              </a:ext>
            </a:extLst>
          </p:cNvPr>
          <p:cNvSpPr txBox="1"/>
          <p:nvPr/>
        </p:nvSpPr>
        <p:spPr>
          <a:xfrm>
            <a:off x="259232" y="620688"/>
            <a:ext cx="29446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例</a:t>
            </a:r>
            <a:r>
              <a:rPr lang="en-US" altLang="zh-CN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1.10</a:t>
            </a:r>
            <a:r>
              <a:rPr lang="en-US" altLang="zh-CN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设行列式 </a:t>
            </a:r>
          </a:p>
        </p:txBody>
      </p:sp>
      <p:graphicFrame>
        <p:nvGraphicFramePr>
          <p:cNvPr id="5" name="Object 11">
            <a:extLst>
              <a:ext uri="{FF2B5EF4-FFF2-40B4-BE49-F238E27FC236}">
                <a16:creationId xmlns:a16="http://schemas.microsoft.com/office/drawing/2014/main" id="{C94C06C0-452A-7E49-217D-2F0B6EC7096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6522854"/>
              </p:ext>
            </p:extLst>
          </p:nvPr>
        </p:nvGraphicFramePr>
        <p:xfrm>
          <a:off x="2761256" y="635683"/>
          <a:ext cx="4691064" cy="24946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00" name="Equation" r:id="rId4" imgW="2197080" imgH="1168200" progId="Equation.DSMT4">
                  <p:embed/>
                </p:oleObj>
              </mc:Choice>
              <mc:Fallback>
                <p:oleObj name="Equation" r:id="rId4" imgW="2197080" imgH="1168200" progId="Equation.DSMT4">
                  <p:embed/>
                  <p:pic>
                    <p:nvPicPr>
                      <p:cNvPr id="114699" name="Object 11">
                        <a:extLst>
                          <a:ext uri="{FF2B5EF4-FFF2-40B4-BE49-F238E27FC236}">
                            <a16:creationId xmlns:a16="http://schemas.microsoft.com/office/drawing/2014/main" id="{AFBB46B5-733D-4542-BEB3-FA3ED29DC25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1256" y="635683"/>
                        <a:ext cx="4691064" cy="24946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E00DEF90-61F0-394A-A538-A35775E7827D}"/>
              </a:ext>
            </a:extLst>
          </p:cNvPr>
          <p:cNvSpPr txBox="1"/>
          <p:nvPr/>
        </p:nvSpPr>
        <p:spPr>
          <a:xfrm>
            <a:off x="259232" y="4547448"/>
            <a:ext cx="34010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证明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:</a:t>
            </a:r>
            <a:r>
              <a:rPr lang="en-US" altLang="zh-CN" b="1" i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D=D</a:t>
            </a:r>
            <a:r>
              <a:rPr lang="en-US" altLang="zh-CN" b="1" baseline="-25000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b="1" i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b="1" baseline="-25000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. </a:t>
            </a:r>
            <a:endParaRPr lang="zh-CN" altLang="en-US" b="1" dirty="0"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9188117-6C2D-A7E5-93D6-C04E2F6315B4}"/>
              </a:ext>
            </a:extLst>
          </p:cNvPr>
          <p:cNvSpPr txBox="1"/>
          <p:nvPr/>
        </p:nvSpPr>
        <p:spPr>
          <a:xfrm>
            <a:off x="259232" y="3570297"/>
            <a:ext cx="9178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以及</a:t>
            </a:r>
          </a:p>
        </p:txBody>
      </p:sp>
      <p:graphicFrame>
        <p:nvGraphicFramePr>
          <p:cNvPr id="13" name="Object 11">
            <a:extLst>
              <a:ext uri="{FF2B5EF4-FFF2-40B4-BE49-F238E27FC236}">
                <a16:creationId xmlns:a16="http://schemas.microsoft.com/office/drawing/2014/main" id="{0CF99AF7-02DD-E6EA-3794-C593B585C9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4842291"/>
              </p:ext>
            </p:extLst>
          </p:nvPr>
        </p:nvGraphicFramePr>
        <p:xfrm>
          <a:off x="1150186" y="3272508"/>
          <a:ext cx="36830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01" name="Equation" r:id="rId6" imgW="1841400" imgH="609480" progId="Equation.DSMT4">
                  <p:embed/>
                </p:oleObj>
              </mc:Choice>
              <mc:Fallback>
                <p:oleObj name="Equation" r:id="rId6" imgW="1841400" imgH="609480" progId="Equation.DSMT4">
                  <p:embed/>
                  <p:pic>
                    <p:nvPicPr>
                      <p:cNvPr id="114699" name="Object 11">
                        <a:extLst>
                          <a:ext uri="{FF2B5EF4-FFF2-40B4-BE49-F238E27FC236}">
                            <a16:creationId xmlns:a16="http://schemas.microsoft.com/office/drawing/2014/main" id="{AFBB46B5-733D-4542-BEB3-FA3ED29DC25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0186" y="3272508"/>
                        <a:ext cx="368300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57150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1">
            <a:extLst>
              <a:ext uri="{FF2B5EF4-FFF2-40B4-BE49-F238E27FC236}">
                <a16:creationId xmlns:a16="http://schemas.microsoft.com/office/drawing/2014/main" id="{DA102784-A902-5E56-24E7-E66EFC40ACA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8260962"/>
              </p:ext>
            </p:extLst>
          </p:nvPr>
        </p:nvGraphicFramePr>
        <p:xfrm>
          <a:off x="4932040" y="3272508"/>
          <a:ext cx="36576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02" name="Equation" r:id="rId8" imgW="1828800" imgH="609480" progId="Equation.DSMT4">
                  <p:embed/>
                </p:oleObj>
              </mc:Choice>
              <mc:Fallback>
                <p:oleObj name="Equation" r:id="rId8" imgW="1828800" imgH="609480" progId="Equation.DSMT4">
                  <p:embed/>
                  <p:pic>
                    <p:nvPicPr>
                      <p:cNvPr id="114699" name="Object 11">
                        <a:extLst>
                          <a:ext uri="{FF2B5EF4-FFF2-40B4-BE49-F238E27FC236}">
                            <a16:creationId xmlns:a16="http://schemas.microsoft.com/office/drawing/2014/main" id="{AFBB46B5-733D-4542-BEB3-FA3ED29DC25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040" y="3272508"/>
                        <a:ext cx="365760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57150">
                            <a:solidFill>
                              <a:srgbClr val="FF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文本框 1">
            <a:extLst>
              <a:ext uri="{FF2B5EF4-FFF2-40B4-BE49-F238E27FC236}">
                <a16:creationId xmlns:a16="http://schemas.microsoft.com/office/drawing/2014/main" id="{B76B9DFE-6062-83A8-30FF-A8D9BDEDFAD8}"/>
              </a:ext>
            </a:extLst>
          </p:cNvPr>
          <p:cNvSpPr txBox="1"/>
          <p:nvPr/>
        </p:nvSpPr>
        <p:spPr>
          <a:xfrm>
            <a:off x="1043608" y="5265363"/>
            <a:ext cx="79928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注意到</a:t>
            </a:r>
            <a:r>
              <a:rPr lang="zh-CN" altLang="en-US" b="1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对行列式</a:t>
            </a:r>
            <a:r>
              <a:rPr lang="en-US" altLang="zh-CN" b="1" i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en-US" b="1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的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前</a:t>
            </a:r>
            <a:r>
              <a:rPr lang="en-US" altLang="zh-CN" i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k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行作行运算</a:t>
            </a:r>
            <a:r>
              <a:rPr lang="zh-CN" altLang="en-US" b="1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或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后</a:t>
            </a:r>
            <a:r>
              <a:rPr lang="en-US" altLang="zh-CN" i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列作列</a:t>
            </a:r>
            <a:endParaRPr lang="zh-CN" altLang="en-US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E3A6111-C810-3679-629C-9214AC740403}"/>
              </a:ext>
            </a:extLst>
          </p:cNvPr>
          <p:cNvSpPr txBox="1"/>
          <p:nvPr/>
        </p:nvSpPr>
        <p:spPr>
          <a:xfrm>
            <a:off x="252009" y="5265363"/>
            <a:ext cx="9527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证明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9BD3A2E-127B-9A95-E104-C97E1A67E63A}"/>
              </a:ext>
            </a:extLst>
          </p:cNvPr>
          <p:cNvSpPr txBox="1"/>
          <p:nvPr/>
        </p:nvSpPr>
        <p:spPr>
          <a:xfrm>
            <a:off x="252009" y="5783647"/>
            <a:ext cx="84621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0033CC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运算</a:t>
            </a:r>
            <a:r>
              <a:rPr lang="en-US" altLang="zh-CN" b="1" dirty="0">
                <a:solidFill>
                  <a:srgbClr val="0033CC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b="1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不会改变</a:t>
            </a:r>
            <a:r>
              <a:rPr lang="en-US" altLang="zh-CN" b="1" i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en-US" b="1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中元素</a:t>
            </a:r>
            <a:r>
              <a:rPr lang="en-US" altLang="zh-CN" b="1" i="1" dirty="0" err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b="1" i="1" baseline="-25000" dirty="0" err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ij</a:t>
            </a:r>
            <a:r>
              <a:rPr lang="en-US" altLang="zh-CN" b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(1≤</a:t>
            </a:r>
            <a:r>
              <a:rPr lang="en-US" altLang="zh-CN" b="1" i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i</a:t>
            </a:r>
            <a:r>
              <a:rPr lang="en-US" altLang="zh-CN" b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≤</a:t>
            </a:r>
            <a:r>
              <a:rPr lang="en-US" altLang="zh-CN" b="1" i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n,</a:t>
            </a:r>
            <a:r>
              <a:rPr lang="en-US" altLang="zh-CN" b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1≤</a:t>
            </a:r>
            <a:r>
              <a:rPr lang="en-US" altLang="zh-CN" b="1" i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j</a:t>
            </a:r>
            <a:r>
              <a:rPr lang="en-US" altLang="zh-CN" b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≤</a:t>
            </a:r>
            <a:r>
              <a:rPr lang="en-US" altLang="zh-CN" b="1" i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k</a:t>
            </a:r>
            <a:r>
              <a:rPr lang="en-US" altLang="zh-CN" b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b="1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的值</a:t>
            </a:r>
            <a:r>
              <a:rPr lang="en-US" altLang="zh-CN" b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4794455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25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6ED1EF79-A7DA-43D6-9844-52236878D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393700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</p:txBody>
      </p:sp>
      <p:sp>
        <p:nvSpPr>
          <p:cNvPr id="45060" name="Rectangle 30">
            <a:extLst>
              <a:ext uri="{FF2B5EF4-FFF2-40B4-BE49-F238E27FC236}">
                <a16:creationId xmlns:a16="http://schemas.microsoft.com/office/drawing/2014/main" id="{72C5B6C1-1136-4086-B50D-8BBFBB5B3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04" y="0"/>
            <a:ext cx="65373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实践问题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 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利用行列式的性质证明行列式</a:t>
            </a:r>
          </a:p>
        </p:txBody>
      </p:sp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BE8DBA1B-4BD3-6C3F-AF5C-1EB4ECCB2EE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8296852"/>
              </p:ext>
            </p:extLst>
          </p:nvPr>
        </p:nvGraphicFramePr>
        <p:xfrm>
          <a:off x="2097188" y="1571597"/>
          <a:ext cx="4949624" cy="14665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1" name="Equation" r:id="rId4" imgW="4115107" imgH="1219364" progId="Equation.DSMT4">
                  <p:embed/>
                </p:oleObj>
              </mc:Choice>
              <mc:Fallback>
                <p:oleObj name="Equation" r:id="rId4" imgW="4115107" imgH="1219364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97188" y="1571597"/>
                        <a:ext cx="4949624" cy="14665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6AC75397-31A8-93CD-6501-9FB48BDF5A42}"/>
                  </a:ext>
                </a:extLst>
              </p:cNvPr>
              <p:cNvSpPr txBox="1"/>
              <p:nvPr/>
            </p:nvSpPr>
            <p:spPr>
              <a:xfrm>
                <a:off x="252009" y="2882286"/>
                <a:ext cx="846218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对</a:t>
                </a:r>
                <a:r>
                  <a:rPr lang="en-US" altLang="zh-CN" b="1" i="1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en-US" altLang="zh-CN" b="1" baseline="-25000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en-US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作列运算</a:t>
                </a:r>
                <a:r>
                  <a:rPr lang="en-US" altLang="zh-CN" b="1" i="1" dirty="0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b="1" i="1" baseline="-25000" dirty="0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i</a:t>
                </a:r>
                <a:r>
                  <a:rPr lang="en-US" altLang="zh-CN" b="1" i="1" dirty="0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r>
                      <a:rPr lang="zh-CN" altLang="en-US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Times New Roman" panose="02020603050405020304" pitchFamily="18" charset="0"/>
                      </a:rPr>
                      <m:t>𝝀</m:t>
                    </m:r>
                  </m:oMath>
                </a14:m>
                <a:r>
                  <a:rPr lang="en-US" altLang="zh-CN" b="1" i="1" dirty="0" err="1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b="1" i="1" baseline="-25000" dirty="0" err="1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j</a:t>
                </a:r>
                <a:r>
                  <a:rPr lang="zh-CN" altLang="en-US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化</a:t>
                </a:r>
                <a:r>
                  <a:rPr lang="en-US" altLang="zh-CN" b="1" i="1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en-US" altLang="zh-CN" b="1" baseline="-25000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en-US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为</a:t>
                </a:r>
                <a:r>
                  <a:rPr lang="zh-CN" altLang="en-US" b="1" dirty="0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下三角行列式</a:t>
                </a:r>
                <a:r>
                  <a:rPr lang="en-US" altLang="zh-CN" b="1" dirty="0">
                    <a:ea typeface="华文中宋" panose="0201060004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zh-CN" altLang="en-US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设为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6AC75397-31A8-93CD-6501-9FB48BDF5A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009" y="2882286"/>
                <a:ext cx="8462183" cy="523220"/>
              </a:xfrm>
              <a:prstGeom prst="rect">
                <a:avLst/>
              </a:prstGeom>
              <a:blipFill>
                <a:blip r:embed="rId6"/>
                <a:stretch>
                  <a:fillRect l="-1441" t="-12791" b="-3139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1" name="Object 11">
            <a:extLst>
              <a:ext uri="{FF2B5EF4-FFF2-40B4-BE49-F238E27FC236}">
                <a16:creationId xmlns:a16="http://schemas.microsoft.com/office/drawing/2014/main" id="{E2CBD556-9012-8CC8-BAC6-41C86C77391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9126840"/>
              </p:ext>
            </p:extLst>
          </p:nvPr>
        </p:nvGraphicFramePr>
        <p:xfrm>
          <a:off x="2097188" y="3410066"/>
          <a:ext cx="4949625" cy="15132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2" name="Equation" r:id="rId7" imgW="1993680" imgH="609480" progId="Equation.DSMT4">
                  <p:embed/>
                </p:oleObj>
              </mc:Choice>
              <mc:Fallback>
                <p:oleObj name="Equation" r:id="rId7" imgW="1993680" imgH="609480" progId="Equation.DSMT4">
                  <p:embed/>
                  <p:pic>
                    <p:nvPicPr>
                      <p:cNvPr id="114699" name="Object 11">
                        <a:extLst>
                          <a:ext uri="{FF2B5EF4-FFF2-40B4-BE49-F238E27FC236}">
                            <a16:creationId xmlns:a16="http://schemas.microsoft.com/office/drawing/2014/main" id="{AFBB46B5-733D-4542-BEB3-FA3ED29DC25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7188" y="3410066"/>
                        <a:ext cx="4949625" cy="15132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98226C6C-ED2D-4C78-6FF8-62CA4D43F894}"/>
                  </a:ext>
                </a:extLst>
              </p:cNvPr>
              <p:cNvSpPr txBox="1"/>
              <p:nvPr/>
            </p:nvSpPr>
            <p:spPr>
              <a:xfrm>
                <a:off x="214274" y="4913612"/>
                <a:ext cx="8462182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indent="457200"/>
                <a:r>
                  <a:rPr lang="zh-CN" altLang="en-US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  因此</a:t>
                </a:r>
                <a:r>
                  <a:rPr lang="en-US" altLang="zh-CN" b="1" dirty="0">
                    <a:ea typeface="华文中宋" panose="02010600040101010101" pitchFamily="2" charset="-122"/>
                    <a:cs typeface="Times New Roman" panose="02020603050405020304" pitchFamily="18" charset="0"/>
                  </a:rPr>
                  <a:t>,</a:t>
                </a:r>
                <a:r>
                  <a:rPr lang="zh-CN" altLang="en-US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只要对</a:t>
                </a:r>
                <a:r>
                  <a:rPr lang="en-US" altLang="zh-CN" b="1" i="1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zh-CN" altLang="en-US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的前</a:t>
                </a:r>
                <a:r>
                  <a:rPr lang="en-US" altLang="zh-CN" b="1" i="1" dirty="0">
                    <a:ea typeface="华文中宋" panose="02010600040101010101" pitchFamily="2" charset="-122"/>
                    <a:cs typeface="Times New Roman" panose="02020603050405020304" pitchFamily="18" charset="0"/>
                  </a:rPr>
                  <a:t>k</a:t>
                </a:r>
                <a:r>
                  <a:rPr lang="zh-CN" altLang="en-US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行作运算</a:t>
                </a:r>
                <a:r>
                  <a:rPr lang="en-US" altLang="zh-CN" b="1" i="1" dirty="0" err="1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r</a:t>
                </a:r>
                <a:r>
                  <a:rPr lang="en-US" altLang="zh-CN" b="1" i="1" baseline="-25000" dirty="0" err="1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i</a:t>
                </a:r>
                <a:r>
                  <a:rPr lang="en-US" altLang="zh-CN" b="1" i="1" dirty="0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r>
                      <a:rPr lang="zh-CN" altLang="en-US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Times New Roman" panose="02020603050405020304" pitchFamily="18" charset="0"/>
                      </a:rPr>
                      <m:t>𝝀</m:t>
                    </m:r>
                  </m:oMath>
                </a14:m>
                <a:r>
                  <a:rPr lang="en-US" altLang="zh-CN" b="1" i="1" dirty="0" err="1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r</a:t>
                </a:r>
                <a:r>
                  <a:rPr lang="en-US" altLang="zh-CN" b="1" i="1" baseline="-25000" dirty="0" err="1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j</a:t>
                </a:r>
                <a:r>
                  <a:rPr lang="en-US" altLang="zh-CN" b="1" dirty="0">
                    <a:ea typeface="华文中宋" panose="0201060004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zh-CN" altLang="en-US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再对后</a:t>
                </a:r>
                <a:r>
                  <a:rPr lang="en-US" altLang="zh-CN" b="1" i="1" dirty="0">
                    <a:ea typeface="华文中宋" panose="02010600040101010101" pitchFamily="2" charset="-122"/>
                    <a:cs typeface="Times New Roman" panose="02020603050405020304" pitchFamily="18" charset="0"/>
                  </a:rPr>
                  <a:t>n</a:t>
                </a:r>
                <a:r>
                  <a:rPr lang="zh-CN" altLang="en-US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列作运算</a:t>
                </a:r>
                <a:r>
                  <a:rPr lang="en-US" altLang="zh-CN" b="1" i="1" dirty="0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b="1" i="1" baseline="-25000" dirty="0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i</a:t>
                </a:r>
                <a:r>
                  <a:rPr lang="en-US" altLang="zh-CN" b="1" i="1" dirty="0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r>
                      <a:rPr lang="zh-CN" altLang="en-US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Times New Roman" panose="02020603050405020304" pitchFamily="18" charset="0"/>
                      </a:rPr>
                      <m:t>𝝀</m:t>
                    </m:r>
                  </m:oMath>
                </a14:m>
                <a:r>
                  <a:rPr lang="en-US" altLang="zh-CN" b="1" i="1" dirty="0" err="1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en-US" altLang="zh-CN" b="1" i="1" baseline="-25000" dirty="0" err="1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j</a:t>
                </a:r>
                <a:r>
                  <a:rPr lang="en-US" altLang="zh-CN" b="1" dirty="0">
                    <a:ea typeface="华文中宋" panose="0201060004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zh-CN" altLang="en-US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就可把</a:t>
                </a:r>
                <a:r>
                  <a:rPr lang="en-US" altLang="zh-CN" b="1" i="1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zh-CN" altLang="en-US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化为</a:t>
                </a:r>
                <a:r>
                  <a:rPr lang="zh-CN" altLang="en-US" b="1" dirty="0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下三角行列式</a:t>
                </a: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98226C6C-ED2D-4C78-6FF8-62CA4D43F8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274" y="4913612"/>
                <a:ext cx="8462182" cy="954107"/>
              </a:xfrm>
              <a:prstGeom prst="rect">
                <a:avLst/>
              </a:prstGeom>
              <a:blipFill>
                <a:blip r:embed="rId9"/>
                <a:stretch>
                  <a:fillRect l="-1441" t="-6369" b="-165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B8F0B591-4DBA-E93F-A10F-62C2AAAA3140}"/>
                  </a:ext>
                </a:extLst>
              </p:cNvPr>
              <p:cNvSpPr txBox="1"/>
              <p:nvPr/>
            </p:nvSpPr>
            <p:spPr>
              <a:xfrm>
                <a:off x="252009" y="1189740"/>
                <a:ext cx="7885876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对</a:t>
                </a:r>
                <a:r>
                  <a:rPr lang="en-US" altLang="zh-CN" b="1" i="1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en-US" altLang="zh-CN" b="1" baseline="-25000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en-US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作行运算</a:t>
                </a:r>
                <a:r>
                  <a:rPr lang="en-US" altLang="zh-CN" b="1" i="1" dirty="0" err="1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r</a:t>
                </a:r>
                <a:r>
                  <a:rPr lang="en-US" altLang="zh-CN" b="1" i="1" baseline="-25000" dirty="0" err="1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i</a:t>
                </a:r>
                <a:r>
                  <a:rPr lang="en-US" altLang="zh-CN" b="1" i="1" dirty="0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+</a:t>
                </a:r>
                <a14:m>
                  <m:oMath xmlns:m="http://schemas.openxmlformats.org/officeDocument/2006/math">
                    <m:r>
                      <a:rPr lang="zh-CN" altLang="en-US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华文中宋" panose="02010600040101010101" pitchFamily="2" charset="-122"/>
                        <a:cs typeface="Times New Roman" panose="02020603050405020304" pitchFamily="18" charset="0"/>
                      </a:rPr>
                      <m:t>𝝀</m:t>
                    </m:r>
                  </m:oMath>
                </a14:m>
                <a:r>
                  <a:rPr lang="en-US" altLang="zh-CN" b="1" i="1" dirty="0" err="1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r</a:t>
                </a:r>
                <a:r>
                  <a:rPr lang="en-US" altLang="zh-CN" b="1" i="1" baseline="-25000" dirty="0" err="1">
                    <a:solidFill>
                      <a:srgbClr val="C00000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j</a:t>
                </a:r>
                <a:r>
                  <a:rPr lang="zh-CN" altLang="en-US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化</a:t>
                </a:r>
                <a:r>
                  <a:rPr lang="en-US" altLang="zh-CN" b="1" i="1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en-US" altLang="zh-CN" b="1" baseline="-25000" dirty="0">
                    <a:solidFill>
                      <a:schemeClr val="tx1"/>
                    </a:solidFill>
                    <a:ea typeface="华文中宋" panose="0201060004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en-US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为</a:t>
                </a:r>
                <a:r>
                  <a:rPr lang="zh-CN" altLang="en-US" b="1" dirty="0">
                    <a:solidFill>
                      <a:srgbClr val="C00000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下三角行列式</a:t>
                </a:r>
                <a:r>
                  <a:rPr lang="en-US" altLang="zh-CN" b="1" dirty="0">
                    <a:ea typeface="华文中宋" panose="02010600040101010101" pitchFamily="2" charset="-122"/>
                    <a:cs typeface="Times New Roman" panose="02020603050405020304" pitchFamily="18" charset="0"/>
                  </a:rPr>
                  <a:t>, </a:t>
                </a:r>
                <a:r>
                  <a:rPr lang="zh-CN" altLang="en-US" b="1" dirty="0">
                    <a:latin typeface="华文中宋" panose="02010600040101010101" pitchFamily="2" charset="-122"/>
                    <a:ea typeface="华文中宋" panose="02010600040101010101" pitchFamily="2" charset="-122"/>
                  </a:rPr>
                  <a:t>设为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B8F0B591-4DBA-E93F-A10F-62C2AAAA31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009" y="1189740"/>
                <a:ext cx="7885876" cy="523220"/>
              </a:xfrm>
              <a:prstGeom prst="rect">
                <a:avLst/>
              </a:prstGeom>
              <a:blipFill>
                <a:blip r:embed="rId10"/>
                <a:stretch>
                  <a:fillRect l="-1546" t="-11628" b="-3139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4471260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25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25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6ED1EF79-A7DA-43D6-9844-52236878D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393700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</p:txBody>
      </p:sp>
      <p:sp>
        <p:nvSpPr>
          <p:cNvPr id="45060" name="Rectangle 30">
            <a:extLst>
              <a:ext uri="{FF2B5EF4-FFF2-40B4-BE49-F238E27FC236}">
                <a16:creationId xmlns:a16="http://schemas.microsoft.com/office/drawing/2014/main" id="{72C5B6C1-1136-4086-B50D-8BBFBB5B3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04" y="-6840"/>
            <a:ext cx="65373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实践问题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 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利用行列式的性质证明行列式</a:t>
            </a:r>
          </a:p>
        </p:txBody>
      </p:sp>
      <p:graphicFrame>
        <p:nvGraphicFramePr>
          <p:cNvPr id="2" name="Object 11">
            <a:extLst>
              <a:ext uri="{FF2B5EF4-FFF2-40B4-BE49-F238E27FC236}">
                <a16:creationId xmlns:a16="http://schemas.microsoft.com/office/drawing/2014/main" id="{ADE715EE-9EEF-3278-5E19-0BB38117E7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4480436"/>
              </p:ext>
            </p:extLst>
          </p:nvPr>
        </p:nvGraphicFramePr>
        <p:xfrm>
          <a:off x="836581" y="1049973"/>
          <a:ext cx="6353398" cy="33210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2" name="Equation" r:id="rId4" imgW="2234880" imgH="1168200" progId="Equation.DSMT4">
                  <p:embed/>
                </p:oleObj>
              </mc:Choice>
              <mc:Fallback>
                <p:oleObj name="Equation" r:id="rId4" imgW="2234880" imgH="1168200" progId="Equation.DSMT4">
                  <p:embed/>
                  <p:pic>
                    <p:nvPicPr>
                      <p:cNvPr id="114699" name="Object 11">
                        <a:extLst>
                          <a:ext uri="{FF2B5EF4-FFF2-40B4-BE49-F238E27FC236}">
                            <a16:creationId xmlns:a16="http://schemas.microsoft.com/office/drawing/2014/main" id="{AFBB46B5-733D-4542-BEB3-FA3ED29DC25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6581" y="1049973"/>
                        <a:ext cx="6353398" cy="332109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9DCCD414-22B1-0E94-7069-BC7BC6AD97B4}"/>
              </a:ext>
            </a:extLst>
          </p:cNvPr>
          <p:cNvSpPr txBox="1"/>
          <p:nvPr/>
        </p:nvSpPr>
        <p:spPr>
          <a:xfrm>
            <a:off x="2083514" y="4735839"/>
            <a:ext cx="60168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i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D=p</a:t>
            </a:r>
            <a:r>
              <a:rPr lang="en-US" altLang="zh-CN" b="1" baseline="-25000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11</a:t>
            </a:r>
            <a:r>
              <a:rPr lang="en-US" altLang="zh-CN" b="1" i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…p</a:t>
            </a:r>
            <a:r>
              <a:rPr lang="en-US" altLang="zh-CN" b="1" i="1" baseline="-25000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kk</a:t>
            </a:r>
            <a:r>
              <a:rPr lang="en-US" altLang="zh-CN" b="1" i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∙q</a:t>
            </a:r>
            <a:r>
              <a:rPr lang="en-US" altLang="zh-CN" b="1" baseline="-25000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11</a:t>
            </a:r>
            <a:r>
              <a:rPr lang="en-US" altLang="zh-CN" b="1" i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…</a:t>
            </a:r>
            <a:r>
              <a:rPr lang="en-US" altLang="zh-CN" b="1" i="1" dirty="0" err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q</a:t>
            </a:r>
            <a:r>
              <a:rPr lang="en-US" altLang="zh-CN" b="1" i="1" baseline="-25000" dirty="0" err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kk</a:t>
            </a:r>
            <a:r>
              <a:rPr lang="en-US" altLang="zh-CN" b="1" i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=D</a:t>
            </a:r>
            <a:r>
              <a:rPr lang="en-US" altLang="zh-CN" b="1" baseline="-25000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b="1" i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b="1" baseline="-25000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b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  <a:endParaRPr lang="zh-CN" altLang="en-US" b="1" dirty="0"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5EEBB8A-72C8-B3E4-1F6A-04939F02C25F}"/>
              </a:ext>
            </a:extLst>
          </p:cNvPr>
          <p:cNvSpPr txBox="1"/>
          <p:nvPr/>
        </p:nvSpPr>
        <p:spPr>
          <a:xfrm>
            <a:off x="445586" y="4735839"/>
            <a:ext cx="16379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从而可得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79045938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75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6ED1EF79-A7DA-43D6-9844-52236878D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448" y="630279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</p:txBody>
      </p:sp>
      <p:sp>
        <p:nvSpPr>
          <p:cNvPr id="45060" name="Rectangle 30">
            <a:extLst>
              <a:ext uri="{FF2B5EF4-FFF2-40B4-BE49-F238E27FC236}">
                <a16:creationId xmlns:a16="http://schemas.microsoft.com/office/drawing/2014/main" id="{72C5B6C1-1136-4086-B50D-8BBFBB5B3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504" y="0"/>
            <a:ext cx="65373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实践问题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 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利用行列式的性质证明行列式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370A595-EE6F-ACFE-43B4-08284BDDE03A}"/>
              </a:ext>
            </a:extLst>
          </p:cNvPr>
          <p:cNvSpPr txBox="1"/>
          <p:nvPr/>
        </p:nvSpPr>
        <p:spPr>
          <a:xfrm>
            <a:off x="1040756" y="1139853"/>
            <a:ext cx="74916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类似例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1.10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的证明</a:t>
            </a:r>
            <a:r>
              <a:rPr lang="en-US" altLang="zh-CN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,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可得该结论对行列式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2D51A65-D809-4279-C4B3-99F572550F96}"/>
              </a:ext>
            </a:extLst>
          </p:cNvPr>
          <p:cNvSpPr txBox="1"/>
          <p:nvPr/>
        </p:nvSpPr>
        <p:spPr>
          <a:xfrm>
            <a:off x="466118" y="4994012"/>
            <a:ext cx="268538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同样成立</a:t>
            </a:r>
            <a:r>
              <a:rPr lang="en-US" altLang="zh-CN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. </a:t>
            </a:r>
            <a:endParaRPr lang="zh-CN" altLang="en-US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aphicFrame>
        <p:nvGraphicFramePr>
          <p:cNvPr id="8" name="Object 11">
            <a:extLst>
              <a:ext uri="{FF2B5EF4-FFF2-40B4-BE49-F238E27FC236}">
                <a16:creationId xmlns:a16="http://schemas.microsoft.com/office/drawing/2014/main" id="{65DE8EEA-B784-B916-4B7C-8AB742CE614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8223329"/>
              </p:ext>
            </p:extLst>
          </p:nvPr>
        </p:nvGraphicFramePr>
        <p:xfrm>
          <a:off x="733063" y="1723716"/>
          <a:ext cx="6069760" cy="33042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6" name="Equation" r:id="rId4" imgW="2145960" imgH="1168200" progId="Equation.DSMT4">
                  <p:embed/>
                </p:oleObj>
              </mc:Choice>
              <mc:Fallback>
                <p:oleObj name="Equation" r:id="rId4" imgW="2145960" imgH="1168200" progId="Equation.DSMT4">
                  <p:embed/>
                  <p:pic>
                    <p:nvPicPr>
                      <p:cNvPr id="114699" name="Object 11">
                        <a:extLst>
                          <a:ext uri="{FF2B5EF4-FFF2-40B4-BE49-F238E27FC236}">
                            <a16:creationId xmlns:a16="http://schemas.microsoft.com/office/drawing/2014/main" id="{AFBB46B5-733D-4542-BEB3-FA3ED29DC25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3063" y="1723716"/>
                        <a:ext cx="6069760" cy="330424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DE6916B5-E402-D762-7253-C037B99CD8BD}"/>
              </a:ext>
            </a:extLst>
          </p:cNvPr>
          <p:cNvSpPr txBox="1"/>
          <p:nvPr/>
        </p:nvSpPr>
        <p:spPr>
          <a:xfrm>
            <a:off x="386544" y="1139853"/>
            <a:ext cx="5578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注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78262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75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975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0">
            <a:hlinkClick r:id="rId3" action="ppaction://hlinksldjump"/>
            <a:extLst>
              <a:ext uri="{FF2B5EF4-FFF2-40B4-BE49-F238E27FC236}">
                <a16:creationId xmlns:a16="http://schemas.microsoft.com/office/drawing/2014/main" id="{6ED1EF79-A7DA-43D6-9844-52236878D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393700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</p:txBody>
      </p:sp>
      <p:sp>
        <p:nvSpPr>
          <p:cNvPr id="45060" name="Rectangle 30">
            <a:extLst>
              <a:ext uri="{FF2B5EF4-FFF2-40B4-BE49-F238E27FC236}">
                <a16:creationId xmlns:a16="http://schemas.microsoft.com/office/drawing/2014/main" id="{72C5B6C1-1136-4086-B50D-8BBFBB5B3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279" y="9346"/>
            <a:ext cx="65373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实践问题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 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利用行列式的性质计算行列式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8D58C5E-42A0-5CEF-A53D-0237D08A2DA1}"/>
              </a:ext>
            </a:extLst>
          </p:cNvPr>
          <p:cNvSpPr txBox="1"/>
          <p:nvPr/>
        </p:nvSpPr>
        <p:spPr>
          <a:xfrm>
            <a:off x="259232" y="850973"/>
            <a:ext cx="42238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例</a:t>
            </a:r>
            <a:r>
              <a:rPr lang="en-US" altLang="zh-CN" b="1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1.11</a:t>
            </a:r>
            <a:r>
              <a:rPr lang="en-US" altLang="zh-CN" b="1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 </a:t>
            </a:r>
            <a:r>
              <a:rPr lang="zh-CN" altLang="en-US" b="1">
                <a:latin typeface="华文中宋" panose="02010600040101010101" pitchFamily="2" charset="-122"/>
                <a:ea typeface="华文中宋" panose="02010600040101010101" pitchFamily="2" charset="-122"/>
              </a:rPr>
              <a:t>计算</a:t>
            </a:r>
            <a:r>
              <a:rPr lang="en-US" altLang="zh-CN" b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b="1" i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en-US" b="1">
                <a:latin typeface="华文中宋" panose="02010600040101010101" pitchFamily="2" charset="-122"/>
                <a:ea typeface="华文中宋" panose="02010600040101010101" pitchFamily="2" charset="-122"/>
              </a:rPr>
              <a:t>阶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行列式</a:t>
            </a:r>
          </a:p>
        </p:txBody>
      </p:sp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A83EDCD7-08BC-4C45-2B48-D6AD79980A5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6088004"/>
              </p:ext>
            </p:extLst>
          </p:nvPr>
        </p:nvGraphicFramePr>
        <p:xfrm>
          <a:off x="1547663" y="1412776"/>
          <a:ext cx="5125941" cy="27748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0" name="Equation" r:id="rId4" imgW="2133360" imgH="1155600" progId="Equation.DSMT4">
                  <p:embed/>
                </p:oleObj>
              </mc:Choice>
              <mc:Fallback>
                <p:oleObj name="Equation" r:id="rId4" imgW="2133360" imgH="1155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47663" y="1412776"/>
                        <a:ext cx="5125941" cy="27748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2A697A25-39A1-1973-F8C1-EAAA1B25F881}"/>
              </a:ext>
            </a:extLst>
          </p:cNvPr>
          <p:cNvSpPr txBox="1"/>
          <p:nvPr/>
        </p:nvSpPr>
        <p:spPr>
          <a:xfrm>
            <a:off x="259232" y="4221088"/>
            <a:ext cx="43022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其中未写出的元素为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0.</a:t>
            </a:r>
            <a:r>
              <a:rPr lang="en-US" altLang="zh-CN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endParaRPr lang="zh-CN" altLang="en-US" b="1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4145E88-EA4A-B8CD-D616-B5ACE945114B}"/>
              </a:ext>
            </a:extLst>
          </p:cNvPr>
          <p:cNvSpPr txBox="1"/>
          <p:nvPr/>
        </p:nvSpPr>
        <p:spPr>
          <a:xfrm>
            <a:off x="180977" y="4979005"/>
            <a:ext cx="7692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解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7802F87-BCBF-2AC7-245F-6D7B6F1F9A0D}"/>
              </a:ext>
            </a:extLst>
          </p:cNvPr>
          <p:cNvSpPr txBox="1"/>
          <p:nvPr/>
        </p:nvSpPr>
        <p:spPr>
          <a:xfrm>
            <a:off x="357293" y="5498068"/>
            <a:ext cx="76328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对应位置均</a:t>
            </a:r>
            <a:r>
              <a:rPr lang="zh-CN" altLang="en-US" b="1">
                <a:latin typeface="华文中宋" panose="02010600040101010101" pitchFamily="2" charset="-122"/>
                <a:ea typeface="华文中宋" panose="02010600040101010101" pitchFamily="2" charset="-122"/>
              </a:rPr>
              <a:t>分别为</a:t>
            </a:r>
            <a:r>
              <a:rPr lang="en-US" altLang="zh-CN" b="1" i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a,b,c,d</a:t>
            </a:r>
            <a:r>
              <a:rPr lang="en-US" altLang="zh-CN" b="1"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B7097E8-905E-AC03-6522-591DB3E17DF4}"/>
              </a:ext>
            </a:extLst>
          </p:cNvPr>
          <p:cNvSpPr txBox="1"/>
          <p:nvPr/>
        </p:nvSpPr>
        <p:spPr>
          <a:xfrm>
            <a:off x="854131" y="4973828"/>
            <a:ext cx="78223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注意</a:t>
            </a:r>
            <a:r>
              <a:rPr lang="zh-CN" altLang="en-US" b="1">
                <a:latin typeface="华文中宋" panose="02010600040101010101" pitchFamily="2" charset="-122"/>
                <a:ea typeface="华文中宋" panose="02010600040101010101" pitchFamily="2" charset="-122"/>
              </a:rPr>
              <a:t>到行列式</a:t>
            </a:r>
            <a:r>
              <a:rPr lang="en-US" altLang="zh-CN" b="1" i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b="1" baseline="-2500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b="1" i="1" baseline="-2500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en-US" b="1">
                <a:latin typeface="华文中宋" panose="02010600040101010101" pitchFamily="2" charset="-122"/>
                <a:ea typeface="华文中宋" panose="02010600040101010101" pitchFamily="2" charset="-122"/>
              </a:rPr>
              <a:t>主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对角线与副对角线的元素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405967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0">
            <a:hlinkClick r:id="" action="ppaction://noaction"/>
            <a:extLst>
              <a:ext uri="{FF2B5EF4-FFF2-40B4-BE49-F238E27FC236}">
                <a16:creationId xmlns:a16="http://schemas.microsoft.com/office/drawing/2014/main" id="{6ED1EF79-A7DA-43D6-9844-52236878D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" y="393700"/>
            <a:ext cx="4032250" cy="43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Gulim" panose="020B0600000101010101" pitchFamily="34" charset="-127"/>
              <a:cs typeface="Times New Roman" panose="02020603050405020304" pitchFamily="18" charset="0"/>
            </a:endParaRPr>
          </a:p>
        </p:txBody>
      </p:sp>
      <p:sp>
        <p:nvSpPr>
          <p:cNvPr id="45060" name="Rectangle 30">
            <a:extLst>
              <a:ext uri="{FF2B5EF4-FFF2-40B4-BE49-F238E27FC236}">
                <a16:creationId xmlns:a16="http://schemas.microsoft.com/office/drawing/2014/main" id="{72C5B6C1-1136-4086-B50D-8BBFBB5B31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71" y="-8965"/>
            <a:ext cx="65373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实践问题</a:t>
            </a:r>
            <a:r>
              <a:rPr kumimoji="1" lang="en-US" altLang="zh-CN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 </a:t>
            </a:r>
            <a:r>
              <a:rPr kumimoji="1" lang="zh-CN" alt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利用行列式的性质计算行列式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FF18C4E-535E-1A86-9806-B28060DE273C}"/>
              </a:ext>
            </a:extLst>
          </p:cNvPr>
          <p:cNvSpPr txBox="1"/>
          <p:nvPr/>
        </p:nvSpPr>
        <p:spPr>
          <a:xfrm>
            <a:off x="259233" y="476672"/>
            <a:ext cx="856124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从最后一行开始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后一行与前一行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第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行除外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依次对换后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又从最后一列开始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,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后一列与前一列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第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列除外</a:t>
            </a:r>
            <a:r>
              <a:rPr lang="en-US" altLang="zh-CN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依次对换可得</a:t>
            </a:r>
          </a:p>
        </p:txBody>
      </p:sp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1C405EE1-EC6F-3827-B878-3F523832E7C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5329364"/>
              </p:ext>
            </p:extLst>
          </p:nvPr>
        </p:nvGraphicFramePr>
        <p:xfrm>
          <a:off x="611560" y="1800612"/>
          <a:ext cx="2232248" cy="34332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7" name="Equation" r:id="rId3" imgW="1206360" imgH="1854000" progId="Equation.DSMT4">
                  <p:embed/>
                </p:oleObj>
              </mc:Choice>
              <mc:Fallback>
                <p:oleObj name="Equation" r:id="rId3" imgW="1206360" imgH="1854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1560" y="1800612"/>
                        <a:ext cx="2232248" cy="34332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>
            <a:extLst>
              <a:ext uri="{FF2B5EF4-FFF2-40B4-BE49-F238E27FC236}">
                <a16:creationId xmlns:a16="http://schemas.microsoft.com/office/drawing/2014/main" id="{6FCDA570-D1C6-0079-97FA-689D1FF2BCC6}"/>
              </a:ext>
            </a:extLst>
          </p:cNvPr>
          <p:cNvSpPr txBox="1"/>
          <p:nvPr/>
        </p:nvSpPr>
        <p:spPr>
          <a:xfrm>
            <a:off x="282940" y="5301208"/>
            <a:ext cx="84775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结合</a:t>
            </a:r>
            <a:r>
              <a:rPr lang="zh-CN" altLang="en-US" sz="2400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例</a:t>
            </a:r>
            <a:r>
              <a:rPr lang="en-US" altLang="zh-CN" sz="2400" b="1" dirty="0">
                <a:solidFill>
                  <a:srgbClr val="C00000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1.10</a:t>
            </a:r>
            <a:r>
              <a:rPr lang="zh-CN" altLang="en-US" sz="2400" b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的结果</a:t>
            </a: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有</a:t>
            </a:r>
            <a:r>
              <a:rPr lang="en-US" altLang="zh-CN" b="1" i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b="1" baseline="-25000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b="1" i="1" baseline="-25000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b="1" i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=D</a:t>
            </a:r>
            <a:r>
              <a:rPr lang="en-US" altLang="zh-CN" b="1" baseline="-25000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b="1" i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b="1" baseline="-25000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2(</a:t>
            </a:r>
            <a:r>
              <a:rPr lang="en-US" altLang="zh-CN" b="1" i="1" baseline="-25000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n-</a:t>
            </a:r>
            <a:r>
              <a:rPr lang="en-US" altLang="zh-CN" b="1" baseline="-25000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1)</a:t>
            </a:r>
            <a:r>
              <a:rPr lang="en-US" altLang="zh-CN" b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  <a:endParaRPr lang="zh-CN" altLang="en-US" b="1" dirty="0">
              <a:solidFill>
                <a:schemeClr val="tx1"/>
              </a:solidFill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B94BB5BA-7C6F-AAA8-9860-CE243EEFFF4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1925133"/>
              </p:ext>
            </p:extLst>
          </p:nvPr>
        </p:nvGraphicFramePr>
        <p:xfrm>
          <a:off x="2816860" y="1887533"/>
          <a:ext cx="6088541" cy="32593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8" name="Equation" r:id="rId5" imgW="2844720" imgH="1523880" progId="Equation.DSMT4">
                  <p:embed/>
                </p:oleObj>
              </mc:Choice>
              <mc:Fallback>
                <p:oleObj name="Equation" r:id="rId5" imgW="2844720" imgH="1523880" progId="Equation.DSMT4">
                  <p:embed/>
                  <p:pic>
                    <p:nvPicPr>
                      <p:cNvPr id="6" name="对象 5">
                        <a:extLst>
                          <a:ext uri="{FF2B5EF4-FFF2-40B4-BE49-F238E27FC236}">
                            <a16:creationId xmlns:a16="http://schemas.microsoft.com/office/drawing/2014/main" id="{1C405EE1-EC6F-3827-B878-3F523832E7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16860" y="1887533"/>
                        <a:ext cx="6088541" cy="32593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文本框 10">
            <a:extLst>
              <a:ext uri="{FF2B5EF4-FFF2-40B4-BE49-F238E27FC236}">
                <a16:creationId xmlns:a16="http://schemas.microsoft.com/office/drawing/2014/main" id="{326B8689-D3CB-79F5-BE09-4CAF6EE57826}"/>
              </a:ext>
            </a:extLst>
          </p:cNvPr>
          <p:cNvSpPr txBox="1"/>
          <p:nvPr/>
        </p:nvSpPr>
        <p:spPr>
          <a:xfrm>
            <a:off x="814664" y="5882758"/>
            <a:ext cx="79221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以此递推</a:t>
            </a:r>
            <a:r>
              <a:rPr lang="en-US" altLang="zh-CN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, </a:t>
            </a:r>
            <a:r>
              <a:rPr lang="zh-CN" altLang="en-US" sz="2400" b="1" dirty="0">
                <a:latin typeface="华文中宋" panose="02010600040101010101" pitchFamily="2" charset="-122"/>
                <a:ea typeface="华文中宋" panose="02010600040101010101" pitchFamily="2" charset="-122"/>
              </a:rPr>
              <a:t>可得</a:t>
            </a:r>
            <a:r>
              <a:rPr lang="en-US" altLang="zh-CN" sz="2400" b="1" i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400" b="1" baseline="-25000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400" b="1" i="1" baseline="-25000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sz="2400" b="1" i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=D</a:t>
            </a:r>
            <a:r>
              <a:rPr lang="en-US" altLang="zh-CN" sz="2400" b="1" baseline="-25000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400" b="1" i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400" b="1" baseline="-25000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2(</a:t>
            </a:r>
            <a:r>
              <a:rPr lang="en-US" altLang="zh-CN" sz="2400" b="1" i="1" baseline="-25000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n-</a:t>
            </a:r>
            <a:r>
              <a:rPr lang="en-US" altLang="zh-CN" sz="2400" b="1" baseline="-25000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1)</a:t>
            </a:r>
            <a:r>
              <a:rPr lang="en-US" altLang="zh-CN" sz="2400" b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=(</a:t>
            </a:r>
            <a:r>
              <a:rPr lang="en-US" altLang="zh-CN" sz="2400" b="1" i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D</a:t>
            </a:r>
            <a:r>
              <a:rPr lang="en-US" altLang="zh-CN" sz="2400" b="1" baseline="-25000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sz="2400" b="1" i="1" baseline="30000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sz="2400" b="1" i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400" b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2400" b="1" i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ad-</a:t>
            </a:r>
            <a:r>
              <a:rPr lang="en-US" altLang="zh-CN" sz="2400" b="1" i="1" dirty="0" err="1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bc</a:t>
            </a:r>
            <a:r>
              <a:rPr lang="en-US" altLang="zh-CN" sz="2400" b="1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lang="en-US" altLang="zh-CN" sz="2400" b="1" i="1" baseline="30000" dirty="0">
                <a:solidFill>
                  <a:schemeClr val="tx1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sz="2400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en-US" sz="2400" b="1" dirty="0">
                <a:ea typeface="华文中宋" panose="02010600040101010101" pitchFamily="2" charset="-122"/>
                <a:cs typeface="Times New Roman" panose="02020603050405020304" pitchFamily="18" charset="0"/>
              </a:rPr>
              <a:t> 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851715108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>
            <a:extLst>
              <a:ext uri="{FF2B5EF4-FFF2-40B4-BE49-F238E27FC236}">
                <a16:creationId xmlns:a16="http://schemas.microsoft.com/office/drawing/2014/main" id="{9BF13833-45B6-4AAA-B73B-C5518CFEBE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7486" y="1412776"/>
            <a:ext cx="7559674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>
              <a:spcBef>
                <a:spcPct val="0"/>
              </a:spcBef>
              <a:buClrTx/>
              <a:buSzTx/>
              <a:buNone/>
              <a:defRPr/>
            </a:pPr>
            <a:r>
              <a:rPr kumimoji="1" lang="zh-CN" altLang="zh-CN" sz="2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基本问题</a:t>
            </a:r>
            <a:r>
              <a:rPr kumimoji="1" lang="en-US" altLang="zh-CN" sz="2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</a:t>
            </a:r>
            <a:r>
              <a:rPr lang="zh-CN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行列式的性质有哪些</a:t>
            </a:r>
            <a:r>
              <a:rPr lang="en-US" altLang="zh-CN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?</a:t>
            </a:r>
            <a:r>
              <a:rPr lang="zh-CN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如何利用其性质</a:t>
            </a:r>
            <a:endParaRPr kumimoji="1" lang="zh-CN" altLang="zh-CN" sz="25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E6D50D67-0721-460C-980E-6D04231C34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6276" y="1895838"/>
            <a:ext cx="4167972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500" b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对行列式进行计算？</a:t>
            </a:r>
          </a:p>
        </p:txBody>
      </p:sp>
      <p:sp>
        <p:nvSpPr>
          <p:cNvPr id="44037" name="Text Box 2">
            <a:extLst>
              <a:ext uri="{FF2B5EF4-FFF2-40B4-BE49-F238E27FC236}">
                <a16:creationId xmlns:a16="http://schemas.microsoft.com/office/drawing/2014/main" id="{EA77B2B6-8A95-4258-8CFE-AE1C4CC44E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2" y="55924"/>
            <a:ext cx="5407025" cy="598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ctr" eaLnBrk="1" hangingPunct="1">
              <a:lnSpc>
                <a:spcPct val="120000"/>
              </a:lnSpc>
              <a:spcBef>
                <a:spcPct val="50000"/>
              </a:spcBef>
              <a:buClrTx/>
              <a:buSzTx/>
              <a:buNone/>
              <a:defRPr/>
            </a:pPr>
            <a:r>
              <a:rPr lang="zh-CN" altLang="en-US" sz="3000" b="1" dirty="0">
                <a:solidFill>
                  <a:schemeClr val="bg1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行列式的性质的</a:t>
            </a:r>
            <a:r>
              <a:rPr kumimoji="1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小结</a:t>
            </a:r>
          </a:p>
        </p:txBody>
      </p:sp>
      <p:sp>
        <p:nvSpPr>
          <p:cNvPr id="2" name="爆炸形: 8 pt  1">
            <a:extLst>
              <a:ext uri="{FF2B5EF4-FFF2-40B4-BE49-F238E27FC236}">
                <a16:creationId xmlns:a16="http://schemas.microsoft.com/office/drawing/2014/main" id="{53382267-904B-4FCD-A0F5-4D7098E0F9EF}"/>
              </a:ext>
            </a:extLst>
          </p:cNvPr>
          <p:cNvSpPr/>
          <p:nvPr/>
        </p:nvSpPr>
        <p:spPr bwMode="auto">
          <a:xfrm>
            <a:off x="1067390" y="1521676"/>
            <a:ext cx="213994" cy="259253"/>
          </a:xfrm>
          <a:prstGeom prst="irregularSeal1">
            <a:avLst/>
          </a:prstGeom>
          <a:solidFill>
            <a:srgbClr val="969696"/>
          </a:solidFill>
          <a:ln w="28575" cap="flat" cmpd="sng" algn="ctr">
            <a:solidFill>
              <a:srgbClr val="3333FF"/>
            </a:solidFill>
            <a:prstDash val="solid"/>
            <a:round/>
            <a:headEnd type="none" w="med" len="med"/>
            <a:tailEnd type="triangle" w="med" len="med"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1" i="0" u="none" strike="noStrike" kern="1200" cap="none" spc="0" normalizeH="0" baseline="0" noProof="0">
              <a:ln w="22225">
                <a:solidFill>
                  <a:srgbClr val="0000FF"/>
                </a:solidFill>
                <a:prstDash val="solid"/>
              </a:ln>
              <a:solidFill>
                <a:srgbClr val="B2B2B2">
                  <a:lumMod val="40000"/>
                  <a:lumOff val="60000"/>
                </a:srgbClr>
              </a:solidFill>
              <a:effectLst>
                <a:glow rad="228600">
                  <a:srgbClr val="B2B2B2">
                    <a:satMod val="175000"/>
                    <a:alpha val="40000"/>
                  </a:srgbClr>
                </a:glow>
              </a:effectLst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Rectangle 1">
            <a:extLst>
              <a:ext uri="{FF2B5EF4-FFF2-40B4-BE49-F238E27FC236}">
                <a16:creationId xmlns:a16="http://schemas.microsoft.com/office/drawing/2014/main" id="{0185E265-DE75-4DB9-8ED5-2F0295195C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4161" y="2372892"/>
            <a:ext cx="7492999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>
              <a:spcBef>
                <a:spcPct val="0"/>
              </a:spcBef>
              <a:buClrTx/>
              <a:buSzTx/>
              <a:buNone/>
              <a:defRPr/>
            </a:pPr>
            <a:r>
              <a:rPr kumimoji="1" lang="zh-CN" altLang="zh-CN" sz="2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重点问题</a:t>
            </a:r>
            <a:r>
              <a:rPr kumimoji="1" lang="en-US" altLang="zh-CN" sz="2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</a:t>
            </a:r>
            <a:r>
              <a:rPr lang="zh-CN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利用行列式的运算及其性质将行列式</a:t>
            </a:r>
            <a:endParaRPr lang="en-US" altLang="zh-CN" sz="2500" b="1" dirty="0">
              <a:solidFill>
                <a:srgbClr val="0000FF"/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8" name="爆炸形: 8 pt  27">
            <a:extLst>
              <a:ext uri="{FF2B5EF4-FFF2-40B4-BE49-F238E27FC236}">
                <a16:creationId xmlns:a16="http://schemas.microsoft.com/office/drawing/2014/main" id="{248C877F-9883-4098-8C1C-B2D41EE58B18}"/>
              </a:ext>
            </a:extLst>
          </p:cNvPr>
          <p:cNvSpPr/>
          <p:nvPr/>
        </p:nvSpPr>
        <p:spPr bwMode="auto">
          <a:xfrm>
            <a:off x="1067390" y="2511750"/>
            <a:ext cx="213994" cy="259253"/>
          </a:xfrm>
          <a:prstGeom prst="irregularSeal1">
            <a:avLst/>
          </a:prstGeom>
          <a:solidFill>
            <a:srgbClr val="969696"/>
          </a:solidFill>
          <a:ln w="28575" cap="flat" cmpd="sng" algn="ctr">
            <a:solidFill>
              <a:srgbClr val="3333FF"/>
            </a:solidFill>
            <a:prstDash val="solid"/>
            <a:round/>
            <a:headEnd type="none" w="med" len="med"/>
            <a:tailEnd type="triangle" w="med" len="med"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1" i="0" u="none" strike="noStrike" kern="1200" cap="none" spc="0" normalizeH="0" baseline="0" noProof="0">
              <a:ln w="22225">
                <a:solidFill>
                  <a:srgbClr val="0000FF"/>
                </a:solidFill>
                <a:prstDash val="solid"/>
              </a:ln>
              <a:solidFill>
                <a:srgbClr val="B2B2B2">
                  <a:lumMod val="40000"/>
                  <a:lumOff val="60000"/>
                </a:srgbClr>
              </a:solidFill>
              <a:effectLst>
                <a:glow rad="228600">
                  <a:srgbClr val="B2B2B2">
                    <a:satMod val="175000"/>
                    <a:alpha val="40000"/>
                  </a:srgbClr>
                </a:glow>
              </a:effectLst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Rectangle 1">
            <a:extLst>
              <a:ext uri="{FF2B5EF4-FFF2-40B4-BE49-F238E27FC236}">
                <a16:creationId xmlns:a16="http://schemas.microsoft.com/office/drawing/2014/main" id="{D45D5E3B-7792-41DB-B7B3-A7C01A97ED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1384" y="3197149"/>
            <a:ext cx="7519987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>
              <a:spcBef>
                <a:spcPct val="0"/>
              </a:spcBef>
              <a:buClrTx/>
              <a:buSzTx/>
              <a:buNone/>
              <a:defRPr/>
            </a:pPr>
            <a:r>
              <a:rPr kumimoji="1" lang="zh-CN" alt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难点问题</a:t>
            </a:r>
            <a:r>
              <a:rPr kumimoji="1" lang="en-US" altLang="zh-CN" sz="2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</a:t>
            </a:r>
            <a:r>
              <a:rPr lang="zh-CN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行列式性质的推导以及化行列式化为</a:t>
            </a:r>
            <a:endParaRPr kumimoji="1" lang="en-US" altLang="zh-CN" sz="25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4" name="爆炸形: 8 pt  33">
            <a:extLst>
              <a:ext uri="{FF2B5EF4-FFF2-40B4-BE49-F238E27FC236}">
                <a16:creationId xmlns:a16="http://schemas.microsoft.com/office/drawing/2014/main" id="{B23A7B6D-0423-4C9B-B3FA-23D5B0DAEF34}"/>
              </a:ext>
            </a:extLst>
          </p:cNvPr>
          <p:cNvSpPr/>
          <p:nvPr/>
        </p:nvSpPr>
        <p:spPr bwMode="auto">
          <a:xfrm>
            <a:off x="1064613" y="3343442"/>
            <a:ext cx="213994" cy="259253"/>
          </a:xfrm>
          <a:prstGeom prst="irregularSeal1">
            <a:avLst/>
          </a:prstGeom>
          <a:solidFill>
            <a:srgbClr val="969696"/>
          </a:solidFill>
          <a:ln w="28575" cap="flat" cmpd="sng" algn="ctr">
            <a:solidFill>
              <a:srgbClr val="3333FF"/>
            </a:solidFill>
            <a:prstDash val="solid"/>
            <a:round/>
            <a:headEnd type="none" w="med" len="med"/>
            <a:tailEnd type="triangle" w="med" len="med"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1" i="0" u="none" strike="noStrike" kern="1200" cap="none" spc="0" normalizeH="0" baseline="0" noProof="0">
              <a:ln w="22225">
                <a:solidFill>
                  <a:srgbClr val="0000FF"/>
                </a:solidFill>
                <a:prstDash val="solid"/>
              </a:ln>
              <a:solidFill>
                <a:srgbClr val="B2B2B2">
                  <a:lumMod val="40000"/>
                  <a:lumOff val="60000"/>
                </a:srgbClr>
              </a:solidFill>
              <a:effectLst>
                <a:glow rad="228600">
                  <a:srgbClr val="B2B2B2">
                    <a:satMod val="175000"/>
                    <a:alpha val="40000"/>
                  </a:srgbClr>
                </a:glow>
              </a:effectLst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Rectangle 1">
            <a:extLst>
              <a:ext uri="{FF2B5EF4-FFF2-40B4-BE49-F238E27FC236}">
                <a16:creationId xmlns:a16="http://schemas.microsoft.com/office/drawing/2014/main" id="{8CB3E57B-55C7-4632-8419-C4CDE68B05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3499" y="3659874"/>
            <a:ext cx="4603376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500" b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上</a:t>
            </a:r>
            <a:r>
              <a:rPr lang="en-US" altLang="zh-CN" sz="2500" b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en-US" sz="2500" b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下</a:t>
            </a:r>
            <a:r>
              <a:rPr lang="en-US" altLang="zh-CN" sz="2500" b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en-US" sz="2500" b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三角行列式的技巧</a:t>
            </a:r>
            <a:r>
              <a:rPr lang="en-US" altLang="zh-CN" sz="2500" b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  <a:endParaRPr kumimoji="1" lang="en-US" altLang="zh-CN" sz="2500" b="1" i="0" u="none" strike="noStrike" kern="1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4" name="Rectangle 1">
            <a:extLst>
              <a:ext uri="{FF2B5EF4-FFF2-40B4-BE49-F238E27FC236}">
                <a16:creationId xmlns:a16="http://schemas.microsoft.com/office/drawing/2014/main" id="{7FAD9148-9271-4382-ACAF-806CF34C97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1697" y="4137818"/>
            <a:ext cx="7559674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>
              <a:spcBef>
                <a:spcPct val="0"/>
              </a:spcBef>
              <a:buClrTx/>
              <a:buSzTx/>
              <a:buNone/>
              <a:defRPr/>
            </a:pPr>
            <a:r>
              <a:rPr kumimoji="1" lang="zh-CN" alt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实践问题</a:t>
            </a:r>
            <a:r>
              <a:rPr kumimoji="1" lang="en-US" altLang="zh-CN" sz="2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</a:t>
            </a:r>
            <a:r>
              <a:rPr lang="zh-CN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如何结合行列式的特点</a:t>
            </a:r>
            <a:r>
              <a:rPr lang="en-US" altLang="zh-CN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, </a:t>
            </a:r>
            <a:r>
              <a:rPr lang="zh-CN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并利用行列式</a:t>
            </a:r>
          </a:p>
        </p:txBody>
      </p:sp>
      <p:sp>
        <p:nvSpPr>
          <p:cNvPr id="26" name="爆炸形: 8 pt  25">
            <a:extLst>
              <a:ext uri="{FF2B5EF4-FFF2-40B4-BE49-F238E27FC236}">
                <a16:creationId xmlns:a16="http://schemas.microsoft.com/office/drawing/2014/main" id="{082BB6DD-8C1D-41CE-AA78-9834A7F65212}"/>
              </a:ext>
            </a:extLst>
          </p:cNvPr>
          <p:cNvSpPr/>
          <p:nvPr/>
        </p:nvSpPr>
        <p:spPr bwMode="auto">
          <a:xfrm>
            <a:off x="1071829" y="4244985"/>
            <a:ext cx="213994" cy="259253"/>
          </a:xfrm>
          <a:prstGeom prst="irregularSeal1">
            <a:avLst/>
          </a:prstGeom>
          <a:solidFill>
            <a:srgbClr val="969696"/>
          </a:solidFill>
          <a:ln w="28575" cap="flat" cmpd="sng" algn="ctr">
            <a:solidFill>
              <a:srgbClr val="3333FF"/>
            </a:solidFill>
            <a:prstDash val="solid"/>
            <a:round/>
            <a:headEnd type="none" w="med" len="med"/>
            <a:tailEnd type="triangle" w="med" len="med"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1" i="0" u="none" strike="noStrike" kern="1200" cap="none" spc="0" normalizeH="0" baseline="0" noProof="0">
              <a:ln w="22225">
                <a:solidFill>
                  <a:srgbClr val="0000FF"/>
                </a:solidFill>
                <a:prstDash val="solid"/>
              </a:ln>
              <a:solidFill>
                <a:srgbClr val="B2B2B2">
                  <a:lumMod val="40000"/>
                  <a:lumOff val="60000"/>
                </a:srgbClr>
              </a:solidFill>
              <a:effectLst>
                <a:glow rad="228600">
                  <a:srgbClr val="B2B2B2">
                    <a:satMod val="175000"/>
                    <a:alpha val="40000"/>
                  </a:srgbClr>
                </a:glow>
              </a:effectLst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" name="Rectangle 1">
            <a:extLst>
              <a:ext uri="{FF2B5EF4-FFF2-40B4-BE49-F238E27FC236}">
                <a16:creationId xmlns:a16="http://schemas.microsoft.com/office/drawing/2014/main" id="{910E4721-4835-429B-A2A3-E5E18CA7B9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5823" y="5016158"/>
            <a:ext cx="7519987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>
              <a:spcBef>
                <a:spcPct val="0"/>
              </a:spcBef>
              <a:buClrTx/>
              <a:buSzTx/>
              <a:buNone/>
              <a:defRPr/>
            </a:pPr>
            <a:r>
              <a:rPr kumimoji="1" lang="zh-CN" alt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拓展问题</a:t>
            </a:r>
            <a:r>
              <a:rPr kumimoji="1" lang="en-US" altLang="zh-CN" sz="25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: </a:t>
            </a:r>
            <a:r>
              <a:rPr lang="zh-CN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性质</a:t>
            </a:r>
            <a:r>
              <a:rPr lang="en-US" altLang="zh-CN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1.3, 1.4</a:t>
            </a:r>
            <a:r>
              <a:rPr lang="zh-CN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和</a:t>
            </a:r>
            <a:r>
              <a:rPr lang="en-US" altLang="zh-CN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1.5</a:t>
            </a:r>
            <a:r>
              <a:rPr lang="zh-CN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如何证明？</a:t>
            </a:r>
            <a:endParaRPr kumimoji="1" lang="en-US" altLang="zh-CN" sz="25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0" name="爆炸形: 8 pt  29">
            <a:extLst>
              <a:ext uri="{FF2B5EF4-FFF2-40B4-BE49-F238E27FC236}">
                <a16:creationId xmlns:a16="http://schemas.microsoft.com/office/drawing/2014/main" id="{FBB8E06C-C25A-473E-91F8-3070EDFE2E38}"/>
              </a:ext>
            </a:extLst>
          </p:cNvPr>
          <p:cNvSpPr/>
          <p:nvPr/>
        </p:nvSpPr>
        <p:spPr bwMode="auto">
          <a:xfrm>
            <a:off x="1069052" y="5143135"/>
            <a:ext cx="213994" cy="259253"/>
          </a:xfrm>
          <a:prstGeom prst="irregularSeal1">
            <a:avLst/>
          </a:prstGeom>
          <a:solidFill>
            <a:srgbClr val="969696"/>
          </a:solidFill>
          <a:ln w="28575" cap="flat" cmpd="sng" algn="ctr">
            <a:solidFill>
              <a:srgbClr val="3333FF"/>
            </a:solidFill>
            <a:prstDash val="solid"/>
            <a:round/>
            <a:headEnd type="none" w="med" len="med"/>
            <a:tailEnd type="triangle" w="med" len="med"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2400" b="1" i="0" u="none" strike="noStrike" kern="1200" cap="none" spc="0" normalizeH="0" baseline="0" noProof="0">
              <a:ln w="22225">
                <a:solidFill>
                  <a:srgbClr val="0000FF"/>
                </a:solidFill>
                <a:prstDash val="solid"/>
              </a:ln>
              <a:solidFill>
                <a:srgbClr val="B2B2B2">
                  <a:lumMod val="40000"/>
                  <a:lumOff val="60000"/>
                </a:srgbClr>
              </a:solidFill>
              <a:effectLst>
                <a:glow rad="228600">
                  <a:srgbClr val="B2B2B2">
                    <a:satMod val="175000"/>
                    <a:alpha val="40000"/>
                  </a:srgbClr>
                </a:glow>
              </a:effectLst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44059" name="Picture 11">
            <a:extLst>
              <a:ext uri="{FF2B5EF4-FFF2-40B4-BE49-F238E27FC236}">
                <a16:creationId xmlns:a16="http://schemas.microsoft.com/office/drawing/2014/main" id="{F6B0C0DB-4097-40EC-AC71-84AE9EC490A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863" y="-9525"/>
            <a:ext cx="1014413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62D530CB-A716-C2F2-323F-D0503C49FAE5}"/>
              </a:ext>
            </a:extLst>
          </p:cNvPr>
          <p:cNvSpPr txBox="1"/>
          <p:nvPr/>
        </p:nvSpPr>
        <p:spPr>
          <a:xfrm>
            <a:off x="2636276" y="2736439"/>
            <a:ext cx="4603376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化为上</a:t>
            </a:r>
            <a:r>
              <a:rPr kumimoji="1" lang="en-US" altLang="zh-CN" sz="25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(</a:t>
            </a:r>
            <a:r>
              <a:rPr kumimoji="1" lang="zh-CN" alt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下</a:t>
            </a:r>
            <a:r>
              <a:rPr kumimoji="1" lang="en-US" altLang="zh-CN" sz="25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)</a:t>
            </a:r>
            <a:r>
              <a:rPr kumimoji="1" lang="zh-CN" alt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三角行列式</a:t>
            </a:r>
            <a:r>
              <a:rPr kumimoji="1" lang="en-US" altLang="zh-CN" sz="25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.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C76FBD4-0911-798D-6AF6-5860746E4346}"/>
              </a:ext>
            </a:extLst>
          </p:cNvPr>
          <p:cNvSpPr txBox="1"/>
          <p:nvPr/>
        </p:nvSpPr>
        <p:spPr>
          <a:xfrm>
            <a:off x="2633499" y="4543242"/>
            <a:ext cx="4603376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500" b="1" dirty="0">
                <a:solidFill>
                  <a:srgbClr val="0000FF"/>
                </a:solidFill>
                <a:ea typeface="华文中宋" panose="02010600040101010101" pitchFamily="2" charset="-122"/>
                <a:cs typeface="Times New Roman" panose="02020603050405020304" pitchFamily="18" charset="0"/>
              </a:rPr>
              <a:t> 的性质</a:t>
            </a:r>
            <a:r>
              <a:rPr kumimoji="1" lang="zh-CN" alt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计算行列式？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9578603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22" grpId="0"/>
      <p:bldP spid="29" grpId="0"/>
      <p:bldP spid="19" grpId="0"/>
      <p:bldP spid="24" grpId="0"/>
      <p:bldP spid="27" grpId="0"/>
      <p:bldP spid="5" grpId="0"/>
      <p:bldP spid="9" grpId="0"/>
    </p:bldLst>
  </p:timing>
</p:sld>
</file>

<file path=ppt/theme/theme1.xml><?xml version="1.0" encoding="utf-8"?>
<a:theme xmlns:a="http://schemas.openxmlformats.org/drawingml/2006/main" name="1_默认设计模板">
  <a:themeElements>
    <a:clrScheme name="">
      <a:dk1>
        <a:srgbClr val="000000"/>
      </a:dk1>
      <a:lt1>
        <a:srgbClr val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FFFFF"/>
      </a:accent3>
      <a:accent4>
        <a:srgbClr val="000000"/>
      </a:accent4>
      <a:accent5>
        <a:srgbClr val="C0E5AF"/>
      </a:accent5>
      <a:accent6>
        <a:srgbClr val="D4126E"/>
      </a:accent6>
      <a:hlink>
        <a:srgbClr val="EB8803"/>
      </a:hlink>
      <a:folHlink>
        <a:srgbClr val="5F7791"/>
      </a:folHlink>
    </a:clrScheme>
    <a:fontScheme name="默认设计模板">
      <a:majorFont>
        <a:latin typeface="Times New Roman"/>
        <a:ea typeface="黑体"/>
        <a:cs typeface=""/>
      </a:majorFont>
      <a:minorFont>
        <a:latin typeface="Arial"/>
        <a:ea typeface="楷体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默认设计模板">
  <a:themeElements>
    <a:clrScheme name="">
      <a:dk1>
        <a:srgbClr val="000000"/>
      </a:dk1>
      <a:lt1>
        <a:srgbClr val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FFFFF"/>
      </a:accent3>
      <a:accent4>
        <a:srgbClr val="000000"/>
      </a:accent4>
      <a:accent5>
        <a:srgbClr val="C0E5AF"/>
      </a:accent5>
      <a:accent6>
        <a:srgbClr val="D4126E"/>
      </a:accent6>
      <a:hlink>
        <a:srgbClr val="EB8803"/>
      </a:hlink>
      <a:folHlink>
        <a:srgbClr val="5F7791"/>
      </a:folHlink>
    </a:clrScheme>
    <a:fontScheme name="默认设计模板">
      <a:majorFont>
        <a:latin typeface="Times New Roman"/>
        <a:ea typeface="黑体"/>
        <a:cs typeface=""/>
      </a:majorFont>
      <a:minorFont>
        <a:latin typeface="Arial"/>
        <a:ea typeface="楷体_GB2312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习题课模板">
  <a:themeElements>
    <a:clrScheme name="2_习题课模板 1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习题课模板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2_习题课模板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习题课模板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习题课模板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习题课模板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习题课模板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习题课模板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习题课模板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主题2</Template>
  <TotalTime>16342</TotalTime>
  <Words>1956</Words>
  <Application>Microsoft Macintosh PowerPoint</Application>
  <PresentationFormat>On-screen Show (4:3)</PresentationFormat>
  <Paragraphs>168</Paragraphs>
  <Slides>35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14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35</vt:i4>
      </vt:variant>
    </vt:vector>
  </HeadingPairs>
  <TitlesOfParts>
    <vt:vector size="56" baseType="lpstr">
      <vt:lpstr>方正舒体</vt:lpstr>
      <vt:lpstr>楷体_GB2312</vt:lpstr>
      <vt:lpstr>隶书</vt:lpstr>
      <vt:lpstr>黑体</vt:lpstr>
      <vt:lpstr>宋体</vt:lpstr>
      <vt:lpstr>华文琥珀</vt:lpstr>
      <vt:lpstr>华文中宋</vt:lpstr>
      <vt:lpstr>Arial</vt:lpstr>
      <vt:lpstr>Arial Black</vt:lpstr>
      <vt:lpstr>Calibri</vt:lpstr>
      <vt:lpstr>Cambria Math</vt:lpstr>
      <vt:lpstr>Tahoma</vt:lpstr>
      <vt:lpstr>Times New Roman</vt:lpstr>
      <vt:lpstr>Wingdings</vt:lpstr>
      <vt:lpstr>1_默认设计模板</vt:lpstr>
      <vt:lpstr>2_默认设计模板</vt:lpstr>
      <vt:lpstr>2_习题课模板</vt:lpstr>
      <vt:lpstr>2_Pixel</vt:lpstr>
      <vt:lpstr>Equation</vt:lpstr>
      <vt:lpstr>MathType 6.0 Equation</vt:lpstr>
      <vt:lpstr>MathType 4.0 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chen lilian</dc:creator>
  <cp:lastModifiedBy>Microsoft Office User</cp:lastModifiedBy>
  <cp:revision>1075</cp:revision>
  <dcterms:created xsi:type="dcterms:W3CDTF">2012-06-17T01:12:18Z</dcterms:created>
  <dcterms:modified xsi:type="dcterms:W3CDTF">2026-09-29T04:51:36Z</dcterms:modified>
</cp:coreProperties>
</file>